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4"/>
  </p:notesMasterIdLst>
  <p:sldIdLst>
    <p:sldId id="256" r:id="rId2"/>
    <p:sldId id="260" r:id="rId3"/>
    <p:sldId id="286" r:id="rId4"/>
    <p:sldId id="259" r:id="rId5"/>
    <p:sldId id="258" r:id="rId6"/>
    <p:sldId id="287" r:id="rId7"/>
    <p:sldId id="257" r:id="rId8"/>
    <p:sldId id="291" r:id="rId9"/>
    <p:sldId id="290" r:id="rId10"/>
    <p:sldId id="292" r:id="rId11"/>
    <p:sldId id="294" r:id="rId12"/>
    <p:sldId id="293" r:id="rId13"/>
    <p:sldId id="295" r:id="rId14"/>
    <p:sldId id="296" r:id="rId15"/>
    <p:sldId id="297" r:id="rId16"/>
    <p:sldId id="298" r:id="rId17"/>
    <p:sldId id="299" r:id="rId18"/>
    <p:sldId id="288" r:id="rId19"/>
    <p:sldId id="261"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Lst>
  <p:sldSz cx="9144000" cy="5143500" type="screen16x9"/>
  <p:notesSz cx="6858000" cy="9144000"/>
  <p:embeddedFontLst>
    <p:embeddedFont>
      <p:font typeface="Barlow" panose="020B0604020202020204" charset="0"/>
      <p:regular r:id="rId45"/>
      <p:bold r:id="rId46"/>
      <p:italic r:id="rId47"/>
      <p:boldItalic r:id="rId48"/>
    </p:embeddedFont>
    <p:embeddedFont>
      <p:font typeface="Barlow Light" panose="020B0604020202020204" charset="0"/>
      <p:regular r:id="rId49"/>
      <p:bold r:id="rId50"/>
      <p:italic r:id="rId51"/>
      <p:boldItalic r:id="rId52"/>
    </p:embeddedFont>
    <p:embeddedFont>
      <p:font typeface="Barlow SemiBold" panose="020B0604020202020204" charset="0"/>
      <p:regular r:id="rId53"/>
      <p:bold r:id="rId54"/>
      <p:italic r:id="rId55"/>
      <p:boldItalic r:id="rId56"/>
    </p:embeddedFont>
    <p:embeddedFont>
      <p:font typeface="Calibri" panose="020F0502020204030204" pitchFamily="34" charset="0"/>
      <p:regular r:id="rId57"/>
      <p:bold r:id="rId58"/>
      <p:italic r:id="rId59"/>
      <p:boldItalic r:id="rId60"/>
    </p:embeddedFont>
    <p:embeddedFont>
      <p:font typeface="Montserrat" panose="020B0604020202020204" charset="0"/>
      <p:regular r:id="rId61"/>
      <p:bold r:id="rId62"/>
      <p:italic r:id="rId63"/>
      <p:boldItalic r:id="rId64"/>
    </p:embeddedFont>
    <p:embeddedFont>
      <p:font typeface="Raleway" panose="020B0604020202020204" charset="0"/>
      <p:regular r:id="rId65"/>
      <p:bold r:id="rId66"/>
      <p:italic r:id="rId67"/>
      <p:boldItalic r:id="rId68"/>
    </p:embeddedFont>
    <p:embeddedFont>
      <p:font typeface="Raleway SemiBold" panose="020B0604020202020204"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58408E2-9119-4A84-8479-B559AC5D748C}">
  <a:tblStyle styleId="{C58408E2-9119-4A84-8479-B559AC5D748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562"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font" Target="fonts/font19.fntdata"/><Relationship Id="rId68" Type="http://schemas.openxmlformats.org/officeDocument/2006/relationships/font" Target="fonts/font24.fntdata"/><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27.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61"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8" Type="http://schemas.openxmlformats.org/officeDocument/2006/relationships/slide" Target="slides/slide7.xml"/><Relationship Id="rId51" Type="http://schemas.openxmlformats.org/officeDocument/2006/relationships/font" Target="fonts/font7.fntdata"/><Relationship Id="rId72" Type="http://schemas.openxmlformats.org/officeDocument/2006/relationships/font" Target="fonts/font2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59279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13123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9993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3904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87626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6276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9572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9379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8333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
        <p:cNvGrpSpPr/>
        <p:nvPr/>
      </p:nvGrpSpPr>
      <p:grpSpPr>
        <a:xfrm>
          <a:off x="0" y="0"/>
          <a:ext cx="0" cy="0"/>
          <a:chOff x="0" y="0"/>
          <a:chExt cx="0" cy="0"/>
        </a:xfrm>
      </p:grpSpPr>
      <p:sp>
        <p:nvSpPr>
          <p:cNvPr id="1142" name="Google Shape;114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 name="Google Shape;114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
        <p:cNvGrpSpPr/>
        <p:nvPr/>
      </p:nvGrpSpPr>
      <p:grpSpPr>
        <a:xfrm>
          <a:off x="0" y="0"/>
          <a:ext cx="0" cy="0"/>
          <a:chOff x="0" y="0"/>
          <a:chExt cx="0" cy="0"/>
        </a:xfrm>
      </p:grpSpPr>
      <p:sp>
        <p:nvSpPr>
          <p:cNvPr id="1697" name="Google Shape;169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8" name="Google Shape;169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02954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0"/>
        <p:cNvGrpSpPr/>
        <p:nvPr/>
      </p:nvGrpSpPr>
      <p:grpSpPr>
        <a:xfrm>
          <a:off x="0" y="0"/>
          <a:ext cx="0" cy="0"/>
          <a:chOff x="0" y="0"/>
          <a:chExt cx="0" cy="0"/>
        </a:xfrm>
      </p:grpSpPr>
      <p:sp>
        <p:nvSpPr>
          <p:cNvPr id="1731" name="Google Shape;1731;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2" name="Google Shape;1732;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2"/>
        <p:cNvGrpSpPr/>
        <p:nvPr/>
      </p:nvGrpSpPr>
      <p:grpSpPr>
        <a:xfrm>
          <a:off x="0" y="0"/>
          <a:ext cx="0" cy="0"/>
          <a:chOff x="0" y="0"/>
          <a:chExt cx="0" cy="0"/>
        </a:xfrm>
      </p:grpSpPr>
      <p:sp>
        <p:nvSpPr>
          <p:cNvPr id="1743" name="Google Shape;1743;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4" name="Google Shape;1744;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7"/>
        <p:cNvGrpSpPr/>
        <p:nvPr/>
      </p:nvGrpSpPr>
      <p:grpSpPr>
        <a:xfrm>
          <a:off x="0" y="0"/>
          <a:ext cx="0" cy="0"/>
          <a:chOff x="0" y="0"/>
          <a:chExt cx="0" cy="0"/>
        </a:xfrm>
      </p:grpSpPr>
      <p:sp>
        <p:nvSpPr>
          <p:cNvPr id="1958" name="Google Shape;195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9" name="Google Shape;195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6"/>
        <p:cNvGrpSpPr/>
        <p:nvPr/>
      </p:nvGrpSpPr>
      <p:grpSpPr>
        <a:xfrm>
          <a:off x="0" y="0"/>
          <a:ext cx="0" cy="0"/>
          <a:chOff x="0" y="0"/>
          <a:chExt cx="0" cy="0"/>
        </a:xfrm>
      </p:grpSpPr>
      <p:sp>
        <p:nvSpPr>
          <p:cNvPr id="1987" name="Google Shape;1987;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8" name="Google Shape;1988;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5"/>
        <p:cNvGrpSpPr/>
        <p:nvPr/>
      </p:nvGrpSpPr>
      <p:grpSpPr>
        <a:xfrm>
          <a:off x="0" y="0"/>
          <a:ext cx="0" cy="0"/>
          <a:chOff x="0" y="0"/>
          <a:chExt cx="0" cy="0"/>
        </a:xfrm>
      </p:grpSpPr>
      <p:sp>
        <p:nvSpPr>
          <p:cNvPr id="2016" name="Google Shape;2016;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7" name="Google Shape;2017;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5"/>
        <p:cNvGrpSpPr/>
        <p:nvPr/>
      </p:nvGrpSpPr>
      <p:grpSpPr>
        <a:xfrm>
          <a:off x="0" y="0"/>
          <a:ext cx="0" cy="0"/>
          <a:chOff x="0" y="0"/>
          <a:chExt cx="0" cy="0"/>
        </a:xfrm>
      </p:grpSpPr>
      <p:sp>
        <p:nvSpPr>
          <p:cNvPr id="2056" name="Google Shape;205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7" name="Google Shape;205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8"/>
        <p:cNvGrpSpPr/>
        <p:nvPr/>
      </p:nvGrpSpPr>
      <p:grpSpPr>
        <a:xfrm>
          <a:off x="0" y="0"/>
          <a:ext cx="0" cy="0"/>
          <a:chOff x="0" y="0"/>
          <a:chExt cx="0" cy="0"/>
        </a:xfrm>
      </p:grpSpPr>
      <p:sp>
        <p:nvSpPr>
          <p:cNvPr id="2209" name="Google Shape;2209;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0" name="Google Shape;2210;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5"/>
        <p:cNvGrpSpPr/>
        <p:nvPr/>
      </p:nvGrpSpPr>
      <p:grpSpPr>
        <a:xfrm>
          <a:off x="0" y="0"/>
          <a:ext cx="0" cy="0"/>
          <a:chOff x="0" y="0"/>
          <a:chExt cx="0" cy="0"/>
        </a:xfrm>
      </p:grpSpPr>
      <p:sp>
        <p:nvSpPr>
          <p:cNvPr id="2216" name="Google Shape;2216;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7" name="Google Shape;2217;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3"/>
        <p:cNvGrpSpPr/>
        <p:nvPr/>
      </p:nvGrpSpPr>
      <p:grpSpPr>
        <a:xfrm>
          <a:off x="0" y="0"/>
          <a:ext cx="0" cy="0"/>
          <a:chOff x="0" y="0"/>
          <a:chExt cx="0" cy="0"/>
        </a:xfrm>
      </p:grpSpPr>
      <p:sp>
        <p:nvSpPr>
          <p:cNvPr id="2224" name="Google Shape;2224;g70b9f856d4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5" name="Google Shape;2225;g70b9f856d4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3"/>
        <p:cNvGrpSpPr/>
        <p:nvPr/>
      </p:nvGrpSpPr>
      <p:grpSpPr>
        <a:xfrm>
          <a:off x="0" y="0"/>
          <a:ext cx="0" cy="0"/>
          <a:chOff x="0" y="0"/>
          <a:chExt cx="0" cy="0"/>
        </a:xfrm>
      </p:grpSpPr>
      <p:sp>
        <p:nvSpPr>
          <p:cNvPr id="3514" name="Google Shape;3514;g70b9f856d4_0_3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5" name="Google Shape;3515;g70b9f856d4_0_3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4"/>
        <p:cNvGrpSpPr/>
        <p:nvPr/>
      </p:nvGrpSpPr>
      <p:grpSpPr>
        <a:xfrm>
          <a:off x="0" y="0"/>
          <a:ext cx="0" cy="0"/>
          <a:chOff x="0" y="0"/>
          <a:chExt cx="0" cy="0"/>
        </a:xfrm>
      </p:grpSpPr>
      <p:sp>
        <p:nvSpPr>
          <p:cNvPr id="4405" name="Google Shape;4405;g35694cd56_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6" name="Google Shape;4406;g35694cd56_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2"/>
        <p:cNvGrpSpPr/>
        <p:nvPr/>
      </p:nvGrpSpPr>
      <p:grpSpPr>
        <a:xfrm>
          <a:off x="0" y="0"/>
          <a:ext cx="0" cy="0"/>
          <a:chOff x="0" y="0"/>
          <a:chExt cx="0" cy="0"/>
        </a:xfrm>
      </p:grpSpPr>
      <p:sp>
        <p:nvSpPr>
          <p:cNvPr id="4703" name="Google Shape;4703;g41a98d525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4" name="Google Shape;4704;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46700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3084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29081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cSld name="BLANK_1">
    <p:bg>
      <p:bgPr>
        <a:gradFill>
          <a:gsLst>
            <a:gs pos="0">
              <a:schemeClr val="accent1"/>
            </a:gs>
            <a:gs pos="50000">
              <a:schemeClr val="accent1"/>
            </a:gs>
            <a:gs pos="100000">
              <a:schemeClr val="accent2"/>
            </a:gs>
          </a:gsLst>
          <a:lin ang="16200038" scaled="0"/>
        </a:gradFill>
        <a:effectLst/>
      </p:bgPr>
    </p:bg>
    <p:spTree>
      <p:nvGrpSpPr>
        <p:cNvPr id="1" name="Shape 5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 name="Google Shape;14;p3"/>
          <p:cNvSpPr txBox="1">
            <a:spLocks noGrp="1"/>
          </p:cNvSpPr>
          <p:nvPr>
            <p:ph type="subTitle" idx="1"/>
          </p:nvPr>
        </p:nvSpPr>
        <p:spPr>
          <a:xfrm>
            <a:off x="1085850" y="3287726"/>
            <a:ext cx="4676700" cy="383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accent1"/>
            </a:gs>
            <a:gs pos="50000">
              <a:schemeClr val="accent1"/>
            </a:gs>
            <a:gs pos="100000">
              <a:schemeClr val="accent2"/>
            </a:gs>
          </a:gsLst>
          <a:lin ang="16200038" scaled="0"/>
        </a:gradFill>
        <a:effectLst/>
      </p:bgPr>
    </p:bg>
    <p:spTree>
      <p:nvGrpSpPr>
        <p:cNvPr id="1" name="Shape 16"/>
        <p:cNvGrpSpPr/>
        <p:nvPr/>
      </p:nvGrpSpPr>
      <p:grpSpPr>
        <a:xfrm>
          <a:off x="0" y="0"/>
          <a:ext cx="0" cy="0"/>
          <a:chOff x="0" y="0"/>
          <a:chExt cx="0" cy="0"/>
        </a:xfrm>
      </p:grpSpPr>
      <p:sp>
        <p:nvSpPr>
          <p:cNvPr id="18" name="Google Shape;18;p4"/>
          <p:cNvSpPr/>
          <p:nvPr/>
        </p:nvSpPr>
        <p:spPr>
          <a:xfrm rot="5400000">
            <a:off x="-303375" y="927405"/>
            <a:ext cx="1416300" cy="8097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1039050" y="1028325"/>
            <a:ext cx="4742700" cy="3579900"/>
          </a:xfrm>
          <a:prstGeom prst="rect">
            <a:avLst/>
          </a:prstGeom>
        </p:spPr>
        <p:txBody>
          <a:bodyPr spcFirstLastPara="1" wrap="square" lIns="0" tIns="0" rIns="0" bIns="0" anchor="t" anchorCtr="0">
            <a:noAutofit/>
          </a:bodyPr>
          <a:lstStyle>
            <a:lvl1pPr marL="457200" lvl="0" indent="-431800" rtl="0">
              <a:spcBef>
                <a:spcPts val="600"/>
              </a:spcBef>
              <a:spcAft>
                <a:spcPts val="0"/>
              </a:spcAft>
              <a:buClr>
                <a:schemeClr val="lt1"/>
              </a:buClr>
              <a:buSzPts val="3200"/>
              <a:buChar char="▸"/>
              <a:defRPr sz="3200">
                <a:solidFill>
                  <a:schemeClr val="lt1"/>
                </a:solidFill>
              </a:defRPr>
            </a:lvl1pPr>
            <a:lvl2pPr marL="914400" lvl="1" indent="-431800" rtl="0">
              <a:spcBef>
                <a:spcPts val="600"/>
              </a:spcBef>
              <a:spcAft>
                <a:spcPts val="0"/>
              </a:spcAft>
              <a:buClr>
                <a:schemeClr val="lt1"/>
              </a:buClr>
              <a:buSzPts val="3200"/>
              <a:buChar char="▹"/>
              <a:defRPr sz="3200">
                <a:solidFill>
                  <a:schemeClr val="lt1"/>
                </a:solidFill>
              </a:defRPr>
            </a:lvl2pPr>
            <a:lvl3pPr marL="1371600" lvl="2" indent="-431800" rtl="0">
              <a:spcBef>
                <a:spcPts val="600"/>
              </a:spcBef>
              <a:spcAft>
                <a:spcPts val="0"/>
              </a:spcAft>
              <a:buClr>
                <a:schemeClr val="lt1"/>
              </a:buClr>
              <a:buSzPts val="3200"/>
              <a:buChar char="▹"/>
              <a:defRPr sz="3200">
                <a:solidFill>
                  <a:schemeClr val="lt1"/>
                </a:solidFill>
              </a:defRPr>
            </a:lvl3pPr>
            <a:lvl4pPr marL="1828800" lvl="3" indent="-431800" rtl="0">
              <a:spcBef>
                <a:spcPts val="600"/>
              </a:spcBef>
              <a:spcAft>
                <a:spcPts val="0"/>
              </a:spcAft>
              <a:buClr>
                <a:schemeClr val="lt1"/>
              </a:buClr>
              <a:buSzPts val="3200"/>
              <a:buChar char="▹"/>
              <a:defRPr sz="3200">
                <a:solidFill>
                  <a:schemeClr val="lt1"/>
                </a:solidFill>
              </a:defRPr>
            </a:lvl4pPr>
            <a:lvl5pPr marL="2286000" lvl="4" indent="-431800" rtl="0">
              <a:spcBef>
                <a:spcPts val="600"/>
              </a:spcBef>
              <a:spcAft>
                <a:spcPts val="0"/>
              </a:spcAft>
              <a:buClr>
                <a:schemeClr val="lt1"/>
              </a:buClr>
              <a:buSzPts val="3200"/>
              <a:buChar char="▹"/>
              <a:defRPr sz="3200">
                <a:solidFill>
                  <a:schemeClr val="lt1"/>
                </a:solidFill>
              </a:defRPr>
            </a:lvl5pPr>
            <a:lvl6pPr marL="2743200" lvl="5" indent="-431800" rtl="0">
              <a:spcBef>
                <a:spcPts val="600"/>
              </a:spcBef>
              <a:spcAft>
                <a:spcPts val="0"/>
              </a:spcAft>
              <a:buClr>
                <a:schemeClr val="lt1"/>
              </a:buClr>
              <a:buSzPts val="3200"/>
              <a:buChar char="▹"/>
              <a:defRPr sz="3200">
                <a:solidFill>
                  <a:schemeClr val="lt1"/>
                </a:solidFill>
              </a:defRPr>
            </a:lvl6pPr>
            <a:lvl7pPr marL="3200400" lvl="6" indent="-431800" rtl="0">
              <a:spcBef>
                <a:spcPts val="600"/>
              </a:spcBef>
              <a:spcAft>
                <a:spcPts val="0"/>
              </a:spcAft>
              <a:buClr>
                <a:schemeClr val="lt1"/>
              </a:buClr>
              <a:buSzPts val="3200"/>
              <a:buChar char="▹"/>
              <a:defRPr sz="3200">
                <a:solidFill>
                  <a:schemeClr val="lt1"/>
                </a:solidFill>
              </a:defRPr>
            </a:lvl7pPr>
            <a:lvl8pPr marL="3657600" lvl="7" indent="-431800" rtl="0">
              <a:spcBef>
                <a:spcPts val="600"/>
              </a:spcBef>
              <a:spcAft>
                <a:spcPts val="0"/>
              </a:spcAft>
              <a:buClr>
                <a:schemeClr val="lt1"/>
              </a:buClr>
              <a:buSzPts val="3200"/>
              <a:buChar char="▹"/>
              <a:defRPr sz="3200">
                <a:solidFill>
                  <a:schemeClr val="lt1"/>
                </a:solidFill>
              </a:defRPr>
            </a:lvl8pPr>
            <a:lvl9pPr marL="4114800" lvl="8" indent="-431800">
              <a:spcBef>
                <a:spcPts val="600"/>
              </a:spcBef>
              <a:spcAft>
                <a:spcPts val="0"/>
              </a:spcAft>
              <a:buClr>
                <a:schemeClr val="lt1"/>
              </a:buClr>
              <a:buSzPts val="3200"/>
              <a:buChar char="▹"/>
              <a:defRPr sz="3200">
                <a:solidFill>
                  <a:schemeClr val="lt1"/>
                </a:solidFill>
              </a:defRPr>
            </a:lvl9pPr>
          </a:lstStyle>
          <a:p>
            <a:endParaRPr/>
          </a:p>
        </p:txBody>
      </p:sp>
      <p:sp>
        <p:nvSpPr>
          <p:cNvPr id="20" name="Google Shape;20;p4"/>
          <p:cNvSpPr txBox="1"/>
          <p:nvPr/>
        </p:nvSpPr>
        <p:spPr>
          <a:xfrm>
            <a:off x="19050" y="933775"/>
            <a:ext cx="5310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8600" b="1">
                <a:solidFill>
                  <a:schemeClr val="accent2"/>
                </a:solidFill>
                <a:latin typeface="Raleway"/>
                <a:ea typeface="Raleway"/>
                <a:cs typeface="Raleway"/>
                <a:sym typeface="Raleway"/>
              </a:rPr>
              <a:t>“</a:t>
            </a:r>
            <a:endParaRPr sz="8600" b="1">
              <a:solidFill>
                <a:schemeClr val="accent2"/>
              </a:solidFill>
              <a:latin typeface="Raleway"/>
              <a:ea typeface="Raleway"/>
              <a:cs typeface="Raleway"/>
              <a:sym typeface="Raleway"/>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4" name="Google Shape;24;p5"/>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6" name="Google Shape;26;p5"/>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55600">
              <a:spcBef>
                <a:spcPts val="600"/>
              </a:spcBef>
              <a:spcAft>
                <a:spcPts val="0"/>
              </a:spcAft>
              <a:buSzPts val="2000"/>
              <a:buChar char="▹"/>
              <a:defRPr/>
            </a:lvl4pPr>
            <a:lvl5pPr marL="2286000" lvl="4" indent="-355600">
              <a:spcBef>
                <a:spcPts val="600"/>
              </a:spcBef>
              <a:spcAft>
                <a:spcPts val="0"/>
              </a:spcAft>
              <a:buSzPts val="2000"/>
              <a:buChar char="▹"/>
              <a:defRPr/>
            </a:lvl5pPr>
            <a:lvl6pPr marL="2743200" lvl="5" indent="-355600">
              <a:spcBef>
                <a:spcPts val="600"/>
              </a:spcBef>
              <a:spcAft>
                <a:spcPts val="0"/>
              </a:spcAft>
              <a:buSzPts val="2000"/>
              <a:buChar char="▹"/>
              <a:defRPr/>
            </a:lvl6pPr>
            <a:lvl7pPr marL="3200400" lvl="6" indent="-355600">
              <a:spcBef>
                <a:spcPts val="600"/>
              </a:spcBef>
              <a:spcAft>
                <a:spcPts val="0"/>
              </a:spcAft>
              <a:buSzPts val="2000"/>
              <a:buChar char="▹"/>
              <a:defRPr/>
            </a:lvl7pPr>
            <a:lvl8pPr marL="3657600" lvl="7" indent="-355600">
              <a:spcBef>
                <a:spcPts val="600"/>
              </a:spcBef>
              <a:spcAft>
                <a:spcPts val="0"/>
              </a:spcAft>
              <a:buSzPts val="2000"/>
              <a:buChar char="▹"/>
              <a:defRPr/>
            </a:lvl8pPr>
            <a:lvl9pPr marL="4114800" lvl="8" indent="-355600">
              <a:spcBef>
                <a:spcPts val="600"/>
              </a:spcBef>
              <a:spcAft>
                <a:spcPts val="0"/>
              </a:spcAft>
              <a:buSzPts val="20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30" name="Google Shape;30;p6"/>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5"/>
        <p:cNvGrpSpPr/>
        <p:nvPr/>
      </p:nvGrpSpPr>
      <p:grpSpPr>
        <a:xfrm>
          <a:off x="0" y="0"/>
          <a:ext cx="0" cy="0"/>
          <a:chOff x="0" y="0"/>
          <a:chExt cx="0" cy="0"/>
        </a:xfrm>
      </p:grpSpPr>
      <p:sp>
        <p:nvSpPr>
          <p:cNvPr id="37" name="Google Shape;37;p7"/>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9" name="Google Shape;39;p7"/>
          <p:cNvSpPr txBox="1">
            <a:spLocks noGrp="1"/>
          </p:cNvSpPr>
          <p:nvPr>
            <p:ph type="body" idx="1"/>
          </p:nvPr>
        </p:nvSpPr>
        <p:spPr>
          <a:xfrm>
            <a:off x="4572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0" name="Google Shape;40;p7"/>
          <p:cNvSpPr txBox="1">
            <a:spLocks noGrp="1"/>
          </p:cNvSpPr>
          <p:nvPr>
            <p:ph type="body" idx="2"/>
          </p:nvPr>
        </p:nvSpPr>
        <p:spPr>
          <a:xfrm>
            <a:off x="329025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1" name="Google Shape;41;p7"/>
          <p:cNvSpPr txBox="1">
            <a:spLocks noGrp="1"/>
          </p:cNvSpPr>
          <p:nvPr>
            <p:ph type="body" idx="3"/>
          </p:nvPr>
        </p:nvSpPr>
        <p:spPr>
          <a:xfrm>
            <a:off x="61233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5" name="Google Shape;45;p8"/>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50" name="Google Shape;50;p9"/>
          <p:cNvSpPr/>
          <p:nvPr/>
        </p:nvSpPr>
        <p:spPr>
          <a:xfrm rot="5400000">
            <a:off x="-100350" y="4448760"/>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txBox="1">
            <a:spLocks noGrp="1"/>
          </p:cNvSpPr>
          <p:nvPr>
            <p:ph type="body" idx="1"/>
          </p:nvPr>
        </p:nvSpPr>
        <p:spPr>
          <a:xfrm>
            <a:off x="457200" y="4406309"/>
            <a:ext cx="8229600" cy="519600"/>
          </a:xfrm>
          <a:prstGeom prst="rect">
            <a:avLst/>
          </a:prstGeom>
        </p:spPr>
        <p:txBody>
          <a:bodyPr spcFirstLastPara="1" wrap="square" lIns="0" tIns="0" rIns="0" bIns="0" anchor="t" anchorCtr="0">
            <a:noAutofit/>
          </a:bodyPr>
          <a:lstStyle>
            <a:lvl1pPr marL="457200" lvl="0" indent="-228600">
              <a:spcBef>
                <a:spcPts val="360"/>
              </a:spcBef>
              <a:spcAft>
                <a:spcPts val="0"/>
              </a:spcAft>
              <a:buSzPts val="1800"/>
              <a:buNone/>
              <a:defRPr sz="1800"/>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1pPr>
            <a:lvl2pPr lvl="1">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2pPr>
            <a:lvl3pPr lvl="2">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3pPr>
            <a:lvl4pPr lvl="3">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4pPr>
            <a:lvl5pPr lvl="4">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5pPr>
            <a:lvl6pPr lvl="5">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6pPr>
            <a:lvl7pPr lvl="6">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7pPr>
            <a:lvl8pPr lvl="7">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8pPr>
            <a:lvl9pPr lvl="8">
              <a:lnSpc>
                <a:spcPct val="80000"/>
              </a:lnSpc>
              <a:spcBef>
                <a:spcPts val="0"/>
              </a:spcBef>
              <a:spcAft>
                <a:spcPts val="0"/>
              </a:spcAft>
              <a:buClr>
                <a:schemeClr val="accent2"/>
              </a:buClr>
              <a:buSzPts val="4800"/>
              <a:buFont typeface="Raleway SemiBold"/>
              <a:buNone/>
              <a:defRPr sz="4800">
                <a:solidFill>
                  <a:schemeClr val="accent2"/>
                </a:solidFill>
                <a:latin typeface="Raleway SemiBold"/>
                <a:ea typeface="Raleway SemiBold"/>
                <a:cs typeface="Raleway SemiBold"/>
                <a:sym typeface="Raleway SemiBold"/>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5.gi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36.xml"/><Relationship Id="rId1" Type="http://schemas.openxmlformats.org/officeDocument/2006/relationships/slideLayout" Target="../slideLayouts/slideLayout4.xml"/><Relationship Id="rId5" Type="http://schemas.openxmlformats.org/officeDocument/2006/relationships/hyperlink" Target="http://unsplash.com/&amp;utm_source=slidescarnival" TargetMode="External"/><Relationship Id="rId4" Type="http://schemas.openxmlformats.org/officeDocument/2006/relationships/hyperlink" Target="https://isometric.online/"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www.fontsquirrel.com/fonts/raleway" TargetMode="External"/><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hyperlink" Target="https://www.fontsquirrel.com/fonts/barlow"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isometric.online/" TargetMode="External"/><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hyperlink" Target="https://isometric.online/license/"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isometric.online/" TargetMode="External"/><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hyperlink" Target="https://isometric.online/license/"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42.xml"/><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2"/>
          <p:cNvGrpSpPr/>
          <p:nvPr/>
        </p:nvGrpSpPr>
        <p:grpSpPr>
          <a:xfrm>
            <a:off x="5122427" y="668001"/>
            <a:ext cx="3841143" cy="3893303"/>
            <a:chOff x="5122427" y="668001"/>
            <a:chExt cx="3841143" cy="3893303"/>
          </a:xfrm>
        </p:grpSpPr>
        <p:grpSp>
          <p:nvGrpSpPr>
            <p:cNvPr id="64" name="Google Shape;64;p12"/>
            <p:cNvGrpSpPr/>
            <p:nvPr/>
          </p:nvGrpSpPr>
          <p:grpSpPr>
            <a:xfrm>
              <a:off x="5144045" y="893590"/>
              <a:ext cx="2833667" cy="2964311"/>
              <a:chOff x="3860721" y="1330073"/>
              <a:chExt cx="3544299" cy="3707706"/>
            </a:xfrm>
          </p:grpSpPr>
          <p:sp>
            <p:nvSpPr>
              <p:cNvPr id="65" name="Google Shape;65;p12"/>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2"/>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2"/>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2"/>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2"/>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2"/>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2"/>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2"/>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2"/>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2"/>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2"/>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2"/>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2"/>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2"/>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2"/>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2"/>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2"/>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2"/>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2"/>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2"/>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2"/>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2"/>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2"/>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2"/>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2"/>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2"/>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2"/>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2"/>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2"/>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2"/>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2"/>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2"/>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2"/>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2"/>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2"/>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2"/>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2"/>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2"/>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2"/>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2"/>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2"/>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2"/>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2"/>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2"/>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2"/>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2"/>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2"/>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2"/>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2"/>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2"/>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2"/>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2"/>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2"/>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2"/>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2"/>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2"/>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2"/>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2"/>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2"/>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2"/>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2"/>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2"/>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2"/>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2"/>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2"/>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2"/>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2"/>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2"/>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2"/>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2"/>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2"/>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2"/>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2"/>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2"/>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2"/>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2"/>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2"/>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2"/>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2"/>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2"/>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2"/>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2"/>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2"/>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2"/>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2"/>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2"/>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2"/>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2"/>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2"/>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2"/>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2"/>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2"/>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2"/>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2"/>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2"/>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2"/>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2"/>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2"/>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2"/>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2"/>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2"/>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2"/>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2"/>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2"/>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2"/>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2"/>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 name="Google Shape;172;p12"/>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2"/>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2"/>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2"/>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2"/>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2"/>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2"/>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2"/>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2"/>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2"/>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2"/>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2"/>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2"/>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2"/>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2"/>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2"/>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2"/>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2"/>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2"/>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2"/>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2"/>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2"/>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2"/>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2"/>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2"/>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2"/>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2"/>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2"/>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2"/>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2"/>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2"/>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3" name="Google Shape;203;p12"/>
            <p:cNvGrpSpPr/>
            <p:nvPr/>
          </p:nvGrpSpPr>
          <p:grpSpPr>
            <a:xfrm flipH="1">
              <a:off x="5678143" y="1227582"/>
              <a:ext cx="345795" cy="1043508"/>
              <a:chOff x="5678143" y="1151382"/>
              <a:chExt cx="345795" cy="1043508"/>
            </a:xfrm>
          </p:grpSpPr>
          <p:sp>
            <p:nvSpPr>
              <p:cNvPr id="204" name="Google Shape;204;p12"/>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2"/>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2"/>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2"/>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2"/>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2"/>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2"/>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2"/>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2"/>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2"/>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2"/>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2"/>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2"/>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2"/>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2"/>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2"/>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2"/>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12"/>
            <p:cNvGrpSpPr/>
            <p:nvPr/>
          </p:nvGrpSpPr>
          <p:grpSpPr>
            <a:xfrm>
              <a:off x="5122427" y="3292365"/>
              <a:ext cx="823270" cy="1268939"/>
              <a:chOff x="5490177" y="3555452"/>
              <a:chExt cx="823270" cy="1268939"/>
            </a:xfrm>
          </p:grpSpPr>
          <p:sp>
            <p:nvSpPr>
              <p:cNvPr id="222" name="Google Shape;222;p12"/>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2"/>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2"/>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2"/>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2"/>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2"/>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2"/>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2"/>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2"/>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2"/>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2"/>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2"/>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2"/>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2"/>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2"/>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2"/>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2"/>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2"/>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2"/>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2"/>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2"/>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2"/>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2"/>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2"/>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2"/>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2"/>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2"/>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2"/>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2"/>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2"/>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2"/>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 name="Google Shape;253;p12"/>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2"/>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2"/>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2"/>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2"/>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2"/>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2"/>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2"/>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2"/>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2"/>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2"/>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2"/>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2"/>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2"/>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2"/>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2"/>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2"/>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2"/>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2"/>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2"/>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2"/>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2"/>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2"/>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2"/>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2"/>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2"/>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2"/>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2"/>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2"/>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2"/>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2"/>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2"/>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2"/>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2"/>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 name="Google Shape;289;p12"/>
            <p:cNvGrpSpPr/>
            <p:nvPr/>
          </p:nvGrpSpPr>
          <p:grpSpPr>
            <a:xfrm>
              <a:off x="6544681" y="927100"/>
              <a:ext cx="264550" cy="200503"/>
              <a:chOff x="6621095" y="1452181"/>
              <a:chExt cx="330894" cy="250785"/>
            </a:xfrm>
          </p:grpSpPr>
          <p:sp>
            <p:nvSpPr>
              <p:cNvPr id="290" name="Google Shape;290;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2"/>
            <p:cNvGrpSpPr/>
            <p:nvPr/>
          </p:nvGrpSpPr>
          <p:grpSpPr>
            <a:xfrm>
              <a:off x="7210360" y="1314224"/>
              <a:ext cx="264550" cy="200503"/>
              <a:chOff x="6621095" y="1452181"/>
              <a:chExt cx="330894" cy="250785"/>
            </a:xfrm>
          </p:grpSpPr>
          <p:sp>
            <p:nvSpPr>
              <p:cNvPr id="296" name="Google Shape;296;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 name="Google Shape;301;p12"/>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2"/>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 name="Google Shape;303;p12"/>
            <p:cNvGrpSpPr/>
            <p:nvPr/>
          </p:nvGrpSpPr>
          <p:grpSpPr>
            <a:xfrm flipH="1">
              <a:off x="8183210" y="2407472"/>
              <a:ext cx="780360" cy="1195999"/>
              <a:chOff x="3975528" y="3303922"/>
              <a:chExt cx="780360" cy="1195999"/>
            </a:xfrm>
          </p:grpSpPr>
          <p:sp>
            <p:nvSpPr>
              <p:cNvPr id="304" name="Google Shape;304;p12"/>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2"/>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2"/>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2"/>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2"/>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2"/>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2"/>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2"/>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2"/>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2"/>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2"/>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2"/>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2"/>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2"/>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2"/>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2"/>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2"/>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2"/>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2"/>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2"/>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0" name="Google Shape;330;p12"/>
              <p:cNvGrpSpPr/>
              <p:nvPr/>
            </p:nvGrpSpPr>
            <p:grpSpPr>
              <a:xfrm flipH="1">
                <a:off x="4321768" y="3621401"/>
                <a:ext cx="239005" cy="181217"/>
                <a:chOff x="6621095" y="1452181"/>
                <a:chExt cx="330894" cy="250785"/>
              </a:xfrm>
            </p:grpSpPr>
            <p:sp>
              <p:nvSpPr>
                <p:cNvPr id="331" name="Google Shape;331;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6" name="Google Shape;336;p12"/>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2"/>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8" name="Google Shape;338;p12"/>
          <p:cNvSpPr txBox="1">
            <a:spLocks noGrp="1"/>
          </p:cNvSpPr>
          <p:nvPr>
            <p:ph type="ctrTitle"/>
          </p:nvPr>
        </p:nvSpPr>
        <p:spPr>
          <a:xfrm>
            <a:off x="647520" y="1862222"/>
            <a:ext cx="4962600" cy="1416300"/>
          </a:xfrm>
          <a:prstGeom prst="rect">
            <a:avLst/>
          </a:prstGeom>
        </p:spPr>
        <p:txBody>
          <a:bodyPr spcFirstLastPara="1" wrap="square" lIns="0" tIns="0" rIns="0" bIns="0" anchor="ctr" anchorCtr="0">
            <a:noAutofit/>
          </a:bodyPr>
          <a:lstStyle/>
          <a:p>
            <a:pPr lvl="0"/>
            <a:r>
              <a:rPr lang="en-US" sz="3200" dirty="0"/>
              <a:t>STOCK SELECTOR</a:t>
            </a:r>
            <a:br>
              <a:rPr lang="en-US" sz="3200" dirty="0"/>
            </a:br>
            <a:br>
              <a:rPr lang="en-US" sz="3200" dirty="0"/>
            </a:br>
            <a:r>
              <a:rPr lang="en-US" sz="1800" dirty="0"/>
              <a:t>ML driven sector specific portfolio selector</a:t>
            </a:r>
            <a:endParaRPr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lvl="0"/>
            <a:r>
              <a:rPr lang="en-US" dirty="0"/>
              <a:t>Data  Collection</a:t>
            </a:r>
            <a:endParaRPr dirty="0"/>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10</a:t>
            </a:fld>
            <a:endParaRPr/>
          </a:p>
        </p:txBody>
      </p:sp>
      <p:pic>
        <p:nvPicPr>
          <p:cNvPr id="1026" name="Picture 2" descr="Image result for simfin">
            <a:extLst>
              <a:ext uri="{FF2B5EF4-FFF2-40B4-BE49-F238E27FC236}">
                <a16:creationId xmlns:a16="http://schemas.microsoft.com/office/drawing/2014/main" id="{1A657A4B-E41B-46CA-91BD-EE80E8228B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5581" y="1688300"/>
            <a:ext cx="2478546" cy="468600"/>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345;p13">
            <a:extLst>
              <a:ext uri="{FF2B5EF4-FFF2-40B4-BE49-F238E27FC236}">
                <a16:creationId xmlns:a16="http://schemas.microsoft.com/office/drawing/2014/main" id="{0A4D0BEE-3D48-408C-9BA1-EE802C9AA0F2}"/>
              </a:ext>
            </a:extLst>
          </p:cNvPr>
          <p:cNvSpPr txBox="1">
            <a:spLocks noGrp="1"/>
          </p:cNvSpPr>
          <p:nvPr>
            <p:ph type="body" idx="1"/>
          </p:nvPr>
        </p:nvSpPr>
        <p:spPr>
          <a:xfrm>
            <a:off x="672354" y="2219264"/>
            <a:ext cx="3045000" cy="2212041"/>
          </a:xfrm>
          <a:prstGeom prst="rect">
            <a:avLst/>
          </a:prstGeom>
        </p:spPr>
        <p:txBody>
          <a:bodyPr spcFirstLastPara="1" wrap="square" lIns="0" tIns="0" rIns="0" bIns="0" anchor="t" anchorCtr="0">
            <a:noAutofit/>
          </a:bodyPr>
          <a:lstStyle/>
          <a:p>
            <a:pPr marL="0" lvl="0" indent="0">
              <a:buClr>
                <a:schemeClr val="dk1"/>
              </a:buClr>
              <a:buSzPts val="1100"/>
              <a:buNone/>
            </a:pPr>
            <a:r>
              <a:rPr lang="en-US" sz="1200" dirty="0"/>
              <a:t>SimFin provides an open-source, platform-agnostic, free database of fundamental data for ~2,600 publicly listed companies. </a:t>
            </a:r>
          </a:p>
          <a:p>
            <a:pPr marL="0" lvl="0" indent="0">
              <a:buClr>
                <a:schemeClr val="dk1"/>
              </a:buClr>
              <a:buSzPts val="1100"/>
              <a:buNone/>
            </a:pPr>
            <a:r>
              <a:rPr lang="en-US" sz="1200" dirty="0"/>
              <a:t>The key mission of SimFin is to break the nexus between access detailed financial information and high service costs. In this way SimFin provides a valuable resource democratizing access in a market dominated by Bloomberg and </a:t>
            </a:r>
            <a:r>
              <a:rPr lang="en-US" sz="1200" dirty="0" err="1"/>
              <a:t>CapIQ</a:t>
            </a:r>
            <a:r>
              <a:rPr lang="en-US" sz="1200" dirty="0"/>
              <a:t>. </a:t>
            </a:r>
          </a:p>
          <a:p>
            <a:pPr marL="0" lvl="0" indent="0">
              <a:buClr>
                <a:schemeClr val="dk1"/>
              </a:buClr>
              <a:buSzPts val="1100"/>
              <a:buNone/>
            </a:pPr>
            <a:r>
              <a:rPr lang="en-US" sz="1200" dirty="0" err="1"/>
              <a:t>SimFin’s</a:t>
            </a:r>
            <a:r>
              <a:rPr lang="en-US" sz="1200" dirty="0"/>
              <a:t> Python SDK allows users to easily pull in detailed financial data into a </a:t>
            </a:r>
            <a:r>
              <a:rPr lang="en-US" sz="1200" dirty="0" err="1"/>
              <a:t>dataframe</a:t>
            </a:r>
            <a:r>
              <a:rPr lang="en-US" sz="1200" dirty="0"/>
              <a:t>, including a comprehensive suite of fundamental trading signals.</a:t>
            </a:r>
          </a:p>
        </p:txBody>
      </p:sp>
      <p:pic>
        <p:nvPicPr>
          <p:cNvPr id="3" name="Picture 2">
            <a:extLst>
              <a:ext uri="{FF2B5EF4-FFF2-40B4-BE49-F238E27FC236}">
                <a16:creationId xmlns:a16="http://schemas.microsoft.com/office/drawing/2014/main" id="{03482F07-5F2C-4DC6-9BE3-BFE7F2D667E4}"/>
              </a:ext>
            </a:extLst>
          </p:cNvPr>
          <p:cNvPicPr>
            <a:picLocks noChangeAspect="1"/>
          </p:cNvPicPr>
          <p:nvPr/>
        </p:nvPicPr>
        <p:blipFill>
          <a:blip r:embed="rId4"/>
          <a:stretch>
            <a:fillRect/>
          </a:stretch>
        </p:blipFill>
        <p:spPr>
          <a:xfrm>
            <a:off x="3856240" y="1688300"/>
            <a:ext cx="5021235" cy="2743005"/>
          </a:xfrm>
          <a:prstGeom prst="rect">
            <a:avLst/>
          </a:prstGeom>
        </p:spPr>
      </p:pic>
    </p:spTree>
    <p:extLst>
      <p:ext uri="{BB962C8B-B14F-4D97-AF65-F5344CB8AC3E}">
        <p14:creationId xmlns:p14="http://schemas.microsoft.com/office/powerpoint/2010/main" val="24927907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199" y="605600"/>
            <a:ext cx="6219371" cy="1082700"/>
          </a:xfrm>
          <a:prstGeom prst="rect">
            <a:avLst/>
          </a:prstGeom>
        </p:spPr>
        <p:txBody>
          <a:bodyPr spcFirstLastPara="1" wrap="square" lIns="0" tIns="0" rIns="0" bIns="0" anchor="t" anchorCtr="0">
            <a:noAutofit/>
          </a:bodyPr>
          <a:lstStyle/>
          <a:p>
            <a:pPr lvl="0"/>
            <a:r>
              <a:rPr lang="en-US" dirty="0"/>
              <a:t>Fundamental Signals</a:t>
            </a:r>
            <a:endParaRPr dirty="0"/>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11</a:t>
            </a:fld>
            <a:endParaRPr/>
          </a:p>
        </p:txBody>
      </p:sp>
      <p:graphicFrame>
        <p:nvGraphicFramePr>
          <p:cNvPr id="5" name="Table 5">
            <a:extLst>
              <a:ext uri="{FF2B5EF4-FFF2-40B4-BE49-F238E27FC236}">
                <a16:creationId xmlns:a16="http://schemas.microsoft.com/office/drawing/2014/main" id="{B775A742-945A-4BEA-A65E-B30FFCCA518C}"/>
              </a:ext>
            </a:extLst>
          </p:cNvPr>
          <p:cNvGraphicFramePr>
            <a:graphicFrameLocks noGrp="1"/>
          </p:cNvGraphicFramePr>
          <p:nvPr/>
        </p:nvGraphicFramePr>
        <p:xfrm>
          <a:off x="1784190" y="1690561"/>
          <a:ext cx="5575620" cy="2847339"/>
        </p:xfrm>
        <a:graphic>
          <a:graphicData uri="http://schemas.openxmlformats.org/drawingml/2006/table">
            <a:tbl>
              <a:tblPr firstRow="1" bandRow="1">
                <a:tableStyleId>{5C22544A-7EE6-4342-B048-85BDC9FD1C3A}</a:tableStyleId>
              </a:tblPr>
              <a:tblGrid>
                <a:gridCol w="1858540">
                  <a:extLst>
                    <a:ext uri="{9D8B030D-6E8A-4147-A177-3AD203B41FA5}">
                      <a16:colId xmlns:a16="http://schemas.microsoft.com/office/drawing/2014/main" val="4082176988"/>
                    </a:ext>
                  </a:extLst>
                </a:gridCol>
                <a:gridCol w="1858540">
                  <a:extLst>
                    <a:ext uri="{9D8B030D-6E8A-4147-A177-3AD203B41FA5}">
                      <a16:colId xmlns:a16="http://schemas.microsoft.com/office/drawing/2014/main" val="1683223485"/>
                    </a:ext>
                  </a:extLst>
                </a:gridCol>
                <a:gridCol w="1858540">
                  <a:extLst>
                    <a:ext uri="{9D8B030D-6E8A-4147-A177-3AD203B41FA5}">
                      <a16:colId xmlns:a16="http://schemas.microsoft.com/office/drawing/2014/main" val="2350125720"/>
                    </a:ext>
                  </a:extLst>
                </a:gridCol>
              </a:tblGrid>
              <a:tr h="258849">
                <a:tc>
                  <a:txBody>
                    <a:bodyPr/>
                    <a:lstStyle/>
                    <a:p>
                      <a:pPr algn="ctr" fontAlgn="b"/>
                      <a:r>
                        <a:rPr lang="en-US" sz="1100" u="none" strike="noStrike" dirty="0">
                          <a:effectLst/>
                        </a:rPr>
                        <a:t>Financial Signals</a:t>
                      </a:r>
                      <a:endParaRPr lang="en-US" sz="1100" b="1" i="0" u="none" strike="noStrike" dirty="0">
                        <a:solidFill>
                          <a:srgbClr val="000000"/>
                        </a:solidFill>
                        <a:effectLst/>
                        <a:latin typeface="Raleway" panose="020B0604020202020204" charset="0"/>
                      </a:endParaRPr>
                    </a:p>
                  </a:txBody>
                  <a:tcPr marR="7620" marT="7620" marB="0" anchor="ctr"/>
                </a:tc>
                <a:tc>
                  <a:txBody>
                    <a:bodyPr/>
                    <a:lstStyle/>
                    <a:p>
                      <a:pPr algn="ctr" fontAlgn="b"/>
                      <a:r>
                        <a:rPr lang="en-US" sz="1100" u="none" strike="noStrike" dirty="0">
                          <a:effectLst/>
                        </a:rPr>
                        <a:t>Growth Signals</a:t>
                      </a:r>
                      <a:endParaRPr lang="en-US" sz="1100" b="1" i="0" u="none" strike="noStrike" dirty="0">
                        <a:solidFill>
                          <a:srgbClr val="000000"/>
                        </a:solidFill>
                        <a:effectLst/>
                        <a:latin typeface="Raleway" panose="020B0604020202020204" charset="0"/>
                      </a:endParaRPr>
                    </a:p>
                  </a:txBody>
                  <a:tcPr marR="7620" marT="7620" marB="0" anchor="ctr"/>
                </a:tc>
                <a:tc>
                  <a:txBody>
                    <a:bodyPr/>
                    <a:lstStyle/>
                    <a:p>
                      <a:pPr algn="ctr" fontAlgn="b"/>
                      <a:r>
                        <a:rPr lang="en-US" sz="1100" u="none" strike="noStrike">
                          <a:effectLst/>
                        </a:rPr>
                        <a:t>Valuation Signals</a:t>
                      </a:r>
                      <a:endParaRPr lang="en-US" sz="1100" b="1" i="0" u="none" strike="noStrike">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207415949"/>
                  </a:ext>
                </a:extLst>
              </a:tr>
              <a:tr h="258849">
                <a:tc>
                  <a:txBody>
                    <a:bodyPr/>
                    <a:lstStyle/>
                    <a:p>
                      <a:pPr algn="l" fontAlgn="b"/>
                      <a:r>
                        <a:rPr lang="en-US" sz="1100" u="none" strike="noStrike" dirty="0">
                          <a:effectLst/>
                        </a:rPr>
                        <a:t>Current Ratio</a:t>
                      </a:r>
                      <a:endParaRPr lang="en-US" sz="1100" b="0" i="0" u="none" strike="noStrike" dirty="0">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Earnings Growth</a:t>
                      </a:r>
                      <a:endParaRPr lang="en-US" sz="1100" b="0" i="0" u="none" strike="noStrike" dirty="0">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Dividend Yield</a:t>
                      </a:r>
                      <a:endParaRPr lang="en-US" sz="1100" b="0" i="0" u="none" strike="noStrike">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3705528164"/>
                  </a:ext>
                </a:extLst>
              </a:tr>
              <a:tr h="258849">
                <a:tc>
                  <a:txBody>
                    <a:bodyPr/>
                    <a:lstStyle/>
                    <a:p>
                      <a:pPr algn="l" fontAlgn="b"/>
                      <a:r>
                        <a:rPr lang="en-US" sz="1100" u="none" strike="noStrike">
                          <a:effectLst/>
                        </a:rPr>
                        <a:t>Debt Ratio</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Earnings Growth QOQ</a:t>
                      </a:r>
                      <a:endParaRPr lang="en-US" sz="1100" b="0" i="0" u="none" strike="noStrike" dirty="0">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Earnings Yield</a:t>
                      </a:r>
                      <a:endParaRPr lang="en-US" sz="1100" b="0" i="0" u="none" strike="noStrike">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1631581668"/>
                  </a:ext>
                </a:extLst>
              </a:tr>
              <a:tr h="258849">
                <a:tc>
                  <a:txBody>
                    <a:bodyPr/>
                    <a:lstStyle/>
                    <a:p>
                      <a:pPr algn="l" fontAlgn="b"/>
                      <a:r>
                        <a:rPr lang="en-US" sz="1100" u="none" strike="noStrike">
                          <a:effectLst/>
                        </a:rPr>
                        <a:t>Gross Profit Margin</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Earnings Growth YOY</a:t>
                      </a:r>
                      <a:endParaRPr lang="en-US" sz="1100" b="0" i="0" u="none" strike="noStrike" dirty="0">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FCF Yield</a:t>
                      </a:r>
                      <a:endParaRPr lang="en-US" sz="1100" b="0" i="0" u="none" strike="noStrike">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1626605632"/>
                  </a:ext>
                </a:extLst>
              </a:tr>
              <a:tr h="258849">
                <a:tc>
                  <a:txBody>
                    <a:bodyPr/>
                    <a:lstStyle/>
                    <a:p>
                      <a:pPr algn="l" fontAlgn="b"/>
                      <a:r>
                        <a:rPr lang="en-US" sz="1100" u="none" strike="noStrike">
                          <a:effectLst/>
                        </a:rPr>
                        <a:t>Net Profit Margin</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FCF Growth</a:t>
                      </a:r>
                      <a:endParaRPr lang="en-US" sz="1100" b="0" i="0" u="none" strike="noStrike" dirty="0">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Market-Cap</a:t>
                      </a:r>
                      <a:endParaRPr lang="en-US" sz="1100" b="0" i="0" u="none" strike="noStrike">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1933514260"/>
                  </a:ext>
                </a:extLst>
              </a:tr>
              <a:tr h="258849">
                <a:tc>
                  <a:txBody>
                    <a:bodyPr/>
                    <a:lstStyle/>
                    <a:p>
                      <a:pPr algn="l" fontAlgn="b"/>
                      <a:r>
                        <a:rPr lang="en-US" sz="1100" u="none" strike="noStrike">
                          <a:effectLst/>
                        </a:rPr>
                        <a:t>Return on Assets</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FCF Growth QOQ</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P/Book</a:t>
                      </a:r>
                      <a:endParaRPr lang="en-US" sz="1100" b="0" i="0" u="none" strike="noStrike" dirty="0">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601603891"/>
                  </a:ext>
                </a:extLst>
              </a:tr>
              <a:tr h="258849">
                <a:tc>
                  <a:txBody>
                    <a:bodyPr/>
                    <a:lstStyle/>
                    <a:p>
                      <a:pPr algn="l" fontAlgn="b"/>
                      <a:r>
                        <a:rPr lang="en-US" sz="1100" u="none" strike="noStrike">
                          <a:effectLst/>
                        </a:rPr>
                        <a:t>Return on Equity</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FCF Growth YOY</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P/E</a:t>
                      </a:r>
                      <a:endParaRPr lang="en-US" sz="1100" b="0" i="0" u="none" strike="noStrike" dirty="0">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329329190"/>
                  </a:ext>
                </a:extLst>
              </a:tr>
              <a:tr h="258849">
                <a:tc>
                  <a:txBody>
                    <a:bodyPr/>
                    <a:lstStyle/>
                    <a:p>
                      <a:pPr algn="l" fontAlgn="b"/>
                      <a:r>
                        <a:rPr lang="en-US" sz="1100" u="none" strike="noStrike">
                          <a:effectLst/>
                        </a:rPr>
                        <a:t> </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Sales Growth</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P/FCF</a:t>
                      </a:r>
                      <a:endParaRPr lang="en-US" sz="1100" b="0" i="0" u="none" strike="noStrike" dirty="0">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980497667"/>
                  </a:ext>
                </a:extLst>
              </a:tr>
              <a:tr h="258849">
                <a:tc>
                  <a:txBody>
                    <a:bodyPr/>
                    <a:lstStyle/>
                    <a:p>
                      <a:pPr algn="l" fontAlgn="b"/>
                      <a:r>
                        <a:rPr lang="en-US" sz="1100" u="none" strike="noStrike">
                          <a:effectLst/>
                        </a:rPr>
                        <a:t> </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Sales Growth QOQ</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P/NCAV</a:t>
                      </a:r>
                      <a:endParaRPr lang="en-US" sz="1100" b="0" i="0" u="none" strike="noStrike" dirty="0">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286006233"/>
                  </a:ext>
                </a:extLst>
              </a:tr>
              <a:tr h="258849">
                <a:tc>
                  <a:txBody>
                    <a:bodyPr/>
                    <a:lstStyle/>
                    <a:p>
                      <a:pPr algn="l" fontAlgn="b"/>
                      <a:r>
                        <a:rPr lang="en-US" sz="1100" u="none" strike="noStrike">
                          <a:effectLst/>
                        </a:rPr>
                        <a:t> </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Sales Growth YOY</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P/</a:t>
                      </a:r>
                      <a:r>
                        <a:rPr lang="en-US" sz="1100" u="none" strike="noStrike" dirty="0" err="1">
                          <a:effectLst/>
                        </a:rPr>
                        <a:t>NetNet</a:t>
                      </a:r>
                      <a:endParaRPr lang="en-US" sz="1100" b="0" i="0" u="none" strike="noStrike" dirty="0">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3931222176"/>
                  </a:ext>
                </a:extLst>
              </a:tr>
              <a:tr h="258849">
                <a:tc>
                  <a:txBody>
                    <a:bodyPr/>
                    <a:lstStyle/>
                    <a:p>
                      <a:pPr algn="l" fontAlgn="b"/>
                      <a:r>
                        <a:rPr lang="en-US" sz="1100" u="none" strike="noStrike">
                          <a:effectLst/>
                        </a:rPr>
                        <a:t> </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a:effectLst/>
                        </a:rPr>
                        <a:t> </a:t>
                      </a:r>
                      <a:endParaRPr lang="en-US" sz="1100" b="0" i="0" u="none" strike="noStrike">
                        <a:solidFill>
                          <a:srgbClr val="000000"/>
                        </a:solidFill>
                        <a:effectLst/>
                        <a:latin typeface="Raleway" panose="020B0604020202020204" charset="0"/>
                      </a:endParaRPr>
                    </a:p>
                  </a:txBody>
                  <a:tcPr marR="7620" marT="7620" marB="0" anchor="ctr"/>
                </a:tc>
                <a:tc>
                  <a:txBody>
                    <a:bodyPr/>
                    <a:lstStyle/>
                    <a:p>
                      <a:pPr algn="l" fontAlgn="b"/>
                      <a:r>
                        <a:rPr lang="en-US" sz="1100" u="none" strike="noStrike" dirty="0">
                          <a:effectLst/>
                        </a:rPr>
                        <a:t>P/Sales</a:t>
                      </a:r>
                      <a:endParaRPr lang="en-US" sz="1100" b="0" i="0" u="none" strike="noStrike" dirty="0">
                        <a:solidFill>
                          <a:srgbClr val="000000"/>
                        </a:solidFill>
                        <a:effectLst/>
                        <a:latin typeface="Raleway" panose="020B0604020202020204" charset="0"/>
                      </a:endParaRPr>
                    </a:p>
                  </a:txBody>
                  <a:tcPr marR="7620" marT="7620" marB="0" anchor="ctr"/>
                </a:tc>
                <a:extLst>
                  <a:ext uri="{0D108BD9-81ED-4DB2-BD59-A6C34878D82A}">
                    <a16:rowId xmlns:a16="http://schemas.microsoft.com/office/drawing/2014/main" val="2618926585"/>
                  </a:ext>
                </a:extLst>
              </a:tr>
            </a:tbl>
          </a:graphicData>
        </a:graphic>
      </p:graphicFrame>
    </p:spTree>
    <p:extLst>
      <p:ext uri="{BB962C8B-B14F-4D97-AF65-F5344CB8AC3E}">
        <p14:creationId xmlns:p14="http://schemas.microsoft.com/office/powerpoint/2010/main" val="29546156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199" y="605600"/>
            <a:ext cx="7961087" cy="1082700"/>
          </a:xfrm>
          <a:prstGeom prst="rect">
            <a:avLst/>
          </a:prstGeom>
        </p:spPr>
        <p:txBody>
          <a:bodyPr spcFirstLastPara="1" wrap="square" lIns="0" tIns="0" rIns="0" bIns="0" anchor="t" anchorCtr="0">
            <a:noAutofit/>
          </a:bodyPr>
          <a:lstStyle/>
          <a:p>
            <a:pPr lvl="0"/>
            <a:r>
              <a:rPr lang="en-US" dirty="0"/>
              <a:t>Model: SimFin Data</a:t>
            </a:r>
            <a:endParaRPr dirty="0"/>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12</a:t>
            </a:fld>
            <a:endParaRPr/>
          </a:p>
        </p:txBody>
      </p:sp>
      <p:pic>
        <p:nvPicPr>
          <p:cNvPr id="9" name="Picture 8">
            <a:extLst>
              <a:ext uri="{FF2B5EF4-FFF2-40B4-BE49-F238E27FC236}">
                <a16:creationId xmlns:a16="http://schemas.microsoft.com/office/drawing/2014/main" id="{84F2EEA1-22D5-4A38-BEA3-3A792FAA7623}"/>
              </a:ext>
            </a:extLst>
          </p:cNvPr>
          <p:cNvPicPr>
            <a:picLocks noChangeAspect="1"/>
          </p:cNvPicPr>
          <p:nvPr/>
        </p:nvPicPr>
        <p:blipFill>
          <a:blip r:embed="rId3"/>
          <a:stretch>
            <a:fillRect/>
          </a:stretch>
        </p:blipFill>
        <p:spPr>
          <a:xfrm>
            <a:off x="872556" y="1088571"/>
            <a:ext cx="7140941" cy="4016779"/>
          </a:xfrm>
          <a:prstGeom prst="rect">
            <a:avLst/>
          </a:prstGeom>
        </p:spPr>
      </p:pic>
    </p:spTree>
    <p:extLst>
      <p:ext uri="{BB962C8B-B14F-4D97-AF65-F5344CB8AC3E}">
        <p14:creationId xmlns:p14="http://schemas.microsoft.com/office/powerpoint/2010/main" val="65770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199" y="605600"/>
            <a:ext cx="7961087" cy="1082700"/>
          </a:xfrm>
          <a:prstGeom prst="rect">
            <a:avLst/>
          </a:prstGeom>
        </p:spPr>
        <p:txBody>
          <a:bodyPr spcFirstLastPara="1" wrap="square" lIns="0" tIns="0" rIns="0" bIns="0" anchor="t" anchorCtr="0">
            <a:noAutofit/>
          </a:bodyPr>
          <a:lstStyle/>
          <a:p>
            <a:pPr lvl="0"/>
            <a:r>
              <a:rPr lang="en-US" dirty="0"/>
              <a:t>Model: Yahoo Finance Data</a:t>
            </a:r>
            <a:endParaRPr dirty="0"/>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13</a:t>
            </a:fld>
            <a:endParaRPr/>
          </a:p>
        </p:txBody>
      </p:sp>
      <p:pic>
        <p:nvPicPr>
          <p:cNvPr id="2" name="Picture 1">
            <a:extLst>
              <a:ext uri="{FF2B5EF4-FFF2-40B4-BE49-F238E27FC236}">
                <a16:creationId xmlns:a16="http://schemas.microsoft.com/office/drawing/2014/main" id="{0539A957-5E4E-423C-BD07-5C8B495F903F}"/>
              </a:ext>
            </a:extLst>
          </p:cNvPr>
          <p:cNvPicPr>
            <a:picLocks noChangeAspect="1"/>
          </p:cNvPicPr>
          <p:nvPr/>
        </p:nvPicPr>
        <p:blipFill>
          <a:blip r:embed="rId3"/>
          <a:stretch>
            <a:fillRect/>
          </a:stretch>
        </p:blipFill>
        <p:spPr>
          <a:xfrm>
            <a:off x="876590" y="1095829"/>
            <a:ext cx="7128037" cy="4009521"/>
          </a:xfrm>
          <a:prstGeom prst="rect">
            <a:avLst/>
          </a:prstGeom>
        </p:spPr>
      </p:pic>
    </p:spTree>
    <p:extLst>
      <p:ext uri="{BB962C8B-B14F-4D97-AF65-F5344CB8AC3E}">
        <p14:creationId xmlns:p14="http://schemas.microsoft.com/office/powerpoint/2010/main" val="20522295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199" y="605600"/>
            <a:ext cx="7961087" cy="1082700"/>
          </a:xfrm>
          <a:prstGeom prst="rect">
            <a:avLst/>
          </a:prstGeom>
        </p:spPr>
        <p:txBody>
          <a:bodyPr spcFirstLastPara="1" wrap="square" lIns="0" tIns="0" rIns="0" bIns="0" anchor="t" anchorCtr="0">
            <a:noAutofit/>
          </a:bodyPr>
          <a:lstStyle/>
          <a:p>
            <a:pPr lvl="0"/>
            <a:r>
              <a:rPr lang="en-US" dirty="0"/>
              <a:t>Model: Train &amp; Test</a:t>
            </a:r>
            <a:endParaRPr dirty="0"/>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14</a:t>
            </a:fld>
            <a:endParaRPr/>
          </a:p>
        </p:txBody>
      </p:sp>
      <p:pic>
        <p:nvPicPr>
          <p:cNvPr id="3" name="Picture 2">
            <a:extLst>
              <a:ext uri="{FF2B5EF4-FFF2-40B4-BE49-F238E27FC236}">
                <a16:creationId xmlns:a16="http://schemas.microsoft.com/office/drawing/2014/main" id="{E0C59DA2-6BB3-4C01-A875-0F116D998066}"/>
              </a:ext>
            </a:extLst>
          </p:cNvPr>
          <p:cNvPicPr>
            <a:picLocks noChangeAspect="1"/>
          </p:cNvPicPr>
          <p:nvPr/>
        </p:nvPicPr>
        <p:blipFill>
          <a:blip r:embed="rId3"/>
          <a:stretch>
            <a:fillRect/>
          </a:stretch>
        </p:blipFill>
        <p:spPr>
          <a:xfrm>
            <a:off x="880783" y="1105781"/>
            <a:ext cx="7110344" cy="3999569"/>
          </a:xfrm>
          <a:prstGeom prst="rect">
            <a:avLst/>
          </a:prstGeom>
        </p:spPr>
      </p:pic>
    </p:spTree>
    <p:extLst>
      <p:ext uri="{BB962C8B-B14F-4D97-AF65-F5344CB8AC3E}">
        <p14:creationId xmlns:p14="http://schemas.microsoft.com/office/powerpoint/2010/main" val="11362470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199" y="605600"/>
            <a:ext cx="7961087" cy="1082700"/>
          </a:xfrm>
          <a:prstGeom prst="rect">
            <a:avLst/>
          </a:prstGeom>
        </p:spPr>
        <p:txBody>
          <a:bodyPr spcFirstLastPara="1" wrap="square" lIns="0" tIns="0" rIns="0" bIns="0" anchor="t" anchorCtr="0">
            <a:noAutofit/>
          </a:bodyPr>
          <a:lstStyle/>
          <a:p>
            <a:pPr lvl="0"/>
            <a:r>
              <a:rPr lang="en-US" dirty="0"/>
              <a:t>Model: Pre-processing</a:t>
            </a:r>
            <a:endParaRPr dirty="0"/>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15</a:t>
            </a:fld>
            <a:endParaRPr/>
          </a:p>
        </p:txBody>
      </p:sp>
      <p:pic>
        <p:nvPicPr>
          <p:cNvPr id="2" name="Picture 1">
            <a:extLst>
              <a:ext uri="{FF2B5EF4-FFF2-40B4-BE49-F238E27FC236}">
                <a16:creationId xmlns:a16="http://schemas.microsoft.com/office/drawing/2014/main" id="{AB9EAF20-449C-4485-9BC8-E1E34E308F76}"/>
              </a:ext>
            </a:extLst>
          </p:cNvPr>
          <p:cNvPicPr>
            <a:picLocks noChangeAspect="1"/>
          </p:cNvPicPr>
          <p:nvPr/>
        </p:nvPicPr>
        <p:blipFill>
          <a:blip r:embed="rId3"/>
          <a:stretch>
            <a:fillRect/>
          </a:stretch>
        </p:blipFill>
        <p:spPr>
          <a:xfrm>
            <a:off x="1018988" y="1108212"/>
            <a:ext cx="7106023" cy="3997138"/>
          </a:xfrm>
          <a:prstGeom prst="rect">
            <a:avLst/>
          </a:prstGeom>
        </p:spPr>
      </p:pic>
    </p:spTree>
    <p:extLst>
      <p:ext uri="{BB962C8B-B14F-4D97-AF65-F5344CB8AC3E}">
        <p14:creationId xmlns:p14="http://schemas.microsoft.com/office/powerpoint/2010/main" val="24941005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199" y="605600"/>
            <a:ext cx="7961087" cy="1082700"/>
          </a:xfrm>
          <a:prstGeom prst="rect">
            <a:avLst/>
          </a:prstGeom>
        </p:spPr>
        <p:txBody>
          <a:bodyPr spcFirstLastPara="1" wrap="square" lIns="0" tIns="0" rIns="0" bIns="0" anchor="t" anchorCtr="0">
            <a:noAutofit/>
          </a:bodyPr>
          <a:lstStyle/>
          <a:p>
            <a:pPr lvl="0"/>
            <a:r>
              <a:rPr lang="en-US" dirty="0"/>
              <a:t>Model: Classification Algos</a:t>
            </a:r>
            <a:endParaRPr dirty="0"/>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16</a:t>
            </a:fld>
            <a:endParaRPr/>
          </a:p>
        </p:txBody>
      </p:sp>
      <p:pic>
        <p:nvPicPr>
          <p:cNvPr id="3" name="Picture 2">
            <a:extLst>
              <a:ext uri="{FF2B5EF4-FFF2-40B4-BE49-F238E27FC236}">
                <a16:creationId xmlns:a16="http://schemas.microsoft.com/office/drawing/2014/main" id="{816556BA-D018-42EC-9131-AD6B0CBEBC30}"/>
              </a:ext>
            </a:extLst>
          </p:cNvPr>
          <p:cNvPicPr>
            <a:picLocks noChangeAspect="1"/>
          </p:cNvPicPr>
          <p:nvPr/>
        </p:nvPicPr>
        <p:blipFill rotWithShape="1">
          <a:blip r:embed="rId3"/>
          <a:srcRect r="38870" b="30091"/>
          <a:stretch/>
        </p:blipFill>
        <p:spPr>
          <a:xfrm>
            <a:off x="457199" y="1548603"/>
            <a:ext cx="4208717" cy="2707391"/>
          </a:xfrm>
          <a:prstGeom prst="rect">
            <a:avLst/>
          </a:prstGeom>
        </p:spPr>
      </p:pic>
      <p:pic>
        <p:nvPicPr>
          <p:cNvPr id="4" name="Picture 3">
            <a:extLst>
              <a:ext uri="{FF2B5EF4-FFF2-40B4-BE49-F238E27FC236}">
                <a16:creationId xmlns:a16="http://schemas.microsoft.com/office/drawing/2014/main" id="{E9F38479-FDFD-4E4C-BD5A-967D356FB393}"/>
              </a:ext>
            </a:extLst>
          </p:cNvPr>
          <p:cNvPicPr>
            <a:picLocks noChangeAspect="1"/>
          </p:cNvPicPr>
          <p:nvPr/>
        </p:nvPicPr>
        <p:blipFill rotWithShape="1">
          <a:blip r:embed="rId4"/>
          <a:srcRect l="8383" t="37386" r="67500" b="30850"/>
          <a:stretch/>
        </p:blipFill>
        <p:spPr>
          <a:xfrm>
            <a:off x="5087536" y="1548603"/>
            <a:ext cx="3654421" cy="2707391"/>
          </a:xfrm>
          <a:prstGeom prst="rect">
            <a:avLst/>
          </a:prstGeom>
        </p:spPr>
      </p:pic>
    </p:spTree>
    <p:extLst>
      <p:ext uri="{BB962C8B-B14F-4D97-AF65-F5344CB8AC3E}">
        <p14:creationId xmlns:p14="http://schemas.microsoft.com/office/powerpoint/2010/main" val="23357442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199" y="605600"/>
            <a:ext cx="7961087" cy="1082700"/>
          </a:xfrm>
          <a:prstGeom prst="rect">
            <a:avLst/>
          </a:prstGeom>
        </p:spPr>
        <p:txBody>
          <a:bodyPr spcFirstLastPara="1" wrap="square" lIns="0" tIns="0" rIns="0" bIns="0" anchor="t" anchorCtr="0">
            <a:noAutofit/>
          </a:bodyPr>
          <a:lstStyle/>
          <a:p>
            <a:pPr lvl="0"/>
            <a:r>
              <a:rPr lang="en-US" dirty="0"/>
              <a:t>Model: Ensemble Models</a:t>
            </a:r>
            <a:endParaRPr dirty="0"/>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17</a:t>
            </a:fld>
            <a:endParaRPr/>
          </a:p>
        </p:txBody>
      </p:sp>
      <p:pic>
        <p:nvPicPr>
          <p:cNvPr id="2" name="Picture 1">
            <a:extLst>
              <a:ext uri="{FF2B5EF4-FFF2-40B4-BE49-F238E27FC236}">
                <a16:creationId xmlns:a16="http://schemas.microsoft.com/office/drawing/2014/main" id="{6DF44620-5F09-4BF9-8425-4733C0B39162}"/>
              </a:ext>
            </a:extLst>
          </p:cNvPr>
          <p:cNvPicPr>
            <a:picLocks noChangeAspect="1"/>
          </p:cNvPicPr>
          <p:nvPr/>
        </p:nvPicPr>
        <p:blipFill>
          <a:blip r:embed="rId3"/>
          <a:stretch>
            <a:fillRect/>
          </a:stretch>
        </p:blipFill>
        <p:spPr>
          <a:xfrm>
            <a:off x="1003351" y="1237129"/>
            <a:ext cx="6876838" cy="3868221"/>
          </a:xfrm>
          <a:prstGeom prst="rect">
            <a:avLst/>
          </a:prstGeom>
        </p:spPr>
      </p:pic>
    </p:spTree>
    <p:extLst>
      <p:ext uri="{BB962C8B-B14F-4D97-AF65-F5344CB8AC3E}">
        <p14:creationId xmlns:p14="http://schemas.microsoft.com/office/powerpoint/2010/main" val="1902190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113" name="Google Shape;15;p3">
            <a:extLst>
              <a:ext uri="{FF2B5EF4-FFF2-40B4-BE49-F238E27FC236}">
                <a16:creationId xmlns:a16="http://schemas.microsoft.com/office/drawing/2014/main" id="{6AAD50A9-06DE-4040-9880-DA135508F61A}"/>
              </a:ext>
            </a:extLst>
          </p:cNvPr>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Live</a:t>
            </a:r>
            <a:br>
              <a:rPr lang="en-US" dirty="0"/>
            </a:br>
            <a:r>
              <a:rPr lang="en-US" dirty="0"/>
              <a:t>Demo</a:t>
            </a:r>
            <a:endParaRPr dirty="0"/>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chemeClr val="lt1"/>
                </a:solidFill>
                <a:latin typeface="Barlow"/>
                <a:ea typeface="Barlow"/>
                <a:cs typeface="Barlow"/>
                <a:sym typeface="Barlow"/>
              </a:rPr>
              <a:t>4</a:t>
            </a:r>
            <a:endParaRPr sz="3600" b="1" dirty="0">
              <a:solidFill>
                <a:schemeClr val="lt1"/>
              </a:solidFill>
              <a:latin typeface="Barlow"/>
              <a:ea typeface="Barlow"/>
              <a:cs typeface="Barlow"/>
              <a:sym typeface="Barlow"/>
            </a:endParaRPr>
          </a:p>
        </p:txBody>
      </p:sp>
      <p:grpSp>
        <p:nvGrpSpPr>
          <p:cNvPr id="408" name="Google Shape;408;p15"/>
          <p:cNvGrpSpPr/>
          <p:nvPr/>
        </p:nvGrpSpPr>
        <p:grpSpPr>
          <a:xfrm>
            <a:off x="5435079" y="912423"/>
            <a:ext cx="3239723" cy="3318665"/>
            <a:chOff x="2270525" y="117216"/>
            <a:chExt cx="4650765" cy="4762722"/>
          </a:xfrm>
        </p:grpSpPr>
        <p:sp>
          <p:nvSpPr>
            <p:cNvPr id="409" name="Google Shape;409;p15"/>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5"/>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5"/>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5"/>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5"/>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5"/>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5"/>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5"/>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5"/>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5"/>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5"/>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5"/>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5"/>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5"/>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5"/>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5"/>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5"/>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5"/>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5"/>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5"/>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5"/>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0" name="Google Shape;430;p15"/>
            <p:cNvGrpSpPr/>
            <p:nvPr/>
          </p:nvGrpSpPr>
          <p:grpSpPr>
            <a:xfrm>
              <a:off x="4031993" y="117216"/>
              <a:ext cx="2889297" cy="3901793"/>
              <a:chOff x="5533368" y="1047716"/>
              <a:chExt cx="2889297" cy="3901793"/>
            </a:xfrm>
          </p:grpSpPr>
          <p:sp>
            <p:nvSpPr>
              <p:cNvPr id="431" name="Google Shape;431;p15"/>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5"/>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5"/>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5"/>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5"/>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5"/>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5"/>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5"/>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5"/>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5"/>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5"/>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5"/>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5"/>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5"/>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5"/>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5"/>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5"/>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5"/>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5"/>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5"/>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5"/>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5"/>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5"/>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5"/>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5"/>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5"/>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5"/>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5"/>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5"/>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5"/>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5"/>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5"/>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5"/>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5"/>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5"/>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5"/>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1" name="Google Shape;471;p15"/>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5"/>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5"/>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5"/>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15"/>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15"/>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15"/>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15"/>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15"/>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15"/>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15"/>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0" name="Google Shape;500;p15"/>
            <p:cNvGrpSpPr/>
            <p:nvPr/>
          </p:nvGrpSpPr>
          <p:grpSpPr>
            <a:xfrm flipH="1">
              <a:off x="2865273" y="3434801"/>
              <a:ext cx="598186" cy="1340314"/>
              <a:chOff x="4210728" y="4525714"/>
              <a:chExt cx="546438" cy="1224366"/>
            </a:xfrm>
          </p:grpSpPr>
          <p:sp>
            <p:nvSpPr>
              <p:cNvPr id="501" name="Google Shape;501;p15"/>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5"/>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15"/>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5"/>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5"/>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5"/>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782598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This is a</a:t>
            </a:r>
            <a:br>
              <a:rPr lang="en"/>
            </a:br>
            <a:r>
              <a:rPr lang="en"/>
              <a:t>slide title</a:t>
            </a:r>
            <a:endParaRPr/>
          </a:p>
        </p:txBody>
      </p:sp>
      <p:sp>
        <p:nvSpPr>
          <p:cNvPr id="595" name="Google Shape;595;p17"/>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p>
            <a:pPr marL="457200" lvl="0" indent="-342900" algn="l" rtl="0">
              <a:spcBef>
                <a:spcPts val="600"/>
              </a:spcBef>
              <a:spcAft>
                <a:spcPts val="0"/>
              </a:spcAft>
              <a:buSzPts val="1800"/>
              <a:buChar char="▸"/>
            </a:pPr>
            <a:r>
              <a:rPr lang="en"/>
              <a:t>Here you have a list of items</a:t>
            </a:r>
            <a:endParaRPr/>
          </a:p>
          <a:p>
            <a:pPr marL="457200" lvl="0" indent="-342900" algn="l" rtl="0">
              <a:spcBef>
                <a:spcPts val="0"/>
              </a:spcBef>
              <a:spcAft>
                <a:spcPts val="0"/>
              </a:spcAft>
              <a:buSzPts val="1800"/>
              <a:buChar char="▸"/>
            </a:pPr>
            <a:r>
              <a:rPr lang="en"/>
              <a:t>And some text</a:t>
            </a:r>
            <a:endParaRPr/>
          </a:p>
          <a:p>
            <a:pPr marL="457200" lvl="0" indent="-342900" algn="l" rtl="0">
              <a:spcBef>
                <a:spcPts val="0"/>
              </a:spcBef>
              <a:spcAft>
                <a:spcPts val="0"/>
              </a:spcAft>
              <a:buSzPts val="1800"/>
              <a:buChar char="▸"/>
            </a:pPr>
            <a:r>
              <a:rPr lang="en"/>
              <a:t>But remember not to overload your slides with content</a:t>
            </a:r>
            <a:endParaRPr/>
          </a:p>
          <a:p>
            <a:pPr marL="0" lvl="0" indent="0" algn="l" rtl="0">
              <a:spcBef>
                <a:spcPts val="600"/>
              </a:spcBef>
              <a:spcAft>
                <a:spcPts val="0"/>
              </a:spcAft>
              <a:buNone/>
            </a:pPr>
            <a:r>
              <a:rPr lang="en"/>
              <a:t>Your audience will listen to you or read the content, but won’t do both. </a:t>
            </a:r>
            <a:endParaRPr/>
          </a:p>
        </p:txBody>
      </p:sp>
      <p:sp>
        <p:nvSpPr>
          <p:cNvPr id="596" name="Google Shape;596;p17"/>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19</a:t>
            </a:fld>
            <a:endParaRPr/>
          </a:p>
        </p:txBody>
      </p:sp>
      <p:grpSp>
        <p:nvGrpSpPr>
          <p:cNvPr id="597" name="Google Shape;597;p17"/>
          <p:cNvGrpSpPr/>
          <p:nvPr/>
        </p:nvGrpSpPr>
        <p:grpSpPr>
          <a:xfrm>
            <a:off x="5796744" y="1573487"/>
            <a:ext cx="2928488" cy="3139481"/>
            <a:chOff x="2183550" y="65875"/>
            <a:chExt cx="4483981" cy="4807045"/>
          </a:xfrm>
        </p:grpSpPr>
        <p:sp>
          <p:nvSpPr>
            <p:cNvPr id="598" name="Google Shape;598;p17"/>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17"/>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17"/>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17"/>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7"/>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7"/>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7"/>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7"/>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7"/>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7"/>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7"/>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7"/>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7"/>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7"/>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7"/>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7"/>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7"/>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7"/>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7"/>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7"/>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7"/>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7"/>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0" name="Google Shape;620;p17"/>
            <p:cNvGrpSpPr/>
            <p:nvPr/>
          </p:nvGrpSpPr>
          <p:grpSpPr>
            <a:xfrm>
              <a:off x="2428704" y="3970322"/>
              <a:ext cx="350131" cy="370523"/>
              <a:chOff x="4512354" y="4952197"/>
              <a:chExt cx="350131" cy="370523"/>
            </a:xfrm>
          </p:grpSpPr>
          <p:grpSp>
            <p:nvGrpSpPr>
              <p:cNvPr id="621" name="Google Shape;621;p17"/>
              <p:cNvGrpSpPr/>
              <p:nvPr/>
            </p:nvGrpSpPr>
            <p:grpSpPr>
              <a:xfrm>
                <a:off x="4512354" y="5116449"/>
                <a:ext cx="343196" cy="206271"/>
                <a:chOff x="4512354" y="5116449"/>
                <a:chExt cx="343196" cy="206271"/>
              </a:xfrm>
            </p:grpSpPr>
            <p:sp>
              <p:nvSpPr>
                <p:cNvPr id="622" name="Google Shape;622;p17"/>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7"/>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7"/>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5" name="Google Shape;625;p17"/>
                <p:cNvGrpSpPr/>
                <p:nvPr/>
              </p:nvGrpSpPr>
              <p:grpSpPr>
                <a:xfrm>
                  <a:off x="4592868" y="5212556"/>
                  <a:ext cx="96807" cy="56007"/>
                  <a:chOff x="4592868" y="5212556"/>
                  <a:chExt cx="96807" cy="56007"/>
                </a:xfrm>
              </p:grpSpPr>
              <p:sp>
                <p:nvSpPr>
                  <p:cNvPr id="626" name="Google Shape;626;p17"/>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7"/>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8" name="Google Shape;628;p17"/>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7"/>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7"/>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7"/>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17"/>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17"/>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7"/>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7"/>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7"/>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7"/>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7"/>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17"/>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17"/>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7"/>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7"/>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7"/>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7"/>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7"/>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7"/>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7"/>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7"/>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7"/>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7"/>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7"/>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7"/>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7"/>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7"/>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7"/>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7"/>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7"/>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7"/>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7"/>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7"/>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7"/>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7"/>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7"/>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7"/>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7"/>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7"/>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7"/>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7"/>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7"/>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7"/>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7"/>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7"/>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7"/>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7"/>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7"/>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7"/>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7"/>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7"/>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7"/>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7"/>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7"/>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7"/>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7"/>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7"/>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7"/>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7"/>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7"/>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7"/>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7"/>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7"/>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7"/>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2" name="Google Shape;692;p17"/>
              <p:cNvGrpSpPr/>
              <p:nvPr/>
            </p:nvGrpSpPr>
            <p:grpSpPr>
              <a:xfrm>
                <a:off x="4655095" y="4952197"/>
                <a:ext cx="207390" cy="280361"/>
                <a:chOff x="4655095" y="4952197"/>
                <a:chExt cx="207390" cy="280361"/>
              </a:xfrm>
            </p:grpSpPr>
            <p:grpSp>
              <p:nvGrpSpPr>
                <p:cNvPr id="693" name="Google Shape;693;p17"/>
                <p:cNvGrpSpPr/>
                <p:nvPr/>
              </p:nvGrpSpPr>
              <p:grpSpPr>
                <a:xfrm>
                  <a:off x="4655095" y="4952197"/>
                  <a:ext cx="207390" cy="280361"/>
                  <a:chOff x="4655095" y="4952197"/>
                  <a:chExt cx="207390" cy="280361"/>
                </a:xfrm>
              </p:grpSpPr>
              <p:sp>
                <p:nvSpPr>
                  <p:cNvPr id="694" name="Google Shape;694;p17"/>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7"/>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7"/>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7"/>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7"/>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99" name="Google Shape;699;p17"/>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7"/>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7"/>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02" name="Google Shape;702;p17"/>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7"/>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7"/>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7"/>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7"/>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7"/>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7"/>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7"/>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7"/>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7"/>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7"/>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7"/>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7"/>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7"/>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7"/>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7"/>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7"/>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7"/>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7"/>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7"/>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7"/>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7"/>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7"/>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7"/>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7"/>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7"/>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7"/>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7"/>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7"/>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1" name="Google Shape;731;p17"/>
            <p:cNvGrpSpPr/>
            <p:nvPr/>
          </p:nvGrpSpPr>
          <p:grpSpPr>
            <a:xfrm>
              <a:off x="6161836" y="4215479"/>
              <a:ext cx="350682" cy="265782"/>
              <a:chOff x="6621095" y="1452181"/>
              <a:chExt cx="330894" cy="250785"/>
            </a:xfrm>
          </p:grpSpPr>
          <p:sp>
            <p:nvSpPr>
              <p:cNvPr id="732" name="Google Shape;732;p1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1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1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16"/>
          <p:cNvSpPr txBox="1">
            <a:spLocks noGrp="1"/>
          </p:cNvSpPr>
          <p:nvPr>
            <p:ph type="body" idx="1"/>
          </p:nvPr>
        </p:nvSpPr>
        <p:spPr>
          <a:xfrm>
            <a:off x="1039050" y="1028325"/>
            <a:ext cx="4742700" cy="3579900"/>
          </a:xfrm>
          <a:prstGeom prst="rect">
            <a:avLst/>
          </a:prstGeom>
        </p:spPr>
        <p:txBody>
          <a:bodyPr spcFirstLastPara="1" wrap="square" lIns="0" tIns="0" rIns="0" bIns="0" anchor="t" anchorCtr="0">
            <a:noAutofit/>
          </a:bodyPr>
          <a:lstStyle/>
          <a:p>
            <a:pPr marL="0" indent="0">
              <a:buNone/>
            </a:pPr>
            <a:r>
              <a:rPr lang="en-US" dirty="0"/>
              <a:t>"Rule No. 1 is never lose money. Rule No. 2 is never forget Rule No. 1.“</a:t>
            </a:r>
          </a:p>
          <a:p>
            <a:pPr marL="0" indent="0">
              <a:buNone/>
            </a:pPr>
            <a:endParaRPr lang="en-US" dirty="0"/>
          </a:p>
          <a:p>
            <a:pPr marL="0" indent="0">
              <a:buNone/>
            </a:pPr>
            <a:r>
              <a:rPr lang="en-US" dirty="0"/>
              <a:t>Warren Buffett</a:t>
            </a:r>
            <a:endParaRPr dirty="0"/>
          </a:p>
        </p:txBody>
      </p:sp>
      <p:sp>
        <p:nvSpPr>
          <p:cNvPr id="519" name="Google Shape;519;p16"/>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a:t>
            </a:fld>
            <a:endParaRPr/>
          </a:p>
        </p:txBody>
      </p:sp>
      <p:pic>
        <p:nvPicPr>
          <p:cNvPr id="2" name="Picture 1">
            <a:extLst>
              <a:ext uri="{FF2B5EF4-FFF2-40B4-BE49-F238E27FC236}">
                <a16:creationId xmlns:a16="http://schemas.microsoft.com/office/drawing/2014/main" id="{08CDD61A-568C-41CD-9E1C-501BF52D6E73}"/>
              </a:ext>
            </a:extLst>
          </p:cNvPr>
          <p:cNvPicPr>
            <a:picLocks noChangeAspect="1"/>
          </p:cNvPicPr>
          <p:nvPr/>
        </p:nvPicPr>
        <p:blipFill>
          <a:blip r:embed="rId3"/>
          <a:stretch>
            <a:fillRect/>
          </a:stretch>
        </p:blipFill>
        <p:spPr>
          <a:xfrm>
            <a:off x="5907587" y="1114255"/>
            <a:ext cx="2609297" cy="2914989"/>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9"/>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White</a:t>
            </a:r>
            <a:endParaRPr b="1"/>
          </a:p>
          <a:p>
            <a:pPr marL="0" lvl="0" indent="0" algn="l" rtl="0">
              <a:spcBef>
                <a:spcPts val="600"/>
              </a:spcBef>
              <a:spcAft>
                <a:spcPts val="0"/>
              </a:spcAft>
              <a:buNone/>
            </a:pPr>
            <a:r>
              <a:rPr lang="en"/>
              <a:t>Is the color of milk and fresh snow, the color produced by the combination of all the colors of the visible spectrum.</a:t>
            </a:r>
            <a:endParaRPr/>
          </a:p>
        </p:txBody>
      </p:sp>
      <p:sp>
        <p:nvSpPr>
          <p:cNvPr id="858" name="Google Shape;858;p19"/>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You can also split your content</a:t>
            </a:r>
            <a:endParaRPr/>
          </a:p>
        </p:txBody>
      </p:sp>
      <p:sp>
        <p:nvSpPr>
          <p:cNvPr id="859" name="Google Shape;859;p19"/>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Black</a:t>
            </a:r>
            <a:endParaRPr b="1"/>
          </a:p>
          <a:p>
            <a:pPr marL="0" lvl="0" indent="0" algn="l" rtl="0">
              <a:spcBef>
                <a:spcPts val="600"/>
              </a:spcBef>
              <a:spcAft>
                <a:spcPts val="0"/>
              </a:spcAft>
              <a:buNone/>
            </a:pPr>
            <a:r>
              <a:rPr lang="en"/>
              <a:t>Is the color of coal, ebony, and of outer space. It is the darkest color, the result of the absence of or complete absorption of light.</a:t>
            </a:r>
            <a:endParaRPr/>
          </a:p>
        </p:txBody>
      </p:sp>
      <p:sp>
        <p:nvSpPr>
          <p:cNvPr id="860" name="Google Shape;860;p19"/>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20</a:t>
            </a:fld>
            <a:endParaRPr/>
          </a:p>
        </p:txBody>
      </p:sp>
      <p:grpSp>
        <p:nvGrpSpPr>
          <p:cNvPr id="861" name="Google Shape;861;p19"/>
          <p:cNvGrpSpPr/>
          <p:nvPr/>
        </p:nvGrpSpPr>
        <p:grpSpPr>
          <a:xfrm>
            <a:off x="6495404" y="1849734"/>
            <a:ext cx="2297431" cy="2787028"/>
            <a:chOff x="2533225" y="322726"/>
            <a:chExt cx="3925890" cy="4762523"/>
          </a:xfrm>
        </p:grpSpPr>
        <p:sp>
          <p:nvSpPr>
            <p:cNvPr id="862" name="Google Shape;862;p19"/>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19"/>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19"/>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19"/>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9"/>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19"/>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19"/>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19"/>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9"/>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19"/>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19"/>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19"/>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9"/>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9"/>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9"/>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9"/>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9"/>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19"/>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19"/>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9"/>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9"/>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9"/>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9"/>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9"/>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19"/>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19"/>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9"/>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9"/>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9"/>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9"/>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9"/>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19"/>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19"/>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9"/>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9"/>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9"/>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9"/>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9"/>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9"/>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9"/>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9"/>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9"/>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9"/>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5" name="Google Shape;905;p19"/>
            <p:cNvGrpSpPr/>
            <p:nvPr/>
          </p:nvGrpSpPr>
          <p:grpSpPr>
            <a:xfrm>
              <a:off x="4316519" y="693558"/>
              <a:ext cx="830259" cy="517637"/>
              <a:chOff x="5840944" y="1418558"/>
              <a:chExt cx="830259" cy="517637"/>
            </a:xfrm>
          </p:grpSpPr>
          <p:sp>
            <p:nvSpPr>
              <p:cNvPr id="906" name="Google Shape;906;p19"/>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9"/>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9"/>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9"/>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9"/>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9"/>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9"/>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9"/>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4" name="Google Shape;914;p19"/>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9"/>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9"/>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9"/>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9"/>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9"/>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9"/>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9"/>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9"/>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9"/>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9"/>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9"/>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9"/>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9"/>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9"/>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9"/>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9"/>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9"/>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9"/>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9"/>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9"/>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9"/>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9"/>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9"/>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9"/>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9"/>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9"/>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9"/>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9"/>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9"/>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9"/>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9"/>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9"/>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9"/>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9"/>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9"/>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9"/>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9"/>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9"/>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9"/>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9"/>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9"/>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9"/>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9"/>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19"/>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19"/>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19"/>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19"/>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9"/>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9"/>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9"/>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5" name="Google Shape;965;p19"/>
            <p:cNvGrpSpPr/>
            <p:nvPr/>
          </p:nvGrpSpPr>
          <p:grpSpPr>
            <a:xfrm>
              <a:off x="3439221" y="3170887"/>
              <a:ext cx="276341" cy="167131"/>
              <a:chOff x="4963646" y="3895887"/>
              <a:chExt cx="276341" cy="167131"/>
            </a:xfrm>
          </p:grpSpPr>
          <p:sp>
            <p:nvSpPr>
              <p:cNvPr id="966" name="Google Shape;966;p19"/>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9"/>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9"/>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19"/>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19"/>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19"/>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19"/>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9"/>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9"/>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9"/>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9"/>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9"/>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9"/>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9"/>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19"/>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19"/>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9"/>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9"/>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19"/>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9"/>
            <p:cNvSpPr/>
            <p:nvPr/>
          </p:nvSpPr>
          <p:spPr>
            <a:xfrm>
              <a:off x="5866407"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9"/>
            <p:cNvSpPr/>
            <p:nvPr/>
          </p:nvSpPr>
          <p:spPr>
            <a:xfrm>
              <a:off x="5848921"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9"/>
            <p:cNvSpPr/>
            <p:nvPr/>
          </p:nvSpPr>
          <p:spPr>
            <a:xfrm>
              <a:off x="5914777"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9"/>
            <p:cNvSpPr/>
            <p:nvPr/>
          </p:nvSpPr>
          <p:spPr>
            <a:xfrm>
              <a:off x="3825908"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19"/>
            <p:cNvSpPr/>
            <p:nvPr/>
          </p:nvSpPr>
          <p:spPr>
            <a:xfrm>
              <a:off x="3808424"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19"/>
            <p:cNvSpPr/>
            <p:nvPr/>
          </p:nvSpPr>
          <p:spPr>
            <a:xfrm>
              <a:off x="3864395"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In two or three columns</a:t>
            </a:r>
            <a:endParaRPr/>
          </a:p>
        </p:txBody>
      </p:sp>
      <p:sp>
        <p:nvSpPr>
          <p:cNvPr id="998" name="Google Shape;998;p20"/>
          <p:cNvSpPr txBox="1">
            <a:spLocks noGrp="1"/>
          </p:cNvSpPr>
          <p:nvPr>
            <p:ph type="body" idx="1"/>
          </p:nvPr>
        </p:nvSpPr>
        <p:spPr>
          <a:xfrm>
            <a:off x="457200" y="1995750"/>
            <a:ext cx="25635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999" name="Google Shape;999;p20"/>
          <p:cNvSpPr txBox="1">
            <a:spLocks noGrp="1"/>
          </p:cNvSpPr>
          <p:nvPr>
            <p:ph type="body" idx="2"/>
          </p:nvPr>
        </p:nvSpPr>
        <p:spPr>
          <a:xfrm>
            <a:off x="3290250" y="1995750"/>
            <a:ext cx="25635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1000" name="Google Shape;1000;p20"/>
          <p:cNvSpPr txBox="1">
            <a:spLocks noGrp="1"/>
          </p:cNvSpPr>
          <p:nvPr>
            <p:ph type="body" idx="3"/>
          </p:nvPr>
        </p:nvSpPr>
        <p:spPr>
          <a:xfrm>
            <a:off x="6123300" y="1995750"/>
            <a:ext cx="25635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1001" name="Google Shape;1001;p20"/>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21"/>
          <p:cNvSpPr txBox="1">
            <a:spLocks noGrp="1"/>
          </p:cNvSpPr>
          <p:nvPr>
            <p:ph type="title"/>
          </p:nvPr>
        </p:nvSpPr>
        <p:spPr>
          <a:xfrm>
            <a:off x="457200" y="681800"/>
            <a:ext cx="36672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600"/>
              <a:t>A picture is worth a thousand words</a:t>
            </a:r>
            <a:endParaRPr sz="3600"/>
          </a:p>
        </p:txBody>
      </p:sp>
      <p:sp>
        <p:nvSpPr>
          <p:cNvPr id="1007" name="Google Shape;1007;p21"/>
          <p:cNvSpPr txBox="1">
            <a:spLocks noGrp="1"/>
          </p:cNvSpPr>
          <p:nvPr>
            <p:ph type="body" idx="1"/>
          </p:nvPr>
        </p:nvSpPr>
        <p:spPr>
          <a:xfrm>
            <a:off x="457200" y="2148150"/>
            <a:ext cx="3667200" cy="2640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A complex idea can be conveyed with just a single still image, namely making it possible to absorb large amounts of data quickly.</a:t>
            </a:r>
            <a:endParaRPr/>
          </a:p>
        </p:txBody>
      </p:sp>
      <p:pic>
        <p:nvPicPr>
          <p:cNvPr id="1008" name="Google Shape;1008;p21"/>
          <p:cNvPicPr preferRelativeResize="0"/>
          <p:nvPr/>
        </p:nvPicPr>
        <p:blipFill rotWithShape="1">
          <a:blip r:embed="rId3">
            <a:alphaModFix/>
          </a:blip>
          <a:srcRect l="3295" r="37860"/>
          <a:stretch/>
        </p:blipFill>
        <p:spPr>
          <a:xfrm rot="10800000" flipH="1">
            <a:off x="4572000" y="0"/>
            <a:ext cx="4572000" cy="5143500"/>
          </a:xfrm>
          <a:prstGeom prst="snip1Rect">
            <a:avLst>
              <a:gd name="adj" fmla="val 9999"/>
            </a:avLst>
          </a:prstGeom>
          <a:noFill/>
          <a:ln>
            <a:noFill/>
          </a:ln>
        </p:spPr>
      </p:pic>
      <p:sp>
        <p:nvSpPr>
          <p:cNvPr id="1009" name="Google Shape;1009;p21"/>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3"/>
        <p:cNvGrpSpPr/>
        <p:nvPr/>
      </p:nvGrpSpPr>
      <p:grpSpPr>
        <a:xfrm>
          <a:off x="0" y="0"/>
          <a:ext cx="0" cy="0"/>
          <a:chOff x="0" y="0"/>
          <a:chExt cx="0" cy="0"/>
        </a:xfrm>
      </p:grpSpPr>
      <p:sp>
        <p:nvSpPr>
          <p:cNvPr id="1014" name="Google Shape;1014;p22"/>
          <p:cNvSpPr txBox="1">
            <a:spLocks noGrp="1"/>
          </p:cNvSpPr>
          <p:nvPr>
            <p:ph type="title" idx="4294967295"/>
          </p:nvPr>
        </p:nvSpPr>
        <p:spPr>
          <a:xfrm>
            <a:off x="381000" y="381000"/>
            <a:ext cx="4754100" cy="10131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000" b="0">
                <a:solidFill>
                  <a:schemeClr val="lt1"/>
                </a:solidFill>
                <a:highlight>
                  <a:schemeClr val="accent1"/>
                </a:highlight>
              </a:rPr>
              <a:t>Want big impact?</a:t>
            </a:r>
            <a:endParaRPr sz="3000" b="0">
              <a:solidFill>
                <a:schemeClr val="lt1"/>
              </a:solidFill>
              <a:highlight>
                <a:schemeClr val="accent1"/>
              </a:highlight>
            </a:endParaRPr>
          </a:p>
          <a:p>
            <a:pPr marL="0" lvl="0" indent="0" algn="l" rtl="0">
              <a:lnSpc>
                <a:spcPct val="115000"/>
              </a:lnSpc>
              <a:spcBef>
                <a:spcPts val="0"/>
              </a:spcBef>
              <a:spcAft>
                <a:spcPts val="0"/>
              </a:spcAft>
              <a:buNone/>
            </a:pPr>
            <a:r>
              <a:rPr lang="en" sz="3000">
                <a:solidFill>
                  <a:schemeClr val="lt1"/>
                </a:solidFill>
                <a:highlight>
                  <a:schemeClr val="accent2"/>
                </a:highlight>
              </a:rPr>
              <a:t>Use big image.</a:t>
            </a:r>
            <a:endParaRPr sz="3000">
              <a:solidFill>
                <a:schemeClr val="lt1"/>
              </a:solidFill>
              <a:highlight>
                <a:schemeClr val="accent2"/>
              </a:highlight>
            </a:endParaRPr>
          </a:p>
        </p:txBody>
      </p:sp>
      <p:sp>
        <p:nvSpPr>
          <p:cNvPr id="1015" name="Google Shape;1015;p22"/>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23</a:t>
            </a:fld>
            <a:endParaRPr>
              <a:solidFill>
                <a:schemeClr val="accen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19"/>
        <p:cNvGrpSpPr/>
        <p:nvPr/>
      </p:nvGrpSpPr>
      <p:grpSpPr>
        <a:xfrm>
          <a:off x="0" y="0"/>
          <a:ext cx="0" cy="0"/>
          <a:chOff x="0" y="0"/>
          <a:chExt cx="0" cy="0"/>
        </a:xfrm>
      </p:grpSpPr>
      <p:sp>
        <p:nvSpPr>
          <p:cNvPr id="1020" name="Google Shape;1020;p2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Use diagrams to explain your ideas</a:t>
            </a:r>
            <a:endParaRPr/>
          </a:p>
        </p:txBody>
      </p:sp>
      <p:sp>
        <p:nvSpPr>
          <p:cNvPr id="1021" name="Google Shape;1021;p2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24</a:t>
            </a:fld>
            <a:endParaRPr/>
          </a:p>
        </p:txBody>
      </p:sp>
      <p:grpSp>
        <p:nvGrpSpPr>
          <p:cNvPr id="1022" name="Google Shape;1022;p23"/>
          <p:cNvGrpSpPr/>
          <p:nvPr/>
        </p:nvGrpSpPr>
        <p:grpSpPr>
          <a:xfrm>
            <a:off x="2655041" y="2436044"/>
            <a:ext cx="2200509" cy="1776159"/>
            <a:chOff x="3071457" y="2013875"/>
            <a:chExt cx="1944600" cy="1569600"/>
          </a:xfrm>
        </p:grpSpPr>
        <p:sp>
          <p:nvSpPr>
            <p:cNvPr id="1023" name="Google Shape;1023;p23"/>
            <p:cNvSpPr/>
            <p:nvPr/>
          </p:nvSpPr>
          <p:spPr>
            <a:xfrm rot="10800000" flipH="1">
              <a:off x="3071457" y="2013875"/>
              <a:ext cx="1944600" cy="1569600"/>
            </a:xfrm>
            <a:prstGeom prst="round2DiagRect">
              <a:avLst>
                <a:gd name="adj1" fmla="val 0"/>
                <a:gd name="adj2" fmla="val 1776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3"/>
            <p:cNvSpPr txBox="1"/>
            <p:nvPr/>
          </p:nvSpPr>
          <p:spPr>
            <a:xfrm>
              <a:off x="3316102" y="2256385"/>
              <a:ext cx="14517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latin typeface="Barlow"/>
                  <a:ea typeface="Barlow"/>
                  <a:cs typeface="Barlow"/>
                  <a:sym typeface="Barlow"/>
                </a:rPr>
                <a:t>Vestibulum congue tempus</a:t>
              </a:r>
              <a:endParaRPr sz="1100">
                <a:solidFill>
                  <a:srgbClr val="FFFFFF"/>
                </a:solidFill>
                <a:latin typeface="Barlow"/>
                <a:ea typeface="Barlow"/>
                <a:cs typeface="Barlow"/>
                <a:sym typeface="Barlow"/>
              </a:endParaRPr>
            </a:p>
          </p:txBody>
        </p:sp>
        <p:sp>
          <p:nvSpPr>
            <p:cNvPr id="1025" name="Google Shape;1025;p23"/>
            <p:cNvSpPr txBox="1"/>
            <p:nvPr/>
          </p:nvSpPr>
          <p:spPr>
            <a:xfrm>
              <a:off x="3316100" y="2716352"/>
              <a:ext cx="14517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latin typeface="Barlow"/>
                  <a:ea typeface="Barlow"/>
                  <a:cs typeface="Barlow"/>
                  <a:sym typeface="Barlow"/>
                </a:rPr>
                <a:t>Lorem ipsum dolor sit amet, consectetur adipiscing elit, sed do eiusmod tempor.</a:t>
              </a:r>
              <a:endParaRPr sz="1100">
                <a:solidFill>
                  <a:srgbClr val="FFFFFF"/>
                </a:solidFill>
                <a:latin typeface="Barlow"/>
                <a:ea typeface="Barlow"/>
                <a:cs typeface="Barlow"/>
                <a:sym typeface="Barlow"/>
              </a:endParaRPr>
            </a:p>
          </p:txBody>
        </p:sp>
      </p:grpSp>
      <p:grpSp>
        <p:nvGrpSpPr>
          <p:cNvPr id="1026" name="Google Shape;1026;p23"/>
          <p:cNvGrpSpPr/>
          <p:nvPr/>
        </p:nvGrpSpPr>
        <p:grpSpPr>
          <a:xfrm>
            <a:off x="457232" y="2436044"/>
            <a:ext cx="2200509" cy="1776159"/>
            <a:chOff x="1126863" y="2013875"/>
            <a:chExt cx="1944600" cy="1569600"/>
          </a:xfrm>
        </p:grpSpPr>
        <p:sp>
          <p:nvSpPr>
            <p:cNvPr id="1027" name="Google Shape;1027;p23"/>
            <p:cNvSpPr/>
            <p:nvPr/>
          </p:nvSpPr>
          <p:spPr>
            <a:xfrm>
              <a:off x="1126863" y="2013875"/>
              <a:ext cx="1944600" cy="1569600"/>
            </a:xfrm>
            <a:prstGeom prst="round2DiagRect">
              <a:avLst>
                <a:gd name="adj1" fmla="val 0"/>
                <a:gd name="adj2" fmla="val 1776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3"/>
            <p:cNvSpPr txBox="1"/>
            <p:nvPr/>
          </p:nvSpPr>
          <p:spPr>
            <a:xfrm>
              <a:off x="1351627" y="2256385"/>
              <a:ext cx="14517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latin typeface="Barlow"/>
                  <a:ea typeface="Barlow"/>
                  <a:cs typeface="Barlow"/>
                  <a:sym typeface="Barlow"/>
                </a:rPr>
                <a:t>Vestibulum congue tempus</a:t>
              </a:r>
              <a:endParaRPr sz="1100">
                <a:solidFill>
                  <a:srgbClr val="FFFFFF"/>
                </a:solidFill>
                <a:latin typeface="Barlow"/>
                <a:ea typeface="Barlow"/>
                <a:cs typeface="Barlow"/>
                <a:sym typeface="Barlow"/>
              </a:endParaRPr>
            </a:p>
          </p:txBody>
        </p:sp>
        <p:sp>
          <p:nvSpPr>
            <p:cNvPr id="1029" name="Google Shape;1029;p23"/>
            <p:cNvSpPr txBox="1"/>
            <p:nvPr/>
          </p:nvSpPr>
          <p:spPr>
            <a:xfrm>
              <a:off x="1351625" y="2716352"/>
              <a:ext cx="14517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latin typeface="Barlow"/>
                  <a:ea typeface="Barlow"/>
                  <a:cs typeface="Barlow"/>
                  <a:sym typeface="Barlow"/>
                </a:rPr>
                <a:t>Lorem ipsum dolor sit amet, consectetur adipiscing elit, sed do eiusmod tempor.</a:t>
              </a:r>
              <a:endParaRPr sz="1100">
                <a:solidFill>
                  <a:srgbClr val="FFFFFF"/>
                </a:solidFill>
                <a:latin typeface="Barlow"/>
                <a:ea typeface="Barlow"/>
                <a:cs typeface="Barlow"/>
                <a:sym typeface="Barlow"/>
              </a:endParaRPr>
            </a:p>
          </p:txBody>
        </p:sp>
      </p:grpSp>
      <p:grpSp>
        <p:nvGrpSpPr>
          <p:cNvPr id="1030" name="Google Shape;1030;p23"/>
          <p:cNvGrpSpPr/>
          <p:nvPr/>
        </p:nvGrpSpPr>
        <p:grpSpPr>
          <a:xfrm>
            <a:off x="4852720" y="2436044"/>
            <a:ext cx="3396158" cy="1776159"/>
            <a:chOff x="5015938" y="2013875"/>
            <a:chExt cx="3001200" cy="1569600"/>
          </a:xfrm>
        </p:grpSpPr>
        <p:sp>
          <p:nvSpPr>
            <p:cNvPr id="1031" name="Google Shape;1031;p23"/>
            <p:cNvSpPr/>
            <p:nvPr/>
          </p:nvSpPr>
          <p:spPr>
            <a:xfrm>
              <a:off x="5015938" y="2013875"/>
              <a:ext cx="3001200" cy="1569600"/>
            </a:xfrm>
            <a:prstGeom prst="round2DiagRect">
              <a:avLst>
                <a:gd name="adj1" fmla="val 0"/>
                <a:gd name="adj2" fmla="val 1776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032" name="Google Shape;1032;p23"/>
            <p:cNvSpPr txBox="1"/>
            <p:nvPr/>
          </p:nvSpPr>
          <p:spPr>
            <a:xfrm>
              <a:off x="5360226" y="2256387"/>
              <a:ext cx="24171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latin typeface="Barlow"/>
                  <a:ea typeface="Barlow"/>
                  <a:cs typeface="Barlow"/>
                  <a:sym typeface="Barlow"/>
                </a:rPr>
                <a:t>Vestibulum congue</a:t>
              </a:r>
              <a:br>
                <a:rPr lang="en" sz="1100" b="1">
                  <a:solidFill>
                    <a:srgbClr val="FFFFFF"/>
                  </a:solidFill>
                  <a:latin typeface="Barlow"/>
                  <a:ea typeface="Barlow"/>
                  <a:cs typeface="Barlow"/>
                  <a:sym typeface="Barlow"/>
                </a:rPr>
              </a:br>
              <a:r>
                <a:rPr lang="en" sz="1100" b="1">
                  <a:solidFill>
                    <a:srgbClr val="FFFFFF"/>
                  </a:solidFill>
                  <a:latin typeface="Barlow"/>
                  <a:ea typeface="Barlow"/>
                  <a:cs typeface="Barlow"/>
                  <a:sym typeface="Barlow"/>
                </a:rPr>
                <a:t>tempus</a:t>
              </a:r>
              <a:endParaRPr sz="1100">
                <a:solidFill>
                  <a:srgbClr val="FFFFFF"/>
                </a:solidFill>
                <a:latin typeface="Barlow"/>
                <a:ea typeface="Barlow"/>
                <a:cs typeface="Barlow"/>
                <a:sym typeface="Barlow"/>
              </a:endParaRPr>
            </a:p>
          </p:txBody>
        </p:sp>
        <p:sp>
          <p:nvSpPr>
            <p:cNvPr id="1033" name="Google Shape;1033;p23"/>
            <p:cNvSpPr txBox="1"/>
            <p:nvPr/>
          </p:nvSpPr>
          <p:spPr>
            <a:xfrm>
              <a:off x="5360225" y="2716353"/>
              <a:ext cx="24171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latin typeface="Barlow"/>
                  <a:ea typeface="Barlow"/>
                  <a:cs typeface="Barlow"/>
                  <a:sym typeface="Barlow"/>
                </a:rPr>
                <a:t>Lorem ipsum dolor sit amet, consectetur adipiscing elit, sed do eiusmod tempor. Ipsum dolor sit amet elit, sed do eiusmod tempor.</a:t>
              </a:r>
              <a:endParaRPr sz="1100">
                <a:solidFill>
                  <a:srgbClr val="FFFFFF"/>
                </a:solidFill>
                <a:latin typeface="Barlow"/>
                <a:ea typeface="Barlow"/>
                <a:cs typeface="Barlow"/>
                <a:sym typeface="Barlow"/>
              </a:endParaRPr>
            </a:p>
          </p:txBody>
        </p:sp>
      </p:grpSp>
      <p:grpSp>
        <p:nvGrpSpPr>
          <p:cNvPr id="1034" name="Google Shape;1034;p23"/>
          <p:cNvGrpSpPr/>
          <p:nvPr/>
        </p:nvGrpSpPr>
        <p:grpSpPr>
          <a:xfrm>
            <a:off x="4705169" y="3213940"/>
            <a:ext cx="295999" cy="294651"/>
            <a:chOff x="4858109" y="2631368"/>
            <a:chExt cx="316442" cy="315000"/>
          </a:xfrm>
        </p:grpSpPr>
        <p:sp>
          <p:nvSpPr>
            <p:cNvPr id="1035" name="Google Shape;1035;p23"/>
            <p:cNvSpPr/>
            <p:nvPr/>
          </p:nvSpPr>
          <p:spPr>
            <a:xfrm>
              <a:off x="4859551" y="2631368"/>
              <a:ext cx="315000" cy="315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br>
                <a:rPr lang="en"/>
              </a:br>
              <a:endParaRPr/>
            </a:p>
          </p:txBody>
        </p:sp>
      </p:grpSp>
      <p:grpSp>
        <p:nvGrpSpPr>
          <p:cNvPr id="1037" name="Google Shape;1037;p23"/>
          <p:cNvGrpSpPr/>
          <p:nvPr/>
        </p:nvGrpSpPr>
        <p:grpSpPr>
          <a:xfrm>
            <a:off x="2512794" y="3213816"/>
            <a:ext cx="294612" cy="294612"/>
            <a:chOff x="3157188" y="909150"/>
            <a:chExt cx="470400" cy="470400"/>
          </a:xfrm>
        </p:grpSpPr>
        <p:sp>
          <p:nvSpPr>
            <p:cNvPr id="1038" name="Google Shape;1038;p23"/>
            <p:cNvSpPr/>
            <p:nvPr/>
          </p:nvSpPr>
          <p:spPr>
            <a:xfrm>
              <a:off x="3157188" y="909150"/>
              <a:ext cx="470400" cy="470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3243138" y="995100"/>
              <a:ext cx="298500" cy="298500"/>
            </a:xfrm>
            <a:prstGeom prst="mathPlus">
              <a:avLst>
                <a:gd name="adj1" fmla="val 99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43"/>
        <p:cNvGrpSpPr/>
        <p:nvPr/>
      </p:nvGrpSpPr>
      <p:grpSpPr>
        <a:xfrm>
          <a:off x="0" y="0"/>
          <a:ext cx="0" cy="0"/>
          <a:chOff x="0" y="0"/>
          <a:chExt cx="0" cy="0"/>
        </a:xfrm>
      </p:grpSpPr>
      <p:sp>
        <p:nvSpPr>
          <p:cNvPr id="1044" name="Google Shape;1044;p24"/>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And tables to compare data</a:t>
            </a:r>
            <a:endParaRPr/>
          </a:p>
        </p:txBody>
      </p:sp>
      <p:graphicFrame>
        <p:nvGraphicFramePr>
          <p:cNvPr id="1045" name="Google Shape;1045;p24"/>
          <p:cNvGraphicFramePr/>
          <p:nvPr>
            <p:extLst>
              <p:ext uri="{D42A27DB-BD31-4B8C-83A1-F6EECF244321}">
                <p14:modId xmlns:p14="http://schemas.microsoft.com/office/powerpoint/2010/main" val="4211922859"/>
              </p:ext>
            </p:extLst>
          </p:nvPr>
        </p:nvGraphicFramePr>
        <p:xfrm>
          <a:off x="457200" y="2402681"/>
          <a:ext cx="4205300" cy="2004100"/>
        </p:xfrm>
        <a:graphic>
          <a:graphicData uri="http://schemas.openxmlformats.org/drawingml/2006/table">
            <a:tbl>
              <a:tblPr>
                <a:noFill/>
                <a:tableStyleId>{C58408E2-9119-4A84-8479-B559AC5D748C}</a:tableStyleId>
              </a:tblPr>
              <a:tblGrid>
                <a:gridCol w="1051325">
                  <a:extLst>
                    <a:ext uri="{9D8B030D-6E8A-4147-A177-3AD203B41FA5}">
                      <a16:colId xmlns:a16="http://schemas.microsoft.com/office/drawing/2014/main" val="20000"/>
                    </a:ext>
                  </a:extLst>
                </a:gridCol>
                <a:gridCol w="1051325">
                  <a:extLst>
                    <a:ext uri="{9D8B030D-6E8A-4147-A177-3AD203B41FA5}">
                      <a16:colId xmlns:a16="http://schemas.microsoft.com/office/drawing/2014/main" val="20001"/>
                    </a:ext>
                  </a:extLst>
                </a:gridCol>
                <a:gridCol w="1051325">
                  <a:extLst>
                    <a:ext uri="{9D8B030D-6E8A-4147-A177-3AD203B41FA5}">
                      <a16:colId xmlns:a16="http://schemas.microsoft.com/office/drawing/2014/main" val="20002"/>
                    </a:ext>
                  </a:extLst>
                </a:gridCol>
                <a:gridCol w="1051325">
                  <a:extLst>
                    <a:ext uri="{9D8B030D-6E8A-4147-A177-3AD203B41FA5}">
                      <a16:colId xmlns:a16="http://schemas.microsoft.com/office/drawing/2014/main" val="20003"/>
                    </a:ext>
                  </a:extLst>
                </a:gridCol>
              </a:tblGrid>
              <a:tr h="501025">
                <a:tc>
                  <a:txBody>
                    <a:bodyPr/>
                    <a:lstStyle/>
                    <a:p>
                      <a:pPr marL="0" lvl="0" indent="0" algn="l" rtl="0">
                        <a:spcBef>
                          <a:spcPts val="0"/>
                        </a:spcBef>
                        <a:spcAft>
                          <a:spcPts val="0"/>
                        </a:spcAft>
                        <a:buNone/>
                      </a:pPr>
                      <a:endParaRPr dirty="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100" dirty="0">
                          <a:solidFill>
                            <a:schemeClr val="accent1"/>
                          </a:solidFill>
                          <a:latin typeface="Barlow"/>
                          <a:ea typeface="Barlow"/>
                          <a:cs typeface="Barlow"/>
                          <a:sym typeface="Barlow"/>
                        </a:rPr>
                        <a:t>A</a:t>
                      </a:r>
                      <a:endParaRPr sz="1100" dirty="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accent1"/>
                          </a:solidFill>
                          <a:latin typeface="Barlow"/>
                          <a:ea typeface="Barlow"/>
                          <a:cs typeface="Barlow"/>
                          <a:sym typeface="Barlow"/>
                        </a:rPr>
                        <a:t>B</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accent1"/>
                          </a:solidFill>
                          <a:latin typeface="Barlow"/>
                          <a:ea typeface="Barlow"/>
                          <a:cs typeface="Barlow"/>
                          <a:sym typeface="Barlow"/>
                        </a:rPr>
                        <a:t>C</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501025">
                <a:tc>
                  <a:txBody>
                    <a:bodyPr/>
                    <a:lstStyle/>
                    <a:p>
                      <a:pPr marL="0" lvl="0" indent="0" algn="r" rtl="0">
                        <a:spcBef>
                          <a:spcPts val="0"/>
                        </a:spcBef>
                        <a:spcAft>
                          <a:spcPts val="0"/>
                        </a:spcAft>
                        <a:buNone/>
                      </a:pPr>
                      <a:r>
                        <a:rPr lang="en" sz="1100">
                          <a:solidFill>
                            <a:schemeClr val="accent1"/>
                          </a:solidFill>
                          <a:latin typeface="Barlow"/>
                          <a:ea typeface="Barlow"/>
                          <a:cs typeface="Barlow"/>
                          <a:sym typeface="Barlow"/>
                        </a:rPr>
                        <a:t>Yellow</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10</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20</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7</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501025">
                <a:tc>
                  <a:txBody>
                    <a:bodyPr/>
                    <a:lstStyle/>
                    <a:p>
                      <a:pPr marL="0" lvl="0" indent="0" algn="r" rtl="0">
                        <a:spcBef>
                          <a:spcPts val="0"/>
                        </a:spcBef>
                        <a:spcAft>
                          <a:spcPts val="0"/>
                        </a:spcAft>
                        <a:buNone/>
                      </a:pPr>
                      <a:r>
                        <a:rPr lang="en" sz="1100">
                          <a:solidFill>
                            <a:schemeClr val="accent1"/>
                          </a:solidFill>
                          <a:latin typeface="Barlow"/>
                          <a:ea typeface="Barlow"/>
                          <a:cs typeface="Barlow"/>
                          <a:sym typeface="Barlow"/>
                        </a:rPr>
                        <a:t>Blue</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30</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15</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10</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501025">
                <a:tc>
                  <a:txBody>
                    <a:bodyPr/>
                    <a:lstStyle/>
                    <a:p>
                      <a:pPr marL="0" lvl="0" indent="0" algn="r" rtl="0">
                        <a:spcBef>
                          <a:spcPts val="0"/>
                        </a:spcBef>
                        <a:spcAft>
                          <a:spcPts val="0"/>
                        </a:spcAft>
                        <a:buNone/>
                      </a:pPr>
                      <a:r>
                        <a:rPr lang="en" sz="1100">
                          <a:solidFill>
                            <a:schemeClr val="accent1"/>
                          </a:solidFill>
                          <a:latin typeface="Barlow"/>
                          <a:ea typeface="Barlow"/>
                          <a:cs typeface="Barlow"/>
                          <a:sym typeface="Barlow"/>
                        </a:rPr>
                        <a:t>Orange</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5</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24</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b="1" dirty="0">
                          <a:solidFill>
                            <a:schemeClr val="dk1"/>
                          </a:solidFill>
                          <a:latin typeface="Barlow"/>
                          <a:ea typeface="Barlow"/>
                          <a:cs typeface="Barlow"/>
                          <a:sym typeface="Barlow"/>
                        </a:rPr>
                        <a:t>16</a:t>
                      </a:r>
                      <a:endParaRPr b="1" dirty="0">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046" name="Google Shape;1046;p24"/>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25</a:t>
            </a:fld>
            <a:endParaRPr/>
          </a:p>
        </p:txBody>
      </p:sp>
      <p:grpSp>
        <p:nvGrpSpPr>
          <p:cNvPr id="1047" name="Google Shape;1047;p24"/>
          <p:cNvGrpSpPr/>
          <p:nvPr/>
        </p:nvGrpSpPr>
        <p:grpSpPr>
          <a:xfrm>
            <a:off x="5191199" y="905259"/>
            <a:ext cx="3495801" cy="3628765"/>
            <a:chOff x="2012475" y="393272"/>
            <a:chExt cx="4440240" cy="4609126"/>
          </a:xfrm>
        </p:grpSpPr>
        <p:sp>
          <p:nvSpPr>
            <p:cNvPr id="1048" name="Google Shape;1048;p24"/>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24"/>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24"/>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24"/>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24"/>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24"/>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24"/>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24"/>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24"/>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24"/>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24"/>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9" name="Google Shape;1059;p24"/>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24"/>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24"/>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24"/>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24"/>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24"/>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24"/>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24"/>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24"/>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8" name="Google Shape;1068;p24"/>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24"/>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24"/>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24"/>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24"/>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24"/>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24"/>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24"/>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6" name="Google Shape;1076;p24"/>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24"/>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24"/>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24"/>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24"/>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24"/>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24"/>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24"/>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24"/>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24"/>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24"/>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24"/>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24"/>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24"/>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24"/>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24"/>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24"/>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24"/>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24"/>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24"/>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24"/>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24"/>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24"/>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24"/>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24"/>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24"/>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24"/>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24"/>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24"/>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24"/>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24"/>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24"/>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24"/>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24"/>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24"/>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24"/>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24"/>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24"/>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24"/>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24"/>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24"/>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24"/>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24"/>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24"/>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24"/>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24"/>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24"/>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24"/>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24"/>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24"/>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24"/>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24"/>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24"/>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24"/>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24"/>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24"/>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24"/>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24"/>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24"/>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24"/>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24"/>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24"/>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24"/>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24"/>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24"/>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44"/>
        <p:cNvGrpSpPr/>
        <p:nvPr/>
      </p:nvGrpSpPr>
      <p:grpSpPr>
        <a:xfrm>
          <a:off x="0" y="0"/>
          <a:ext cx="0" cy="0"/>
          <a:chOff x="0" y="0"/>
          <a:chExt cx="0" cy="0"/>
        </a:xfrm>
      </p:grpSpPr>
      <p:sp>
        <p:nvSpPr>
          <p:cNvPr id="1145" name="Google Shape;1145;p25"/>
          <p:cNvSpPr/>
          <p:nvPr/>
        </p:nvSpPr>
        <p:spPr>
          <a:xfrm>
            <a:off x="514725" y="9425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gradFill>
            <a:gsLst>
              <a:gs pos="0">
                <a:schemeClr val="lt1"/>
              </a:gs>
              <a:gs pos="50000">
                <a:schemeClr val="lt1"/>
              </a:gs>
              <a:gs pos="100000">
                <a:schemeClr val="lt2"/>
              </a:gs>
            </a:gsLst>
            <a:lin ang="16198662" scaled="0"/>
          </a:gradFill>
          <a:ln>
            <a:noFill/>
          </a:ln>
          <a:effectLst>
            <a:outerShdw blurRad="142875" dist="19050" dir="5400000" algn="bl" rotWithShape="0">
              <a:srgbClr val="38226D">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5"/>
          <p:cNvSpPr txBox="1">
            <a:spLocks noGrp="1"/>
          </p:cNvSpPr>
          <p:nvPr>
            <p:ph type="title" idx="4294967295"/>
          </p:nvPr>
        </p:nvSpPr>
        <p:spPr>
          <a:xfrm>
            <a:off x="381000" y="453200"/>
            <a:ext cx="5640900" cy="468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000">
                <a:solidFill>
                  <a:schemeClr val="lt1"/>
                </a:solidFill>
              </a:rPr>
              <a:t>Maps</a:t>
            </a:r>
            <a:endParaRPr sz="3000">
              <a:solidFill>
                <a:schemeClr val="lt1"/>
              </a:solidFill>
            </a:endParaRPr>
          </a:p>
        </p:txBody>
      </p:sp>
      <p:sp>
        <p:nvSpPr>
          <p:cNvPr id="1147" name="Google Shape;1147;p25"/>
          <p:cNvSpPr/>
          <p:nvPr/>
        </p:nvSpPr>
        <p:spPr>
          <a:xfrm>
            <a:off x="1947750" y="1878125"/>
            <a:ext cx="747900" cy="202500"/>
          </a:xfrm>
          <a:prstGeom prst="wedgeRectCallout">
            <a:avLst>
              <a:gd name="adj1" fmla="val -21428"/>
              <a:gd name="adj2" fmla="val 842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lt1"/>
                </a:solidFill>
                <a:latin typeface="Barlow"/>
                <a:ea typeface="Barlow"/>
                <a:cs typeface="Barlow"/>
                <a:sym typeface="Barlow"/>
              </a:rPr>
              <a:t>our office</a:t>
            </a:r>
            <a:endParaRPr sz="1000">
              <a:solidFill>
                <a:schemeClr val="lt1"/>
              </a:solidFill>
              <a:latin typeface="Barlow"/>
              <a:ea typeface="Barlow"/>
              <a:cs typeface="Barlow"/>
              <a:sym typeface="Barlow"/>
            </a:endParaRPr>
          </a:p>
        </p:txBody>
      </p:sp>
      <p:sp>
        <p:nvSpPr>
          <p:cNvPr id="1148" name="Google Shape;1148;p25"/>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26</a:t>
            </a:fld>
            <a:endParaRPr>
              <a:solidFill>
                <a:schemeClr val="accent2"/>
              </a:solidFill>
            </a:endParaRPr>
          </a:p>
        </p:txBody>
      </p:sp>
      <p:sp>
        <p:nvSpPr>
          <p:cNvPr id="1149" name="Google Shape;1149;p25"/>
          <p:cNvSpPr txBox="1">
            <a:spLocks noGrp="1"/>
          </p:cNvSpPr>
          <p:nvPr>
            <p:ph type="body" idx="4294967295"/>
          </p:nvPr>
        </p:nvSpPr>
        <p:spPr>
          <a:xfrm>
            <a:off x="1090975" y="453200"/>
            <a:ext cx="7719300" cy="306900"/>
          </a:xfrm>
          <a:prstGeom prst="rect">
            <a:avLst/>
          </a:prstGeom>
        </p:spPr>
        <p:txBody>
          <a:bodyPr spcFirstLastPara="1" wrap="square" lIns="0" tIns="0" rIns="0" bIns="0" anchor="t" anchorCtr="0">
            <a:noAutofit/>
          </a:bodyPr>
          <a:lstStyle/>
          <a:p>
            <a:pPr marL="0" lvl="0" indent="0" algn="r" rtl="0">
              <a:spcBef>
                <a:spcPts val="600"/>
              </a:spcBef>
              <a:spcAft>
                <a:spcPts val="0"/>
              </a:spcAft>
              <a:buNone/>
            </a:pPr>
            <a:r>
              <a:rPr lang="en" sz="900" b="1">
                <a:solidFill>
                  <a:schemeClr val="lt1"/>
                </a:solidFill>
              </a:rPr>
              <a:t>Find more maps at </a:t>
            </a:r>
            <a:r>
              <a:rPr lang="en" sz="900" u="sng">
                <a:solidFill>
                  <a:schemeClr val="lt1"/>
                </a:solidFill>
                <a:hlinkClick r:id="rId3"/>
              </a:rPr>
              <a:t>slidescarnival.com/extra-free-resources-icons-and-maps</a:t>
            </a:r>
            <a:endParaRPr sz="900">
              <a:solidFill>
                <a:schemeClr val="lt1"/>
              </a:solidFill>
            </a:endParaRPr>
          </a:p>
          <a:p>
            <a:pPr marL="0" lvl="0" indent="0" algn="r" rtl="0">
              <a:spcBef>
                <a:spcPts val="600"/>
              </a:spcBef>
              <a:spcAft>
                <a:spcPts val="0"/>
              </a:spcAft>
              <a:buNone/>
            </a:pPr>
            <a:endParaRPr sz="900" b="1">
              <a:solidFill>
                <a:schemeClr val="lt1"/>
              </a:solidFill>
            </a:endParaRPr>
          </a:p>
        </p:txBody>
      </p:sp>
      <p:sp>
        <p:nvSpPr>
          <p:cNvPr id="1150" name="Google Shape;1150;p25"/>
          <p:cNvSpPr/>
          <p:nvPr/>
        </p:nvSpPr>
        <p:spPr>
          <a:xfrm>
            <a:off x="1090975" y="2147300"/>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5"/>
          <p:cNvSpPr/>
          <p:nvPr/>
        </p:nvSpPr>
        <p:spPr>
          <a:xfrm>
            <a:off x="2824525" y="3795125"/>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5"/>
          <p:cNvSpPr/>
          <p:nvPr/>
        </p:nvSpPr>
        <p:spPr>
          <a:xfrm>
            <a:off x="3853225" y="1944800"/>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5"/>
          <p:cNvSpPr/>
          <p:nvPr/>
        </p:nvSpPr>
        <p:spPr>
          <a:xfrm>
            <a:off x="4596175" y="4090400"/>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5"/>
          <p:cNvSpPr/>
          <p:nvPr/>
        </p:nvSpPr>
        <p:spPr>
          <a:xfrm>
            <a:off x="6720250" y="2414000"/>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5"/>
          <p:cNvSpPr/>
          <p:nvPr/>
        </p:nvSpPr>
        <p:spPr>
          <a:xfrm>
            <a:off x="7377475" y="4157075"/>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26"/>
          <p:cNvSpPr txBox="1">
            <a:spLocks noGrp="1"/>
          </p:cNvSpPr>
          <p:nvPr>
            <p:ph type="ctrTitle" idx="4294967295"/>
          </p:nvPr>
        </p:nvSpPr>
        <p:spPr>
          <a:xfrm>
            <a:off x="1019175" y="1863600"/>
            <a:ext cx="7438800" cy="141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9600">
                <a:latin typeface="Barlow SemiBold"/>
                <a:ea typeface="Barlow SemiBold"/>
                <a:cs typeface="Barlow SemiBold"/>
                <a:sym typeface="Barlow SemiBold"/>
              </a:rPr>
              <a:t>89,526,124</a:t>
            </a:r>
            <a:endParaRPr sz="9600">
              <a:latin typeface="Barlow SemiBold"/>
              <a:ea typeface="Barlow SemiBold"/>
              <a:cs typeface="Barlow SemiBold"/>
              <a:sym typeface="Barlow SemiBold"/>
            </a:endParaRPr>
          </a:p>
        </p:txBody>
      </p:sp>
      <p:sp>
        <p:nvSpPr>
          <p:cNvPr id="1161" name="Google Shape;1161;p26"/>
          <p:cNvSpPr txBox="1">
            <a:spLocks noGrp="1"/>
          </p:cNvSpPr>
          <p:nvPr>
            <p:ph type="subTitle" idx="4294967295"/>
          </p:nvPr>
        </p:nvSpPr>
        <p:spPr>
          <a:xfrm>
            <a:off x="1019175" y="2992450"/>
            <a:ext cx="7438800" cy="7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Whoa! That’s a big number, aren’t you proud?</a:t>
            </a:r>
            <a:endParaRPr/>
          </a:p>
        </p:txBody>
      </p:sp>
      <p:sp>
        <p:nvSpPr>
          <p:cNvPr id="1162" name="Google Shape;1162;p26"/>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27</a:t>
            </a:fld>
            <a:endParaRPr/>
          </a:p>
        </p:txBody>
      </p:sp>
      <p:sp>
        <p:nvSpPr>
          <p:cNvPr id="1163" name="Google Shape;1163;p26"/>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sp>
        <p:nvSpPr>
          <p:cNvPr id="1168" name="Google Shape;1168;p27"/>
          <p:cNvSpPr txBox="1">
            <a:spLocks noGrp="1"/>
          </p:cNvSpPr>
          <p:nvPr>
            <p:ph type="ctrTitle" idx="4294967295"/>
          </p:nvPr>
        </p:nvSpPr>
        <p:spPr>
          <a:xfrm>
            <a:off x="685800" y="876600"/>
            <a:ext cx="4048200" cy="894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chemeClr val="lt1"/>
                </a:solidFill>
                <a:highlight>
                  <a:schemeClr val="accent1"/>
                </a:highlight>
                <a:latin typeface="Barlow SemiBold"/>
                <a:ea typeface="Barlow SemiBold"/>
                <a:cs typeface="Barlow SemiBold"/>
                <a:sym typeface="Barlow SemiBold"/>
              </a:rPr>
              <a:t>89,526,124$</a:t>
            </a:r>
            <a:endParaRPr>
              <a:solidFill>
                <a:schemeClr val="lt1"/>
              </a:solidFill>
              <a:highlight>
                <a:schemeClr val="accent1"/>
              </a:highlight>
              <a:latin typeface="Barlow SemiBold"/>
              <a:ea typeface="Barlow SemiBold"/>
              <a:cs typeface="Barlow SemiBold"/>
              <a:sym typeface="Barlow SemiBold"/>
            </a:endParaRPr>
          </a:p>
        </p:txBody>
      </p:sp>
      <p:sp>
        <p:nvSpPr>
          <p:cNvPr id="1169" name="Google Shape;1169;p27"/>
          <p:cNvSpPr txBox="1">
            <a:spLocks noGrp="1"/>
          </p:cNvSpPr>
          <p:nvPr>
            <p:ph type="subTitle" idx="4294967295"/>
          </p:nvPr>
        </p:nvSpPr>
        <p:spPr>
          <a:xfrm>
            <a:off x="685800" y="1411308"/>
            <a:ext cx="40482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400"/>
              <a:t>That’s a lot of money</a:t>
            </a:r>
            <a:endParaRPr sz="2400"/>
          </a:p>
        </p:txBody>
      </p:sp>
      <p:sp>
        <p:nvSpPr>
          <p:cNvPr id="1170" name="Google Shape;1170;p27"/>
          <p:cNvSpPr txBox="1">
            <a:spLocks noGrp="1"/>
          </p:cNvSpPr>
          <p:nvPr>
            <p:ph type="ctrTitle" idx="4294967295"/>
          </p:nvPr>
        </p:nvSpPr>
        <p:spPr>
          <a:xfrm>
            <a:off x="685800" y="3505493"/>
            <a:ext cx="4048200" cy="894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chemeClr val="lt1"/>
                </a:solidFill>
                <a:highlight>
                  <a:schemeClr val="accent1"/>
                </a:highlight>
                <a:latin typeface="Barlow SemiBold"/>
                <a:ea typeface="Barlow SemiBold"/>
                <a:cs typeface="Barlow SemiBold"/>
                <a:sym typeface="Barlow SemiBold"/>
              </a:rPr>
              <a:t>100%</a:t>
            </a:r>
            <a:endParaRPr>
              <a:solidFill>
                <a:schemeClr val="lt1"/>
              </a:solidFill>
              <a:highlight>
                <a:schemeClr val="accent1"/>
              </a:highlight>
              <a:latin typeface="Barlow SemiBold"/>
              <a:ea typeface="Barlow SemiBold"/>
              <a:cs typeface="Barlow SemiBold"/>
              <a:sym typeface="Barlow SemiBold"/>
            </a:endParaRPr>
          </a:p>
        </p:txBody>
      </p:sp>
      <p:sp>
        <p:nvSpPr>
          <p:cNvPr id="1171" name="Google Shape;1171;p27"/>
          <p:cNvSpPr txBox="1">
            <a:spLocks noGrp="1"/>
          </p:cNvSpPr>
          <p:nvPr>
            <p:ph type="subTitle" idx="4294967295"/>
          </p:nvPr>
        </p:nvSpPr>
        <p:spPr>
          <a:xfrm>
            <a:off x="685800" y="4040201"/>
            <a:ext cx="40482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400"/>
              <a:t>Total success!</a:t>
            </a:r>
            <a:endParaRPr sz="2400"/>
          </a:p>
        </p:txBody>
      </p:sp>
      <p:sp>
        <p:nvSpPr>
          <p:cNvPr id="1172" name="Google Shape;1172;p27"/>
          <p:cNvSpPr txBox="1">
            <a:spLocks noGrp="1"/>
          </p:cNvSpPr>
          <p:nvPr>
            <p:ph type="ctrTitle" idx="4294967295"/>
          </p:nvPr>
        </p:nvSpPr>
        <p:spPr>
          <a:xfrm>
            <a:off x="685800" y="2191047"/>
            <a:ext cx="4048200" cy="894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chemeClr val="lt1"/>
                </a:solidFill>
                <a:highlight>
                  <a:schemeClr val="accent1"/>
                </a:highlight>
                <a:latin typeface="Barlow SemiBold"/>
                <a:ea typeface="Barlow SemiBold"/>
                <a:cs typeface="Barlow SemiBold"/>
                <a:sym typeface="Barlow SemiBold"/>
              </a:rPr>
              <a:t>185,244 users</a:t>
            </a:r>
            <a:endParaRPr>
              <a:solidFill>
                <a:schemeClr val="lt1"/>
              </a:solidFill>
              <a:highlight>
                <a:schemeClr val="accent1"/>
              </a:highlight>
              <a:latin typeface="Barlow SemiBold"/>
              <a:ea typeface="Barlow SemiBold"/>
              <a:cs typeface="Barlow SemiBold"/>
              <a:sym typeface="Barlow SemiBold"/>
            </a:endParaRPr>
          </a:p>
        </p:txBody>
      </p:sp>
      <p:sp>
        <p:nvSpPr>
          <p:cNvPr id="1173" name="Google Shape;1173;p27"/>
          <p:cNvSpPr txBox="1">
            <a:spLocks noGrp="1"/>
          </p:cNvSpPr>
          <p:nvPr>
            <p:ph type="subTitle" idx="4294967295"/>
          </p:nvPr>
        </p:nvSpPr>
        <p:spPr>
          <a:xfrm>
            <a:off x="685800" y="2725755"/>
            <a:ext cx="40482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400"/>
              <a:t>And a lot of users</a:t>
            </a:r>
            <a:endParaRPr sz="2400"/>
          </a:p>
        </p:txBody>
      </p:sp>
      <p:sp>
        <p:nvSpPr>
          <p:cNvPr id="1174" name="Google Shape;1174;p27"/>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28</a:t>
            </a:fld>
            <a:endParaRPr/>
          </a:p>
        </p:txBody>
      </p:sp>
      <p:grpSp>
        <p:nvGrpSpPr>
          <p:cNvPr id="1175" name="Google Shape;1175;p27"/>
          <p:cNvGrpSpPr/>
          <p:nvPr/>
        </p:nvGrpSpPr>
        <p:grpSpPr>
          <a:xfrm>
            <a:off x="5233951" y="823317"/>
            <a:ext cx="3414844" cy="3813266"/>
            <a:chOff x="2152775" y="305709"/>
            <a:chExt cx="4264823" cy="4762415"/>
          </a:xfrm>
        </p:grpSpPr>
        <p:grpSp>
          <p:nvGrpSpPr>
            <p:cNvPr id="1176" name="Google Shape;1176;p27"/>
            <p:cNvGrpSpPr/>
            <p:nvPr/>
          </p:nvGrpSpPr>
          <p:grpSpPr>
            <a:xfrm>
              <a:off x="2593845" y="3487641"/>
              <a:ext cx="936028" cy="696373"/>
              <a:chOff x="4403470" y="4229766"/>
              <a:chExt cx="936028" cy="696373"/>
            </a:xfrm>
          </p:grpSpPr>
          <p:sp>
            <p:nvSpPr>
              <p:cNvPr id="1177" name="Google Shape;1177;p27"/>
              <p:cNvSpPr/>
              <p:nvPr/>
            </p:nvSpPr>
            <p:spPr>
              <a:xfrm>
                <a:off x="4403470" y="441464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27"/>
              <p:cNvSpPr/>
              <p:nvPr/>
            </p:nvSpPr>
            <p:spPr>
              <a:xfrm>
                <a:off x="4455646" y="433930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27"/>
              <p:cNvSpPr/>
              <p:nvPr/>
            </p:nvSpPr>
            <p:spPr>
              <a:xfrm>
                <a:off x="4455741" y="448246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27"/>
              <p:cNvSpPr/>
              <p:nvPr/>
            </p:nvSpPr>
            <p:spPr>
              <a:xfrm>
                <a:off x="5272972" y="448551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27"/>
              <p:cNvSpPr/>
              <p:nvPr/>
            </p:nvSpPr>
            <p:spPr>
              <a:xfrm>
                <a:off x="4455646" y="42297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27"/>
              <p:cNvSpPr/>
              <p:nvPr/>
            </p:nvSpPr>
            <p:spPr>
              <a:xfrm>
                <a:off x="4581266" y="4299370"/>
                <a:ext cx="632693" cy="366117"/>
              </a:xfrm>
              <a:custGeom>
                <a:avLst/>
                <a:gdLst/>
                <a:ahLst/>
                <a:cxnLst/>
                <a:rect l="l" t="t" r="r" b="b"/>
                <a:pathLst>
                  <a:path w="632693" h="366117" extrusionOk="0">
                    <a:moveTo>
                      <a:pt x="632116" y="194048"/>
                    </a:moveTo>
                    <a:cubicBezTo>
                      <a:pt x="627555" y="237101"/>
                      <a:pt x="596952" y="279773"/>
                      <a:pt x="540025" y="312539"/>
                    </a:cubicBezTo>
                    <a:cubicBezTo>
                      <a:pt x="416476" y="383977"/>
                      <a:pt x="216136" y="383977"/>
                      <a:pt x="92586" y="312539"/>
                    </a:cubicBezTo>
                    <a:cubicBezTo>
                      <a:pt x="35564" y="279487"/>
                      <a:pt x="4962" y="237101"/>
                      <a:pt x="590" y="194048"/>
                    </a:cubicBezTo>
                    <a:cubicBezTo>
                      <a:pt x="-4732" y="143661"/>
                      <a:pt x="25965" y="92130"/>
                      <a:pt x="92586" y="53650"/>
                    </a:cubicBezTo>
                    <a:cubicBezTo>
                      <a:pt x="216136" y="-17883"/>
                      <a:pt x="416476" y="-17883"/>
                      <a:pt x="540025" y="53650"/>
                    </a:cubicBezTo>
                    <a:cubicBezTo>
                      <a:pt x="607121" y="92130"/>
                      <a:pt x="63734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27"/>
              <p:cNvSpPr/>
              <p:nvPr/>
            </p:nvSpPr>
            <p:spPr>
              <a:xfrm>
                <a:off x="4581856" y="4321278"/>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27"/>
              <p:cNvSpPr/>
              <p:nvPr/>
            </p:nvSpPr>
            <p:spPr>
              <a:xfrm>
                <a:off x="4743040" y="4404074"/>
                <a:ext cx="295357" cy="184784"/>
              </a:xfrm>
              <a:custGeom>
                <a:avLst/>
                <a:gdLst/>
                <a:ahLst/>
                <a:cxnLst/>
                <a:rect l="l" t="t" r="r" b="b"/>
                <a:pathLst>
                  <a:path w="295357" h="184784" extrusionOk="0">
                    <a:moveTo>
                      <a:pt x="149875" y="29432"/>
                    </a:moveTo>
                    <a:cubicBezTo>
                      <a:pt x="145990" y="29423"/>
                      <a:pt x="142111" y="29737"/>
                      <a:pt x="138280" y="30385"/>
                    </a:cubicBezTo>
                    <a:cubicBezTo>
                      <a:pt x="133053" y="31147"/>
                      <a:pt x="127256" y="32195"/>
                      <a:pt x="120793" y="33528"/>
                    </a:cubicBezTo>
                    <a:cubicBezTo>
                      <a:pt x="114331" y="34862"/>
                      <a:pt x="107678" y="36576"/>
                      <a:pt x="100645" y="38671"/>
                    </a:cubicBezTo>
                    <a:cubicBezTo>
                      <a:pt x="93878" y="40719"/>
                      <a:pt x="87271" y="43272"/>
                      <a:pt x="80877" y="46292"/>
                    </a:cubicBezTo>
                    <a:lnTo>
                      <a:pt x="131722" y="75629"/>
                    </a:lnTo>
                    <a:lnTo>
                      <a:pt x="141226" y="72390"/>
                    </a:lnTo>
                    <a:cubicBezTo>
                      <a:pt x="154151" y="68104"/>
                      <a:pt x="166316" y="64484"/>
                      <a:pt x="177816" y="61436"/>
                    </a:cubicBezTo>
                    <a:cubicBezTo>
                      <a:pt x="188584" y="58598"/>
                      <a:pt x="199589" y="56779"/>
                      <a:pt x="210699" y="56007"/>
                    </a:cubicBezTo>
                    <a:cubicBezTo>
                      <a:pt x="220849" y="55397"/>
                      <a:pt x="231037" y="56102"/>
                      <a:pt x="241016" y="58103"/>
                    </a:cubicBezTo>
                    <a:cubicBezTo>
                      <a:pt x="251062" y="60293"/>
                      <a:pt x="260689" y="64084"/>
                      <a:pt x="269527" y="69342"/>
                    </a:cubicBezTo>
                    <a:cubicBezTo>
                      <a:pt x="278299" y="73743"/>
                      <a:pt x="285826" y="80296"/>
                      <a:pt x="291386" y="88392"/>
                    </a:cubicBezTo>
                    <a:cubicBezTo>
                      <a:pt x="295112" y="94317"/>
                      <a:pt x="296281" y="101498"/>
                      <a:pt x="294617" y="108299"/>
                    </a:cubicBezTo>
                    <a:cubicBezTo>
                      <a:pt x="292460" y="115776"/>
                      <a:pt x="288364" y="122549"/>
                      <a:pt x="282738" y="127921"/>
                    </a:cubicBezTo>
                    <a:cubicBezTo>
                      <a:pt x="275762" y="134922"/>
                      <a:pt x="267978" y="141065"/>
                      <a:pt x="259548" y="146209"/>
                    </a:cubicBezTo>
                    <a:lnTo>
                      <a:pt x="291861" y="165259"/>
                    </a:lnTo>
                    <a:lnTo>
                      <a:pt x="274279" y="175451"/>
                    </a:lnTo>
                    <a:lnTo>
                      <a:pt x="241681" y="156401"/>
                    </a:lnTo>
                    <a:cubicBezTo>
                      <a:pt x="226162" y="164068"/>
                      <a:pt x="209929" y="170193"/>
                      <a:pt x="193212" y="174688"/>
                    </a:cubicBezTo>
                    <a:cubicBezTo>
                      <a:pt x="175734" y="179604"/>
                      <a:pt x="157863" y="182975"/>
                      <a:pt x="139801" y="184785"/>
                    </a:cubicBezTo>
                    <a:lnTo>
                      <a:pt x="122219" y="154305"/>
                    </a:lnTo>
                    <a:cubicBezTo>
                      <a:pt x="126957" y="154276"/>
                      <a:pt x="131688" y="153924"/>
                      <a:pt x="136379" y="153257"/>
                    </a:cubicBezTo>
                    <a:cubicBezTo>
                      <a:pt x="142842" y="152495"/>
                      <a:pt x="149875" y="151257"/>
                      <a:pt x="157763" y="149638"/>
                    </a:cubicBezTo>
                    <a:cubicBezTo>
                      <a:pt x="165651" y="148019"/>
                      <a:pt x="173824" y="145733"/>
                      <a:pt x="182568" y="143256"/>
                    </a:cubicBezTo>
                    <a:cubicBezTo>
                      <a:pt x="191055" y="140684"/>
                      <a:pt x="199342" y="137503"/>
                      <a:pt x="207373" y="133731"/>
                    </a:cubicBezTo>
                    <a:lnTo>
                      <a:pt x="156812" y="104489"/>
                    </a:lnTo>
                    <a:cubicBezTo>
                      <a:pt x="154722" y="105346"/>
                      <a:pt x="152536" y="106109"/>
                      <a:pt x="150255" y="106871"/>
                    </a:cubicBezTo>
                    <a:lnTo>
                      <a:pt x="143317" y="108966"/>
                    </a:lnTo>
                    <a:cubicBezTo>
                      <a:pt x="130582" y="113157"/>
                      <a:pt x="118987" y="116396"/>
                      <a:pt x="108343" y="118491"/>
                    </a:cubicBezTo>
                    <a:cubicBezTo>
                      <a:pt x="98576" y="120768"/>
                      <a:pt x="88616" y="122101"/>
                      <a:pt x="78596" y="122492"/>
                    </a:cubicBezTo>
                    <a:cubicBezTo>
                      <a:pt x="69750" y="122854"/>
                      <a:pt x="60896" y="122015"/>
                      <a:pt x="52271" y="120015"/>
                    </a:cubicBezTo>
                    <a:cubicBezTo>
                      <a:pt x="43727" y="118091"/>
                      <a:pt x="35524" y="114881"/>
                      <a:pt x="27941" y="110490"/>
                    </a:cubicBezTo>
                    <a:cubicBezTo>
                      <a:pt x="19600" y="106099"/>
                      <a:pt x="12355" y="99889"/>
                      <a:pt x="6748" y="92297"/>
                    </a:cubicBezTo>
                    <a:cubicBezTo>
                      <a:pt x="2686" y="86592"/>
                      <a:pt x="675" y="79677"/>
                      <a:pt x="1045" y="72676"/>
                    </a:cubicBezTo>
                    <a:cubicBezTo>
                      <a:pt x="1772" y="65380"/>
                      <a:pt x="4687" y="58464"/>
                      <a:pt x="9409" y="52864"/>
                    </a:cubicBezTo>
                    <a:cubicBezTo>
                      <a:pt x="15218" y="45482"/>
                      <a:pt x="22145" y="39053"/>
                      <a:pt x="29937" y="33814"/>
                    </a:cubicBezTo>
                    <a:lnTo>
                      <a:pt x="0" y="16478"/>
                    </a:lnTo>
                    <a:lnTo>
                      <a:pt x="17677" y="6858"/>
                    </a:lnTo>
                    <a:lnTo>
                      <a:pt x="47424" y="24003"/>
                    </a:lnTo>
                    <a:cubicBezTo>
                      <a:pt x="61333" y="17050"/>
                      <a:pt x="75962" y="11659"/>
                      <a:pt x="91046" y="7906"/>
                    </a:cubicBezTo>
                    <a:cubicBezTo>
                      <a:pt x="105358" y="4277"/>
                      <a:pt x="119901" y="1629"/>
                      <a:pt x="134574" y="0"/>
                    </a:cubicBezTo>
                    <a:close/>
                    <a:moveTo>
                      <a:pt x="63485" y="82772"/>
                    </a:moveTo>
                    <a:cubicBezTo>
                      <a:pt x="70153" y="86639"/>
                      <a:pt x="77868" y="88306"/>
                      <a:pt x="85534" y="87535"/>
                    </a:cubicBezTo>
                    <a:cubicBezTo>
                      <a:pt x="95850" y="86363"/>
                      <a:pt x="106013" y="84096"/>
                      <a:pt x="115851" y="80772"/>
                    </a:cubicBezTo>
                    <a:lnTo>
                      <a:pt x="68332" y="53245"/>
                    </a:lnTo>
                    <a:cubicBezTo>
                      <a:pt x="50845" y="64675"/>
                      <a:pt x="49230" y="74514"/>
                      <a:pt x="63485" y="82772"/>
                    </a:cubicBezTo>
                    <a:close/>
                    <a:moveTo>
                      <a:pt x="230372" y="96774"/>
                    </a:moveTo>
                    <a:cubicBezTo>
                      <a:pt x="223130" y="92793"/>
                      <a:pt x="214786" y="91288"/>
                      <a:pt x="206612" y="92488"/>
                    </a:cubicBezTo>
                    <a:cubicBezTo>
                      <a:pt x="195331" y="93945"/>
                      <a:pt x="184202" y="96403"/>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27"/>
              <p:cNvSpPr/>
              <p:nvPr/>
            </p:nvSpPr>
            <p:spPr>
              <a:xfrm>
                <a:off x="4865259" y="4541234"/>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27"/>
              <p:cNvSpPr/>
              <p:nvPr/>
            </p:nvSpPr>
            <p:spPr>
              <a:xfrm>
                <a:off x="4992800" y="4552092"/>
                <a:ext cx="42006" cy="19716"/>
              </a:xfrm>
              <a:custGeom>
                <a:avLst/>
                <a:gdLst/>
                <a:ahLst/>
                <a:cxnLst/>
                <a:rect l="l" t="t" r="r" b="b"/>
                <a:pathLst>
                  <a:path w="42006" h="19716" extrusionOk="0">
                    <a:moveTo>
                      <a:pt x="42007" y="17240"/>
                    </a:moveTo>
                    <a:lnTo>
                      <a:pt x="42007" y="0"/>
                    </a:lnTo>
                    <a:lnTo>
                      <a:pt x="0" y="3238"/>
                    </a:lnTo>
                    <a:lnTo>
                      <a:pt x="24045" y="19717"/>
                    </a:lnTo>
                    <a:lnTo>
                      <a:pt x="42007"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27"/>
              <p:cNvSpPr/>
              <p:nvPr/>
            </p:nvSpPr>
            <p:spPr>
              <a:xfrm>
                <a:off x="5006866" y="448894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27"/>
              <p:cNvSpPr/>
              <p:nvPr/>
            </p:nvSpPr>
            <p:spPr>
              <a:xfrm>
                <a:off x="4908026" y="44953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27"/>
              <p:cNvSpPr/>
              <p:nvPr/>
            </p:nvSpPr>
            <p:spPr>
              <a:xfrm>
                <a:off x="4811468" y="4440078"/>
                <a:ext cx="58923" cy="38957"/>
              </a:xfrm>
              <a:custGeom>
                <a:avLst/>
                <a:gdLst/>
                <a:ahLst/>
                <a:cxnLst/>
                <a:rect l="l" t="t" r="r" b="b"/>
                <a:pathLst>
                  <a:path w="58923" h="38957" extrusionOk="0">
                    <a:moveTo>
                      <a:pt x="0" y="11144"/>
                    </a:moveTo>
                    <a:lnTo>
                      <a:pt x="48945" y="38957"/>
                    </a:lnTo>
                    <a:lnTo>
                      <a:pt x="58924" y="31718"/>
                    </a:lnTo>
                    <a:cubicBezTo>
                      <a:pt x="58924" y="31718"/>
                      <a:pt x="52841" y="24670"/>
                      <a:pt x="52366" y="23908"/>
                    </a:cubicBezTo>
                    <a:cubicBezTo>
                      <a:pt x="47964" y="18878"/>
                      <a:pt x="42800" y="14573"/>
                      <a:pt x="37065" y="11144"/>
                    </a:cubicBezTo>
                    <a:cubicBezTo>
                      <a:pt x="33453"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27"/>
              <p:cNvSpPr/>
              <p:nvPr/>
            </p:nvSpPr>
            <p:spPr>
              <a:xfrm>
                <a:off x="4865639" y="440902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27"/>
              <p:cNvSpPr/>
              <p:nvPr/>
            </p:nvSpPr>
            <p:spPr>
              <a:xfrm>
                <a:off x="4743421" y="440397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27"/>
              <p:cNvSpPr/>
              <p:nvPr/>
            </p:nvSpPr>
            <p:spPr>
              <a:xfrm>
                <a:off x="4744371" y="4461509"/>
                <a:ext cx="29936" cy="30289"/>
              </a:xfrm>
              <a:custGeom>
                <a:avLst/>
                <a:gdLst/>
                <a:ahLst/>
                <a:cxnLst/>
                <a:rect l="l" t="t" r="r" b="b"/>
                <a:pathLst>
                  <a:path w="29936" h="30289" extrusionOk="0">
                    <a:moveTo>
                      <a:pt x="0" y="1790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27"/>
              <p:cNvSpPr/>
              <p:nvPr/>
            </p:nvSpPr>
            <p:spPr>
              <a:xfrm>
                <a:off x="4743040" y="4386929"/>
                <a:ext cx="295352" cy="185070"/>
              </a:xfrm>
              <a:custGeom>
                <a:avLst/>
                <a:gdLst/>
                <a:ahLst/>
                <a:cxnLst/>
                <a:rect l="l" t="t" r="r" b="b"/>
                <a:pathLst>
                  <a:path w="295352" h="185070" extrusionOk="0">
                    <a:moveTo>
                      <a:pt x="149875" y="29432"/>
                    </a:moveTo>
                    <a:cubicBezTo>
                      <a:pt x="145994" y="29432"/>
                      <a:pt x="142119" y="29718"/>
                      <a:pt x="138280" y="30289"/>
                    </a:cubicBezTo>
                    <a:cubicBezTo>
                      <a:pt x="133053" y="31051"/>
                      <a:pt x="127256" y="32099"/>
                      <a:pt x="120793" y="33528"/>
                    </a:cubicBezTo>
                    <a:cubicBezTo>
                      <a:pt x="114331" y="34957"/>
                      <a:pt x="107678" y="36576"/>
                      <a:pt x="100645" y="38671"/>
                    </a:cubicBezTo>
                    <a:cubicBezTo>
                      <a:pt x="93881" y="40691"/>
                      <a:pt x="87274" y="43205"/>
                      <a:pt x="80877" y="46196"/>
                    </a:cubicBezTo>
                    <a:lnTo>
                      <a:pt x="131722" y="75629"/>
                    </a:lnTo>
                    <a:lnTo>
                      <a:pt x="141226" y="72390"/>
                    </a:lnTo>
                    <a:cubicBezTo>
                      <a:pt x="154151" y="68104"/>
                      <a:pt x="166316" y="64484"/>
                      <a:pt x="177816" y="61436"/>
                    </a:cubicBezTo>
                    <a:cubicBezTo>
                      <a:pt x="188574" y="58550"/>
                      <a:pt x="199589" y="56740"/>
                      <a:pt x="210699" y="56007"/>
                    </a:cubicBezTo>
                    <a:cubicBezTo>
                      <a:pt x="220849" y="55369"/>
                      <a:pt x="231037" y="56045"/>
                      <a:pt x="241016" y="58007"/>
                    </a:cubicBezTo>
                    <a:cubicBezTo>
                      <a:pt x="251052" y="60274"/>
                      <a:pt x="260670" y="64094"/>
                      <a:pt x="269527" y="69342"/>
                    </a:cubicBezTo>
                    <a:cubicBezTo>
                      <a:pt x="278328" y="73705"/>
                      <a:pt x="285855" y="80258"/>
                      <a:pt x="291386" y="88392"/>
                    </a:cubicBezTo>
                    <a:cubicBezTo>
                      <a:pt x="295112" y="94278"/>
                      <a:pt x="296271" y="101432"/>
                      <a:pt x="294617" y="108204"/>
                    </a:cubicBezTo>
                    <a:cubicBezTo>
                      <a:pt x="292508" y="115700"/>
                      <a:pt x="288402" y="122482"/>
                      <a:pt x="282738" y="127825"/>
                    </a:cubicBezTo>
                    <a:cubicBezTo>
                      <a:pt x="275762" y="134855"/>
                      <a:pt x="267978" y="141027"/>
                      <a:pt x="259548" y="146209"/>
                    </a:cubicBezTo>
                    <a:lnTo>
                      <a:pt x="291861" y="165259"/>
                    </a:lnTo>
                    <a:lnTo>
                      <a:pt x="274279" y="175546"/>
                    </a:lnTo>
                    <a:lnTo>
                      <a:pt x="241681" y="156496"/>
                    </a:lnTo>
                    <a:cubicBezTo>
                      <a:pt x="226181" y="164239"/>
                      <a:pt x="209939" y="170402"/>
                      <a:pt x="193212" y="174879"/>
                    </a:cubicBezTo>
                    <a:cubicBezTo>
                      <a:pt x="175668" y="179784"/>
                      <a:pt x="157733" y="183194"/>
                      <a:pt x="139611" y="185071"/>
                    </a:cubicBezTo>
                    <a:lnTo>
                      <a:pt x="122219" y="154305"/>
                    </a:lnTo>
                    <a:cubicBezTo>
                      <a:pt x="125355" y="154305"/>
                      <a:pt x="130107" y="154305"/>
                      <a:pt x="136379" y="153257"/>
                    </a:cubicBezTo>
                    <a:cubicBezTo>
                      <a:pt x="142652" y="152209"/>
                      <a:pt x="149875" y="151257"/>
                      <a:pt x="157763" y="149542"/>
                    </a:cubicBezTo>
                    <a:cubicBezTo>
                      <a:pt x="165651" y="147828"/>
                      <a:pt x="173824" y="145732"/>
                      <a:pt x="182568" y="143161"/>
                    </a:cubicBezTo>
                    <a:cubicBezTo>
                      <a:pt x="191074" y="140636"/>
                      <a:pt x="199361" y="137446"/>
                      <a:pt x="207373" y="133636"/>
                    </a:cubicBezTo>
                    <a:lnTo>
                      <a:pt x="156812" y="104394"/>
                    </a:lnTo>
                    <a:cubicBezTo>
                      <a:pt x="154722" y="105156"/>
                      <a:pt x="152536" y="106013"/>
                      <a:pt x="150255" y="106680"/>
                    </a:cubicBezTo>
                    <a:lnTo>
                      <a:pt x="143317" y="108871"/>
                    </a:lnTo>
                    <a:cubicBezTo>
                      <a:pt x="130582" y="113062"/>
                      <a:pt x="118987" y="116300"/>
                      <a:pt x="108343" y="118396"/>
                    </a:cubicBezTo>
                    <a:cubicBezTo>
                      <a:pt x="98576" y="120672"/>
                      <a:pt x="88616" y="122006"/>
                      <a:pt x="78596" y="122396"/>
                    </a:cubicBezTo>
                    <a:cubicBezTo>
                      <a:pt x="69751" y="122711"/>
                      <a:pt x="60903" y="121882"/>
                      <a:pt x="52271" y="119920"/>
                    </a:cubicBezTo>
                    <a:cubicBezTo>
                      <a:pt x="43739" y="117958"/>
                      <a:pt x="35542" y="114748"/>
                      <a:pt x="27941" y="110395"/>
                    </a:cubicBezTo>
                    <a:cubicBezTo>
                      <a:pt x="19600" y="106004"/>
                      <a:pt x="12355" y="99793"/>
                      <a:pt x="6748" y="92202"/>
                    </a:cubicBezTo>
                    <a:cubicBezTo>
                      <a:pt x="2692" y="86496"/>
                      <a:pt x="682" y="79581"/>
                      <a:pt x="1045" y="72580"/>
                    </a:cubicBezTo>
                    <a:cubicBezTo>
                      <a:pt x="1772" y="65284"/>
                      <a:pt x="4687" y="58369"/>
                      <a:pt x="9409" y="52768"/>
                    </a:cubicBezTo>
                    <a:cubicBezTo>
                      <a:pt x="15221" y="45386"/>
                      <a:pt x="22148" y="38957"/>
                      <a:pt x="29937" y="33718"/>
                    </a:cubicBezTo>
                    <a:lnTo>
                      <a:pt x="0" y="16383"/>
                    </a:lnTo>
                    <a:lnTo>
                      <a:pt x="17677" y="6763"/>
                    </a:lnTo>
                    <a:lnTo>
                      <a:pt x="47424" y="24003"/>
                    </a:lnTo>
                    <a:cubicBezTo>
                      <a:pt x="61333" y="17050"/>
                      <a:pt x="75962" y="11659"/>
                      <a:pt x="91046" y="7906"/>
                    </a:cubicBezTo>
                    <a:cubicBezTo>
                      <a:pt x="105348" y="4229"/>
                      <a:pt x="119894" y="1591"/>
                      <a:pt x="134574" y="0"/>
                    </a:cubicBezTo>
                    <a:close/>
                    <a:moveTo>
                      <a:pt x="63485" y="82772"/>
                    </a:moveTo>
                    <a:cubicBezTo>
                      <a:pt x="70169" y="86601"/>
                      <a:pt x="77870" y="88259"/>
                      <a:pt x="85534" y="87535"/>
                    </a:cubicBezTo>
                    <a:cubicBezTo>
                      <a:pt x="95850" y="86363"/>
                      <a:pt x="106013" y="84096"/>
                      <a:pt x="115851" y="80772"/>
                    </a:cubicBezTo>
                    <a:lnTo>
                      <a:pt x="68332" y="53149"/>
                    </a:lnTo>
                    <a:cubicBezTo>
                      <a:pt x="50845" y="64675"/>
                      <a:pt x="49230" y="74486"/>
                      <a:pt x="63485" y="82772"/>
                    </a:cubicBezTo>
                    <a:close/>
                    <a:moveTo>
                      <a:pt x="230372" y="96679"/>
                    </a:moveTo>
                    <a:cubicBezTo>
                      <a:pt x="223120" y="92735"/>
                      <a:pt x="214776" y="91259"/>
                      <a:pt x="206612" y="92488"/>
                    </a:cubicBezTo>
                    <a:cubicBezTo>
                      <a:pt x="195331" y="93907"/>
                      <a:pt x="184202" y="96326"/>
                      <a:pt x="173349" y="99727"/>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4" name="Google Shape;1194;p27"/>
            <p:cNvGrpSpPr/>
            <p:nvPr/>
          </p:nvGrpSpPr>
          <p:grpSpPr>
            <a:xfrm>
              <a:off x="2682040" y="3351243"/>
              <a:ext cx="883852" cy="621125"/>
              <a:chOff x="4491665" y="4093368"/>
              <a:chExt cx="883852" cy="621125"/>
            </a:xfrm>
          </p:grpSpPr>
          <p:sp>
            <p:nvSpPr>
              <p:cNvPr id="1195" name="Google Shape;1195;p27"/>
              <p:cNvSpPr/>
              <p:nvPr/>
            </p:nvSpPr>
            <p:spPr>
              <a:xfrm>
                <a:off x="4491665" y="4203001"/>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27"/>
              <p:cNvSpPr/>
              <p:nvPr/>
            </p:nvSpPr>
            <p:spPr>
              <a:xfrm>
                <a:off x="4491855" y="43460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27"/>
              <p:cNvSpPr/>
              <p:nvPr/>
            </p:nvSpPr>
            <p:spPr>
              <a:xfrm>
                <a:off x="5309086" y="4349115"/>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27"/>
              <p:cNvSpPr/>
              <p:nvPr/>
            </p:nvSpPr>
            <p:spPr>
              <a:xfrm>
                <a:off x="4491665" y="409336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27"/>
              <p:cNvSpPr/>
              <p:nvPr/>
            </p:nvSpPr>
            <p:spPr>
              <a:xfrm>
                <a:off x="4617381" y="4162996"/>
                <a:ext cx="632721" cy="366093"/>
              </a:xfrm>
              <a:custGeom>
                <a:avLst/>
                <a:gdLst/>
                <a:ahLst/>
                <a:cxnLst/>
                <a:rect l="l" t="t" r="r" b="b"/>
                <a:pathLst>
                  <a:path w="632721" h="366093" extrusionOk="0">
                    <a:moveTo>
                      <a:pt x="632116" y="194024"/>
                    </a:moveTo>
                    <a:cubicBezTo>
                      <a:pt x="627555" y="237172"/>
                      <a:pt x="596952" y="279749"/>
                      <a:pt x="540025" y="312515"/>
                    </a:cubicBezTo>
                    <a:cubicBezTo>
                      <a:pt x="416475" y="383953"/>
                      <a:pt x="216136" y="383953"/>
                      <a:pt x="92586" y="312515"/>
                    </a:cubicBezTo>
                    <a:cubicBezTo>
                      <a:pt x="35564" y="279559"/>
                      <a:pt x="4962" y="237172"/>
                      <a:pt x="590" y="194024"/>
                    </a:cubicBezTo>
                    <a:cubicBezTo>
                      <a:pt x="-4732" y="143637"/>
                      <a:pt x="25965" y="92107"/>
                      <a:pt x="92586" y="53721"/>
                    </a:cubicBezTo>
                    <a:cubicBezTo>
                      <a:pt x="216136" y="-17907"/>
                      <a:pt x="416475" y="-17907"/>
                      <a:pt x="540025" y="53721"/>
                    </a:cubicBezTo>
                    <a:cubicBezTo>
                      <a:pt x="606551" y="92107"/>
                      <a:pt x="637534" y="143637"/>
                      <a:pt x="632116"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27"/>
              <p:cNvSpPr/>
              <p:nvPr/>
            </p:nvSpPr>
            <p:spPr>
              <a:xfrm>
                <a:off x="4617971" y="4184904"/>
                <a:ext cx="631526" cy="344185"/>
              </a:xfrm>
              <a:custGeom>
                <a:avLst/>
                <a:gdLst/>
                <a:ahLst/>
                <a:cxnLst/>
                <a:rect l="l" t="t" r="r" b="b"/>
                <a:pathLst>
                  <a:path w="631526" h="344185"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886" y="-17907"/>
                      <a:pt x="539435" y="53721"/>
                    </a:cubicBezTo>
                    <a:cubicBezTo>
                      <a:pt x="596363" y="86677"/>
                      <a:pt x="627440"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27"/>
              <p:cNvSpPr/>
              <p:nvPr/>
            </p:nvSpPr>
            <p:spPr>
              <a:xfrm>
                <a:off x="4779725" y="4267771"/>
                <a:ext cx="295065" cy="184880"/>
              </a:xfrm>
              <a:custGeom>
                <a:avLst/>
                <a:gdLst/>
                <a:ahLst/>
                <a:cxnLst/>
                <a:rect l="l" t="t" r="r" b="b"/>
                <a:pathLst>
                  <a:path w="295065" h="184880" extrusionOk="0">
                    <a:moveTo>
                      <a:pt x="149304" y="29337"/>
                    </a:moveTo>
                    <a:cubicBezTo>
                      <a:pt x="145417" y="29375"/>
                      <a:pt x="141549" y="29689"/>
                      <a:pt x="137710" y="30289"/>
                    </a:cubicBezTo>
                    <a:cubicBezTo>
                      <a:pt x="132483" y="31052"/>
                      <a:pt x="126685" y="32099"/>
                      <a:pt x="120223" y="33433"/>
                    </a:cubicBezTo>
                    <a:cubicBezTo>
                      <a:pt x="113760" y="34766"/>
                      <a:pt x="107013" y="36576"/>
                      <a:pt x="100075" y="38671"/>
                    </a:cubicBezTo>
                    <a:cubicBezTo>
                      <a:pt x="93311" y="40691"/>
                      <a:pt x="86703" y="43206"/>
                      <a:pt x="80307" y="46196"/>
                    </a:cubicBezTo>
                    <a:lnTo>
                      <a:pt x="131057" y="75629"/>
                    </a:lnTo>
                    <a:lnTo>
                      <a:pt x="140561" y="72390"/>
                    </a:lnTo>
                    <a:cubicBezTo>
                      <a:pt x="153486" y="68104"/>
                      <a:pt x="165651" y="64389"/>
                      <a:pt x="177151" y="61436"/>
                    </a:cubicBezTo>
                    <a:cubicBezTo>
                      <a:pt x="187899" y="58503"/>
                      <a:pt x="198914" y="56683"/>
                      <a:pt x="210034" y="56007"/>
                    </a:cubicBezTo>
                    <a:cubicBezTo>
                      <a:pt x="220155" y="55321"/>
                      <a:pt x="230315" y="55988"/>
                      <a:pt x="240256" y="58007"/>
                    </a:cubicBezTo>
                    <a:cubicBezTo>
                      <a:pt x="250463" y="60217"/>
                      <a:pt x="260242" y="64037"/>
                      <a:pt x="269242" y="69342"/>
                    </a:cubicBezTo>
                    <a:cubicBezTo>
                      <a:pt x="278024" y="73733"/>
                      <a:pt x="285541" y="80286"/>
                      <a:pt x="291101" y="88392"/>
                    </a:cubicBezTo>
                    <a:cubicBezTo>
                      <a:pt x="294817" y="94317"/>
                      <a:pt x="295986" y="101498"/>
                      <a:pt x="294332" y="108299"/>
                    </a:cubicBezTo>
                    <a:cubicBezTo>
                      <a:pt x="292194" y="115786"/>
                      <a:pt x="288088" y="122568"/>
                      <a:pt x="282453" y="127921"/>
                    </a:cubicBezTo>
                    <a:cubicBezTo>
                      <a:pt x="275477" y="134950"/>
                      <a:pt x="267693" y="141122"/>
                      <a:pt x="259263" y="146304"/>
                    </a:cubicBezTo>
                    <a:lnTo>
                      <a:pt x="291576" y="165354"/>
                    </a:lnTo>
                    <a:lnTo>
                      <a:pt x="273899" y="175546"/>
                    </a:lnTo>
                    <a:lnTo>
                      <a:pt x="241301" y="156496"/>
                    </a:lnTo>
                    <a:cubicBezTo>
                      <a:pt x="225781" y="164202"/>
                      <a:pt x="209549" y="170355"/>
                      <a:pt x="192832" y="174879"/>
                    </a:cubicBezTo>
                    <a:cubicBezTo>
                      <a:pt x="175345" y="179718"/>
                      <a:pt x="157478" y="183061"/>
                      <a:pt x="139421" y="184880"/>
                    </a:cubicBezTo>
                    <a:lnTo>
                      <a:pt x="122409" y="154305"/>
                    </a:lnTo>
                    <a:cubicBezTo>
                      <a:pt x="127146" y="154181"/>
                      <a:pt x="131874" y="153800"/>
                      <a:pt x="136569" y="153162"/>
                    </a:cubicBezTo>
                    <a:cubicBezTo>
                      <a:pt x="143726" y="152352"/>
                      <a:pt x="150835" y="151143"/>
                      <a:pt x="157858" y="149543"/>
                    </a:cubicBezTo>
                    <a:cubicBezTo>
                      <a:pt x="165746" y="147828"/>
                      <a:pt x="174014" y="145732"/>
                      <a:pt x="182758" y="143161"/>
                    </a:cubicBezTo>
                    <a:cubicBezTo>
                      <a:pt x="191245" y="140580"/>
                      <a:pt x="199532" y="137398"/>
                      <a:pt x="207563" y="133636"/>
                    </a:cubicBezTo>
                    <a:lnTo>
                      <a:pt x="157003" y="104394"/>
                    </a:lnTo>
                    <a:lnTo>
                      <a:pt x="150445" y="106680"/>
                    </a:lnTo>
                    <a:lnTo>
                      <a:pt x="143507" y="108776"/>
                    </a:lnTo>
                    <a:cubicBezTo>
                      <a:pt x="130772" y="112967"/>
                      <a:pt x="119177" y="116300"/>
                      <a:pt x="108533" y="118301"/>
                    </a:cubicBezTo>
                    <a:cubicBezTo>
                      <a:pt x="98766" y="120577"/>
                      <a:pt x="88806" y="121911"/>
                      <a:pt x="78786" y="122301"/>
                    </a:cubicBezTo>
                    <a:cubicBezTo>
                      <a:pt x="69941" y="122615"/>
                      <a:pt x="61093" y="121787"/>
                      <a:pt x="52461" y="119825"/>
                    </a:cubicBezTo>
                    <a:cubicBezTo>
                      <a:pt x="43893" y="117881"/>
                      <a:pt x="35661" y="114671"/>
                      <a:pt x="28036" y="110300"/>
                    </a:cubicBezTo>
                    <a:cubicBezTo>
                      <a:pt x="19700" y="105947"/>
                      <a:pt x="12480" y="99717"/>
                      <a:pt x="6938" y="92107"/>
                    </a:cubicBezTo>
                    <a:cubicBezTo>
                      <a:pt x="2819" y="86430"/>
                      <a:pt x="803" y="79496"/>
                      <a:pt x="1235" y="72485"/>
                    </a:cubicBezTo>
                    <a:cubicBezTo>
                      <a:pt x="1979" y="65189"/>
                      <a:pt x="4893" y="58283"/>
                      <a:pt x="9599" y="52673"/>
                    </a:cubicBezTo>
                    <a:cubicBezTo>
                      <a:pt x="15435" y="45310"/>
                      <a:pt x="22357" y="38891"/>
                      <a:pt x="30127" y="33623"/>
                    </a:cubicBezTo>
                    <a:lnTo>
                      <a:pt x="0" y="16954"/>
                    </a:lnTo>
                    <a:lnTo>
                      <a:pt x="17582" y="6763"/>
                    </a:lnTo>
                    <a:lnTo>
                      <a:pt x="47234" y="23908"/>
                    </a:lnTo>
                    <a:cubicBezTo>
                      <a:pt x="61177" y="17059"/>
                      <a:pt x="75797" y="11697"/>
                      <a:pt x="90856" y="7906"/>
                    </a:cubicBezTo>
                    <a:cubicBezTo>
                      <a:pt x="105192" y="4239"/>
                      <a:pt x="119769" y="1591"/>
                      <a:pt x="134479" y="0"/>
                    </a:cubicBezTo>
                    <a:close/>
                    <a:moveTo>
                      <a:pt x="62915" y="82772"/>
                    </a:moveTo>
                    <a:cubicBezTo>
                      <a:pt x="69599" y="86601"/>
                      <a:pt x="77300" y="88259"/>
                      <a:pt x="84964" y="87535"/>
                    </a:cubicBezTo>
                    <a:cubicBezTo>
                      <a:pt x="95260" y="86382"/>
                      <a:pt x="105397" y="84077"/>
                      <a:pt x="115186" y="80677"/>
                    </a:cubicBezTo>
                    <a:lnTo>
                      <a:pt x="67667" y="53150"/>
                    </a:lnTo>
                    <a:cubicBezTo>
                      <a:pt x="50180" y="64579"/>
                      <a:pt x="48659" y="74486"/>
                      <a:pt x="62915" y="82772"/>
                    </a:cubicBezTo>
                    <a:close/>
                    <a:moveTo>
                      <a:pt x="229802" y="96679"/>
                    </a:moveTo>
                    <a:cubicBezTo>
                      <a:pt x="222503" y="92755"/>
                      <a:pt x="214149" y="91250"/>
                      <a:pt x="205947" y="92393"/>
                    </a:cubicBezTo>
                    <a:cubicBezTo>
                      <a:pt x="194704" y="93907"/>
                      <a:pt x="183613" y="96364"/>
                      <a:pt x="172779" y="99727"/>
                    </a:cubicBezTo>
                    <a:lnTo>
                      <a:pt x="220298" y="127063"/>
                    </a:lnTo>
                    <a:cubicBezTo>
                      <a:pt x="240256" y="114776"/>
                      <a:pt x="243487" y="104204"/>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27"/>
              <p:cNvSpPr/>
              <p:nvPr/>
            </p:nvSpPr>
            <p:spPr>
              <a:xfrm>
                <a:off x="4901754" y="4404931"/>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27"/>
              <p:cNvSpPr/>
              <p:nvPr/>
            </p:nvSpPr>
            <p:spPr>
              <a:xfrm>
                <a:off x="5028819" y="4415790"/>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27"/>
              <p:cNvSpPr/>
              <p:nvPr/>
            </p:nvSpPr>
            <p:spPr>
              <a:xfrm>
                <a:off x="5042980" y="435254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27"/>
              <p:cNvSpPr/>
              <p:nvPr/>
            </p:nvSpPr>
            <p:spPr>
              <a:xfrm>
                <a:off x="4944141" y="4358925"/>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27"/>
              <p:cNvSpPr/>
              <p:nvPr/>
            </p:nvSpPr>
            <p:spPr>
              <a:xfrm>
                <a:off x="4847487" y="4303680"/>
                <a:ext cx="58543" cy="38957"/>
              </a:xfrm>
              <a:custGeom>
                <a:avLst/>
                <a:gdLst/>
                <a:ahLst/>
                <a:cxnLst/>
                <a:rect l="l" t="t" r="r" b="b"/>
                <a:pathLst>
                  <a:path w="58543" h="38957" extrusionOk="0">
                    <a:moveTo>
                      <a:pt x="0" y="11144"/>
                    </a:moveTo>
                    <a:lnTo>
                      <a:pt x="49040" y="38958"/>
                    </a:lnTo>
                    <a:lnTo>
                      <a:pt x="58543" y="31623"/>
                    </a:lnTo>
                    <a:cubicBezTo>
                      <a:pt x="58543" y="31623"/>
                      <a:pt x="52461" y="24575"/>
                      <a:pt x="51986" y="23908"/>
                    </a:cubicBezTo>
                    <a:cubicBezTo>
                      <a:pt x="47612" y="18888"/>
                      <a:pt x="42482" y="14573"/>
                      <a:pt x="36780" y="11144"/>
                    </a:cubicBezTo>
                    <a:cubicBezTo>
                      <a:pt x="33168" y="10383"/>
                      <a:pt x="9884" y="0"/>
                      <a:pt x="988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27"/>
              <p:cNvSpPr/>
              <p:nvPr/>
            </p:nvSpPr>
            <p:spPr>
              <a:xfrm>
                <a:off x="4901754" y="4272629"/>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27"/>
              <p:cNvSpPr/>
              <p:nvPr/>
            </p:nvSpPr>
            <p:spPr>
              <a:xfrm>
                <a:off x="4779535" y="4267581"/>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27"/>
              <p:cNvSpPr/>
              <p:nvPr/>
            </p:nvSpPr>
            <p:spPr>
              <a:xfrm>
                <a:off x="4780485" y="4325492"/>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27"/>
              <p:cNvSpPr/>
              <p:nvPr/>
            </p:nvSpPr>
            <p:spPr>
              <a:xfrm>
                <a:off x="4779725" y="4250816"/>
                <a:ext cx="295065" cy="184594"/>
              </a:xfrm>
              <a:custGeom>
                <a:avLst/>
                <a:gdLst/>
                <a:ahLst/>
                <a:cxnLst/>
                <a:rect l="l" t="t" r="r" b="b"/>
                <a:pathLst>
                  <a:path w="295065" h="184594" extrusionOk="0">
                    <a:moveTo>
                      <a:pt x="149304" y="29146"/>
                    </a:moveTo>
                    <a:cubicBezTo>
                      <a:pt x="145417" y="29137"/>
                      <a:pt x="141540" y="29451"/>
                      <a:pt x="137710" y="30099"/>
                    </a:cubicBezTo>
                    <a:cubicBezTo>
                      <a:pt x="132483" y="30861"/>
                      <a:pt x="126685" y="31909"/>
                      <a:pt x="120223" y="33242"/>
                    </a:cubicBezTo>
                    <a:cubicBezTo>
                      <a:pt x="113760" y="34576"/>
                      <a:pt x="107013" y="36290"/>
                      <a:pt x="100075" y="38386"/>
                    </a:cubicBezTo>
                    <a:cubicBezTo>
                      <a:pt x="93308" y="40434"/>
                      <a:pt x="86701" y="42986"/>
                      <a:pt x="80307" y="46006"/>
                    </a:cubicBezTo>
                    <a:lnTo>
                      <a:pt x="131057" y="75343"/>
                    </a:lnTo>
                    <a:lnTo>
                      <a:pt x="140561" y="72199"/>
                    </a:lnTo>
                    <a:cubicBezTo>
                      <a:pt x="153486" y="67818"/>
                      <a:pt x="165651" y="64198"/>
                      <a:pt x="177151" y="61246"/>
                    </a:cubicBezTo>
                    <a:cubicBezTo>
                      <a:pt x="187899" y="58331"/>
                      <a:pt x="198914" y="56474"/>
                      <a:pt x="210034" y="55721"/>
                    </a:cubicBezTo>
                    <a:cubicBezTo>
                      <a:pt x="220155" y="55112"/>
                      <a:pt x="230315" y="55817"/>
                      <a:pt x="240256" y="57817"/>
                    </a:cubicBezTo>
                    <a:cubicBezTo>
                      <a:pt x="250453" y="59988"/>
                      <a:pt x="260242" y="63780"/>
                      <a:pt x="269242" y="69056"/>
                    </a:cubicBezTo>
                    <a:cubicBezTo>
                      <a:pt x="278014" y="73457"/>
                      <a:pt x="285541" y="80010"/>
                      <a:pt x="291101" y="88106"/>
                    </a:cubicBezTo>
                    <a:cubicBezTo>
                      <a:pt x="294817" y="94031"/>
                      <a:pt x="295986" y="101213"/>
                      <a:pt x="294332" y="108013"/>
                    </a:cubicBezTo>
                    <a:cubicBezTo>
                      <a:pt x="292175" y="115491"/>
                      <a:pt x="288079" y="122263"/>
                      <a:pt x="282453" y="127635"/>
                    </a:cubicBezTo>
                    <a:cubicBezTo>
                      <a:pt x="275477" y="134664"/>
                      <a:pt x="267693" y="140837"/>
                      <a:pt x="259263" y="146018"/>
                    </a:cubicBezTo>
                    <a:lnTo>
                      <a:pt x="291576" y="165068"/>
                    </a:lnTo>
                    <a:lnTo>
                      <a:pt x="273899" y="175260"/>
                    </a:lnTo>
                    <a:lnTo>
                      <a:pt x="241301" y="156210"/>
                    </a:lnTo>
                    <a:cubicBezTo>
                      <a:pt x="225762" y="163868"/>
                      <a:pt x="209539" y="170031"/>
                      <a:pt x="192832" y="174593"/>
                    </a:cubicBezTo>
                    <a:cubicBezTo>
                      <a:pt x="175345" y="179432"/>
                      <a:pt x="157478" y="182775"/>
                      <a:pt x="139421" y="184595"/>
                    </a:cubicBezTo>
                    <a:lnTo>
                      <a:pt x="122409" y="154019"/>
                    </a:lnTo>
                    <a:cubicBezTo>
                      <a:pt x="127146" y="153896"/>
                      <a:pt x="131874" y="153514"/>
                      <a:pt x="136569" y="152876"/>
                    </a:cubicBezTo>
                    <a:cubicBezTo>
                      <a:pt x="142937" y="152114"/>
                      <a:pt x="150065" y="150971"/>
                      <a:pt x="157858" y="149257"/>
                    </a:cubicBezTo>
                    <a:cubicBezTo>
                      <a:pt x="165651" y="147542"/>
                      <a:pt x="174014" y="145447"/>
                      <a:pt x="182758" y="142875"/>
                    </a:cubicBezTo>
                    <a:cubicBezTo>
                      <a:pt x="191245" y="140294"/>
                      <a:pt x="199532" y="137112"/>
                      <a:pt x="207563" y="133350"/>
                    </a:cubicBezTo>
                    <a:lnTo>
                      <a:pt x="157003" y="104108"/>
                    </a:lnTo>
                    <a:lnTo>
                      <a:pt x="150445" y="106394"/>
                    </a:lnTo>
                    <a:lnTo>
                      <a:pt x="143507" y="108490"/>
                    </a:lnTo>
                    <a:cubicBezTo>
                      <a:pt x="130772" y="112681"/>
                      <a:pt x="119177" y="116014"/>
                      <a:pt x="108533" y="118015"/>
                    </a:cubicBezTo>
                    <a:cubicBezTo>
                      <a:pt x="98772" y="120310"/>
                      <a:pt x="88807" y="121615"/>
                      <a:pt x="78786" y="121920"/>
                    </a:cubicBezTo>
                    <a:cubicBezTo>
                      <a:pt x="69946" y="122263"/>
                      <a:pt x="61097" y="121463"/>
                      <a:pt x="52461" y="119539"/>
                    </a:cubicBezTo>
                    <a:cubicBezTo>
                      <a:pt x="43906" y="117558"/>
                      <a:pt x="35680" y="114348"/>
                      <a:pt x="28036" y="110014"/>
                    </a:cubicBezTo>
                    <a:cubicBezTo>
                      <a:pt x="19642" y="105928"/>
                      <a:pt x="12295" y="99965"/>
                      <a:pt x="6558" y="92583"/>
                    </a:cubicBezTo>
                    <a:cubicBezTo>
                      <a:pt x="2453" y="86897"/>
                      <a:pt x="439" y="79962"/>
                      <a:pt x="855" y="72962"/>
                    </a:cubicBezTo>
                    <a:cubicBezTo>
                      <a:pt x="1599" y="65665"/>
                      <a:pt x="4512" y="58760"/>
                      <a:pt x="9219" y="53149"/>
                    </a:cubicBezTo>
                    <a:cubicBezTo>
                      <a:pt x="15027" y="45768"/>
                      <a:pt x="21955" y="39338"/>
                      <a:pt x="29747" y="34099"/>
                    </a:cubicBezTo>
                    <a:lnTo>
                      <a:pt x="0" y="16383"/>
                    </a:lnTo>
                    <a:lnTo>
                      <a:pt x="17392" y="6858"/>
                    </a:lnTo>
                    <a:lnTo>
                      <a:pt x="47044" y="24003"/>
                    </a:lnTo>
                    <a:cubicBezTo>
                      <a:pt x="60984" y="17126"/>
                      <a:pt x="75605" y="11725"/>
                      <a:pt x="90666" y="7906"/>
                    </a:cubicBezTo>
                    <a:cubicBezTo>
                      <a:pt x="105021" y="4324"/>
                      <a:pt x="119593" y="1686"/>
                      <a:pt x="134288" y="0"/>
                    </a:cubicBezTo>
                    <a:close/>
                    <a:moveTo>
                      <a:pt x="62915" y="82487"/>
                    </a:moveTo>
                    <a:cubicBezTo>
                      <a:pt x="69567" y="86401"/>
                      <a:pt x="77295" y="88068"/>
                      <a:pt x="84964" y="87249"/>
                    </a:cubicBezTo>
                    <a:cubicBezTo>
                      <a:pt x="95251" y="86087"/>
                      <a:pt x="105383" y="83820"/>
                      <a:pt x="115186" y="80486"/>
                    </a:cubicBezTo>
                    <a:lnTo>
                      <a:pt x="67667" y="52959"/>
                    </a:lnTo>
                    <a:cubicBezTo>
                      <a:pt x="50180" y="64008"/>
                      <a:pt x="48659" y="74295"/>
                      <a:pt x="62915" y="82487"/>
                    </a:cubicBezTo>
                    <a:close/>
                    <a:moveTo>
                      <a:pt x="229802" y="96488"/>
                    </a:moveTo>
                    <a:cubicBezTo>
                      <a:pt x="222531" y="92488"/>
                      <a:pt x="214149" y="90983"/>
                      <a:pt x="205947" y="92202"/>
                    </a:cubicBezTo>
                    <a:cubicBezTo>
                      <a:pt x="194695" y="93669"/>
                      <a:pt x="183604" y="96126"/>
                      <a:pt x="172779" y="99536"/>
                    </a:cubicBezTo>
                    <a:lnTo>
                      <a:pt x="220298" y="126873"/>
                    </a:lnTo>
                    <a:cubicBezTo>
                      <a:pt x="240256" y="114586"/>
                      <a:pt x="243487" y="104394"/>
                      <a:pt x="229802"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1" name="Google Shape;1211;p27"/>
            <p:cNvGrpSpPr/>
            <p:nvPr/>
          </p:nvGrpSpPr>
          <p:grpSpPr>
            <a:xfrm>
              <a:off x="2654955" y="3219989"/>
              <a:ext cx="883852" cy="621029"/>
              <a:chOff x="4464580" y="3962114"/>
              <a:chExt cx="883852" cy="621029"/>
            </a:xfrm>
          </p:grpSpPr>
          <p:sp>
            <p:nvSpPr>
              <p:cNvPr id="1212" name="Google Shape;1212;p27"/>
              <p:cNvSpPr/>
              <p:nvPr/>
            </p:nvSpPr>
            <p:spPr>
              <a:xfrm>
                <a:off x="4464580" y="407165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27"/>
              <p:cNvSpPr/>
              <p:nvPr/>
            </p:nvSpPr>
            <p:spPr>
              <a:xfrm>
                <a:off x="4464770" y="4214812"/>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27"/>
              <p:cNvSpPr/>
              <p:nvPr/>
            </p:nvSpPr>
            <p:spPr>
              <a:xfrm>
                <a:off x="5281905" y="4217860"/>
                <a:ext cx="66526" cy="157067"/>
              </a:xfrm>
              <a:custGeom>
                <a:avLst/>
                <a:gdLst/>
                <a:ahLst/>
                <a:cxnLst/>
                <a:rect l="l" t="t" r="r" b="b"/>
                <a:pathLst>
                  <a:path w="66526" h="157067" extrusionOk="0">
                    <a:moveTo>
                      <a:pt x="66527" y="0"/>
                    </a:moveTo>
                    <a:lnTo>
                      <a:pt x="66527" y="109538"/>
                    </a:lnTo>
                    <a:lnTo>
                      <a:pt x="21954"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27"/>
              <p:cNvSpPr/>
              <p:nvPr/>
            </p:nvSpPr>
            <p:spPr>
              <a:xfrm>
                <a:off x="4464580" y="396211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27"/>
              <p:cNvSpPr/>
              <p:nvPr/>
            </p:nvSpPr>
            <p:spPr>
              <a:xfrm>
                <a:off x="4590295" y="4031718"/>
                <a:ext cx="632609" cy="366117"/>
              </a:xfrm>
              <a:custGeom>
                <a:avLst/>
                <a:gdLst/>
                <a:ahLst/>
                <a:cxnLst/>
                <a:rect l="l" t="t" r="r" b="b"/>
                <a:pathLst>
                  <a:path w="632609" h="366117" extrusionOk="0">
                    <a:moveTo>
                      <a:pt x="632022" y="194048"/>
                    </a:moveTo>
                    <a:cubicBezTo>
                      <a:pt x="627555" y="237101"/>
                      <a:pt x="596953" y="279773"/>
                      <a:pt x="540025" y="312539"/>
                    </a:cubicBezTo>
                    <a:cubicBezTo>
                      <a:pt x="416476" y="383977"/>
                      <a:pt x="216136" y="383977"/>
                      <a:pt x="92586" y="312539"/>
                    </a:cubicBezTo>
                    <a:cubicBezTo>
                      <a:pt x="35564" y="279583"/>
                      <a:pt x="4962" y="237101"/>
                      <a:pt x="590" y="194048"/>
                    </a:cubicBezTo>
                    <a:cubicBezTo>
                      <a:pt x="-4732" y="143661"/>
                      <a:pt x="25965" y="92131"/>
                      <a:pt x="92586" y="53650"/>
                    </a:cubicBezTo>
                    <a:cubicBezTo>
                      <a:pt x="216136" y="-17883"/>
                      <a:pt x="416476" y="-17883"/>
                      <a:pt x="540025" y="53650"/>
                    </a:cubicBezTo>
                    <a:cubicBezTo>
                      <a:pt x="606551" y="92607"/>
                      <a:pt x="637344" y="143661"/>
                      <a:pt x="632022"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27"/>
              <p:cNvSpPr/>
              <p:nvPr/>
            </p:nvSpPr>
            <p:spPr>
              <a:xfrm>
                <a:off x="4590885" y="4053625"/>
                <a:ext cx="631431" cy="344209"/>
              </a:xfrm>
              <a:custGeom>
                <a:avLst/>
                <a:gdLst/>
                <a:ahLst/>
                <a:cxnLst/>
                <a:rect l="l" t="t" r="r" b="b"/>
                <a:pathLst>
                  <a:path w="631431" h="344209" extrusionOk="0">
                    <a:moveTo>
                      <a:pt x="631432" y="172140"/>
                    </a:moveTo>
                    <a:cubicBezTo>
                      <a:pt x="626965" y="215194"/>
                      <a:pt x="596363" y="257865"/>
                      <a:pt x="539435" y="290631"/>
                    </a:cubicBezTo>
                    <a:cubicBezTo>
                      <a:pt x="415886" y="362069"/>
                      <a:pt x="215546" y="362069"/>
                      <a:pt x="91997" y="290631"/>
                    </a:cubicBezTo>
                    <a:cubicBezTo>
                      <a:pt x="34974" y="257675"/>
                      <a:pt x="4372" y="215194"/>
                      <a:pt x="0" y="172140"/>
                    </a:cubicBezTo>
                    <a:cubicBezTo>
                      <a:pt x="4372" y="129088"/>
                      <a:pt x="34974" y="86415"/>
                      <a:pt x="91997" y="53649"/>
                    </a:cubicBezTo>
                    <a:cubicBezTo>
                      <a:pt x="215546" y="-17883"/>
                      <a:pt x="415886" y="-17883"/>
                      <a:pt x="539435" y="53649"/>
                    </a:cubicBezTo>
                    <a:cubicBezTo>
                      <a:pt x="596363" y="86701"/>
                      <a:pt x="62696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27"/>
              <p:cNvSpPr/>
              <p:nvPr/>
            </p:nvSpPr>
            <p:spPr>
              <a:xfrm>
                <a:off x="4752449" y="4136612"/>
                <a:ext cx="294752" cy="184784"/>
              </a:xfrm>
              <a:custGeom>
                <a:avLst/>
                <a:gdLst/>
                <a:ahLst/>
                <a:cxnLst/>
                <a:rect l="l" t="t" r="r" b="b"/>
                <a:pathLst>
                  <a:path w="294752" h="184784" extrusionOk="0">
                    <a:moveTo>
                      <a:pt x="149495" y="29242"/>
                    </a:moveTo>
                    <a:cubicBezTo>
                      <a:pt x="145609" y="29232"/>
                      <a:pt x="141731" y="29546"/>
                      <a:pt x="137900" y="30194"/>
                    </a:cubicBezTo>
                    <a:cubicBezTo>
                      <a:pt x="132673" y="30956"/>
                      <a:pt x="126876" y="32004"/>
                      <a:pt x="120413" y="33338"/>
                    </a:cubicBezTo>
                    <a:cubicBezTo>
                      <a:pt x="113950" y="34671"/>
                      <a:pt x="107203" y="36481"/>
                      <a:pt x="100265" y="38481"/>
                    </a:cubicBezTo>
                    <a:cubicBezTo>
                      <a:pt x="93482" y="40576"/>
                      <a:pt x="86847" y="43119"/>
                      <a:pt x="80402" y="46101"/>
                    </a:cubicBezTo>
                    <a:lnTo>
                      <a:pt x="131247" y="75533"/>
                    </a:lnTo>
                    <a:lnTo>
                      <a:pt x="140751" y="72295"/>
                    </a:lnTo>
                    <a:cubicBezTo>
                      <a:pt x="153676" y="68008"/>
                      <a:pt x="165841" y="64294"/>
                      <a:pt x="177341" y="61341"/>
                    </a:cubicBezTo>
                    <a:cubicBezTo>
                      <a:pt x="188099" y="58426"/>
                      <a:pt x="199104" y="56569"/>
                      <a:pt x="210224" y="55816"/>
                    </a:cubicBezTo>
                    <a:cubicBezTo>
                      <a:pt x="220345" y="55207"/>
                      <a:pt x="230505" y="55912"/>
                      <a:pt x="240446" y="57912"/>
                    </a:cubicBezTo>
                    <a:cubicBezTo>
                      <a:pt x="250501" y="60122"/>
                      <a:pt x="260128" y="63951"/>
                      <a:pt x="268957" y="69247"/>
                    </a:cubicBezTo>
                    <a:cubicBezTo>
                      <a:pt x="277758" y="73609"/>
                      <a:pt x="285285" y="80172"/>
                      <a:pt x="290816" y="88297"/>
                    </a:cubicBezTo>
                    <a:cubicBezTo>
                      <a:pt x="294494" y="94240"/>
                      <a:pt x="295653" y="101403"/>
                      <a:pt x="294047" y="108204"/>
                    </a:cubicBezTo>
                    <a:cubicBezTo>
                      <a:pt x="291852" y="115662"/>
                      <a:pt x="287756" y="122425"/>
                      <a:pt x="282167" y="127825"/>
                    </a:cubicBezTo>
                    <a:cubicBezTo>
                      <a:pt x="275163" y="134855"/>
                      <a:pt x="267342" y="141027"/>
                      <a:pt x="258883" y="146209"/>
                    </a:cubicBezTo>
                    <a:lnTo>
                      <a:pt x="291196" y="165259"/>
                    </a:lnTo>
                    <a:lnTo>
                      <a:pt x="273614" y="175450"/>
                    </a:lnTo>
                    <a:lnTo>
                      <a:pt x="241016" y="156400"/>
                    </a:lnTo>
                    <a:cubicBezTo>
                      <a:pt x="225487" y="164068"/>
                      <a:pt x="209254" y="170231"/>
                      <a:pt x="192547" y="174784"/>
                    </a:cubicBezTo>
                    <a:cubicBezTo>
                      <a:pt x="175060" y="179622"/>
                      <a:pt x="157188" y="182966"/>
                      <a:pt x="139135" y="184785"/>
                    </a:cubicBezTo>
                    <a:lnTo>
                      <a:pt x="122314" y="154210"/>
                    </a:lnTo>
                    <a:cubicBezTo>
                      <a:pt x="127083" y="154086"/>
                      <a:pt x="131841" y="153705"/>
                      <a:pt x="136569" y="153067"/>
                    </a:cubicBezTo>
                    <a:cubicBezTo>
                      <a:pt x="142937" y="152305"/>
                      <a:pt x="150065" y="151162"/>
                      <a:pt x="157858" y="149447"/>
                    </a:cubicBezTo>
                    <a:cubicBezTo>
                      <a:pt x="165651" y="147733"/>
                      <a:pt x="174014" y="145637"/>
                      <a:pt x="182663" y="143065"/>
                    </a:cubicBezTo>
                    <a:cubicBezTo>
                      <a:pt x="191178" y="140494"/>
                      <a:pt x="199504" y="137312"/>
                      <a:pt x="207563" y="133540"/>
                    </a:cubicBezTo>
                    <a:lnTo>
                      <a:pt x="157003" y="104299"/>
                    </a:lnTo>
                    <a:lnTo>
                      <a:pt x="150350" y="106585"/>
                    </a:lnTo>
                    <a:lnTo>
                      <a:pt x="143507" y="108680"/>
                    </a:lnTo>
                    <a:cubicBezTo>
                      <a:pt x="130772" y="112871"/>
                      <a:pt x="119083" y="116205"/>
                      <a:pt x="108533" y="118205"/>
                    </a:cubicBezTo>
                    <a:cubicBezTo>
                      <a:pt x="98735" y="120482"/>
                      <a:pt x="88743" y="121825"/>
                      <a:pt x="78691" y="122206"/>
                    </a:cubicBezTo>
                    <a:cubicBezTo>
                      <a:pt x="69880" y="122472"/>
                      <a:pt x="61068" y="121644"/>
                      <a:pt x="52461" y="119729"/>
                    </a:cubicBezTo>
                    <a:cubicBezTo>
                      <a:pt x="43906" y="117748"/>
                      <a:pt x="35680" y="114538"/>
                      <a:pt x="28036" y="110204"/>
                    </a:cubicBezTo>
                    <a:cubicBezTo>
                      <a:pt x="19681" y="106004"/>
                      <a:pt x="12399" y="99946"/>
                      <a:pt x="6748" y="92488"/>
                    </a:cubicBezTo>
                    <a:cubicBezTo>
                      <a:pt x="2599" y="86820"/>
                      <a:pt x="581" y="79877"/>
                      <a:pt x="1045" y="72866"/>
                    </a:cubicBezTo>
                    <a:cubicBezTo>
                      <a:pt x="1795" y="65589"/>
                      <a:pt x="4672" y="58703"/>
                      <a:pt x="9314" y="53054"/>
                    </a:cubicBezTo>
                    <a:cubicBezTo>
                      <a:pt x="15159" y="45672"/>
                      <a:pt x="22117" y="39243"/>
                      <a:pt x="29937" y="34004"/>
                    </a:cubicBezTo>
                    <a:lnTo>
                      <a:pt x="0" y="16669"/>
                    </a:lnTo>
                    <a:lnTo>
                      <a:pt x="17772" y="6763"/>
                    </a:lnTo>
                    <a:lnTo>
                      <a:pt x="47424" y="23908"/>
                    </a:lnTo>
                    <a:cubicBezTo>
                      <a:pt x="61342" y="17002"/>
                      <a:pt x="75969" y="11639"/>
                      <a:pt x="91046" y="7906"/>
                    </a:cubicBezTo>
                    <a:cubicBezTo>
                      <a:pt x="105382" y="4238"/>
                      <a:pt x="119959" y="1591"/>
                      <a:pt x="134669" y="0"/>
                    </a:cubicBezTo>
                    <a:close/>
                    <a:moveTo>
                      <a:pt x="63105" y="82963"/>
                    </a:moveTo>
                    <a:cubicBezTo>
                      <a:pt x="69780" y="86811"/>
                      <a:pt x="77497" y="88449"/>
                      <a:pt x="85154" y="87630"/>
                    </a:cubicBezTo>
                    <a:cubicBezTo>
                      <a:pt x="95447" y="86506"/>
                      <a:pt x="105583" y="84239"/>
                      <a:pt x="115376" y="80867"/>
                    </a:cubicBezTo>
                    <a:lnTo>
                      <a:pt x="67857" y="53340"/>
                    </a:lnTo>
                    <a:cubicBezTo>
                      <a:pt x="50370" y="64484"/>
                      <a:pt x="48849" y="74390"/>
                      <a:pt x="63105" y="82963"/>
                    </a:cubicBezTo>
                    <a:close/>
                    <a:moveTo>
                      <a:pt x="229992" y="96869"/>
                    </a:moveTo>
                    <a:cubicBezTo>
                      <a:pt x="222721" y="92869"/>
                      <a:pt x="214339" y="91364"/>
                      <a:pt x="206137" y="92583"/>
                    </a:cubicBezTo>
                    <a:cubicBezTo>
                      <a:pt x="194894" y="94088"/>
                      <a:pt x="183803" y="96545"/>
                      <a:pt x="172969" y="99917"/>
                    </a:cubicBezTo>
                    <a:lnTo>
                      <a:pt x="220488" y="127254"/>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27"/>
              <p:cNvSpPr/>
              <p:nvPr/>
            </p:nvSpPr>
            <p:spPr>
              <a:xfrm>
                <a:off x="4874763" y="4273581"/>
                <a:ext cx="19007" cy="25621"/>
              </a:xfrm>
              <a:custGeom>
                <a:avLst/>
                <a:gdLst/>
                <a:ahLst/>
                <a:cxnLst/>
                <a:rect l="l" t="t" r="r" b="b"/>
                <a:pathLst>
                  <a:path w="19007" h="25621" extrusionOk="0">
                    <a:moveTo>
                      <a:pt x="0" y="17240"/>
                    </a:moveTo>
                    <a:cubicBezTo>
                      <a:pt x="0" y="16002"/>
                      <a:pt x="0" y="0"/>
                      <a:pt x="0" y="0"/>
                    </a:cubicBezTo>
                    <a:lnTo>
                      <a:pt x="19008" y="12668"/>
                    </a:lnTo>
                    <a:lnTo>
                      <a:pt x="10644" y="2562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27"/>
              <p:cNvSpPr/>
              <p:nvPr/>
            </p:nvSpPr>
            <p:spPr>
              <a:xfrm>
                <a:off x="5001734" y="428453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27"/>
              <p:cNvSpPr/>
              <p:nvPr/>
            </p:nvSpPr>
            <p:spPr>
              <a:xfrm>
                <a:off x="5015894" y="4221289"/>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27"/>
              <p:cNvSpPr/>
              <p:nvPr/>
            </p:nvSpPr>
            <p:spPr>
              <a:xfrm>
                <a:off x="4917055" y="4227671"/>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ubicBezTo>
                      <a:pt x="15586"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27"/>
              <p:cNvSpPr/>
              <p:nvPr/>
            </p:nvSpPr>
            <p:spPr>
              <a:xfrm>
                <a:off x="4820401" y="4172521"/>
                <a:ext cx="58543" cy="38957"/>
              </a:xfrm>
              <a:custGeom>
                <a:avLst/>
                <a:gdLst/>
                <a:ahLst/>
                <a:cxnLst/>
                <a:rect l="l" t="t" r="r" b="b"/>
                <a:pathLst>
                  <a:path w="58543" h="38957" extrusionOk="0">
                    <a:moveTo>
                      <a:pt x="0" y="11049"/>
                    </a:moveTo>
                    <a:lnTo>
                      <a:pt x="49040" y="38957"/>
                    </a:lnTo>
                    <a:lnTo>
                      <a:pt x="58543" y="31623"/>
                    </a:lnTo>
                    <a:cubicBezTo>
                      <a:pt x="58543" y="31623"/>
                      <a:pt x="52366" y="24575"/>
                      <a:pt x="51986" y="23908"/>
                    </a:cubicBezTo>
                    <a:cubicBezTo>
                      <a:pt x="47568" y="18869"/>
                      <a:pt x="42409" y="14526"/>
                      <a:pt x="36685"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27"/>
              <p:cNvSpPr/>
              <p:nvPr/>
            </p:nvSpPr>
            <p:spPr>
              <a:xfrm>
                <a:off x="4874573" y="4141374"/>
                <a:ext cx="27370" cy="24479"/>
              </a:xfrm>
              <a:custGeom>
                <a:avLst/>
                <a:gdLst/>
                <a:ahLst/>
                <a:cxnLst/>
                <a:rect l="l" t="t" r="r" b="b"/>
                <a:pathLst>
                  <a:path w="27370" h="24479" extrusionOk="0">
                    <a:moveTo>
                      <a:pt x="27371" y="24479"/>
                    </a:moveTo>
                    <a:lnTo>
                      <a:pt x="27371" y="7334"/>
                    </a:lnTo>
                    <a:lnTo>
                      <a:pt x="4847" y="0"/>
                    </a:lnTo>
                    <a:lnTo>
                      <a:pt x="0" y="13430"/>
                    </a:lnTo>
                    <a:lnTo>
                      <a:pt x="1235" y="19621"/>
                    </a:lnTo>
                    <a:lnTo>
                      <a:pt x="27371"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27"/>
              <p:cNvSpPr/>
              <p:nvPr/>
            </p:nvSpPr>
            <p:spPr>
              <a:xfrm>
                <a:off x="4752449" y="4136326"/>
                <a:ext cx="26040" cy="19430"/>
              </a:xfrm>
              <a:custGeom>
                <a:avLst/>
                <a:gdLst/>
                <a:ahLst/>
                <a:cxnLst/>
                <a:rect l="l" t="t" r="r" b="b"/>
                <a:pathLst>
                  <a:path w="26040" h="19430" extrusionOk="0">
                    <a:moveTo>
                      <a:pt x="0" y="17145"/>
                    </a:moveTo>
                    <a:lnTo>
                      <a:pt x="0" y="0"/>
                    </a:lnTo>
                    <a:lnTo>
                      <a:pt x="26040" y="2762"/>
                    </a:lnTo>
                    <a:lnTo>
                      <a:pt x="17582"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6" name="Google Shape;1226;p27"/>
              <p:cNvSpPr/>
              <p:nvPr/>
            </p:nvSpPr>
            <p:spPr>
              <a:xfrm>
                <a:off x="4753400" y="4193857"/>
                <a:ext cx="29936" cy="30480"/>
              </a:xfrm>
              <a:custGeom>
                <a:avLst/>
                <a:gdLst/>
                <a:ahLst/>
                <a:cxnLst/>
                <a:rect l="l" t="t" r="r" b="b"/>
                <a:pathLst>
                  <a:path w="29936" h="30480" extrusionOk="0">
                    <a:moveTo>
                      <a:pt x="0" y="17907"/>
                    </a:moveTo>
                    <a:lnTo>
                      <a:pt x="0" y="0"/>
                    </a:lnTo>
                    <a:lnTo>
                      <a:pt x="29937" y="0"/>
                    </a:lnTo>
                    <a:lnTo>
                      <a:pt x="22619" y="16193"/>
                    </a:lnTo>
                    <a:lnTo>
                      <a:pt x="9599"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27"/>
              <p:cNvSpPr/>
              <p:nvPr/>
            </p:nvSpPr>
            <p:spPr>
              <a:xfrm>
                <a:off x="4752639" y="4119372"/>
                <a:ext cx="294568" cy="184689"/>
              </a:xfrm>
              <a:custGeom>
                <a:avLst/>
                <a:gdLst/>
                <a:ahLst/>
                <a:cxnLst/>
                <a:rect l="l" t="t" r="r" b="b"/>
                <a:pathLst>
                  <a:path w="294568" h="184689" extrusionOk="0">
                    <a:moveTo>
                      <a:pt x="149304" y="29337"/>
                    </a:moveTo>
                    <a:cubicBezTo>
                      <a:pt x="145419" y="29327"/>
                      <a:pt x="141541" y="29642"/>
                      <a:pt x="137710" y="30289"/>
                    </a:cubicBezTo>
                    <a:cubicBezTo>
                      <a:pt x="132483" y="31051"/>
                      <a:pt x="126685" y="32004"/>
                      <a:pt x="120223" y="33433"/>
                    </a:cubicBezTo>
                    <a:cubicBezTo>
                      <a:pt x="113760" y="34862"/>
                      <a:pt x="107013" y="36481"/>
                      <a:pt x="100075" y="38576"/>
                    </a:cubicBezTo>
                    <a:cubicBezTo>
                      <a:pt x="93278" y="40624"/>
                      <a:pt x="86638" y="43177"/>
                      <a:pt x="80212" y="46196"/>
                    </a:cubicBezTo>
                    <a:lnTo>
                      <a:pt x="131057" y="75533"/>
                    </a:lnTo>
                    <a:lnTo>
                      <a:pt x="140561" y="72295"/>
                    </a:lnTo>
                    <a:cubicBezTo>
                      <a:pt x="153486" y="68008"/>
                      <a:pt x="165651" y="64389"/>
                      <a:pt x="177151" y="61341"/>
                    </a:cubicBezTo>
                    <a:cubicBezTo>
                      <a:pt x="187918" y="58503"/>
                      <a:pt x="198924" y="56683"/>
                      <a:pt x="210034" y="55912"/>
                    </a:cubicBezTo>
                    <a:cubicBezTo>
                      <a:pt x="220155" y="55302"/>
                      <a:pt x="230315" y="56007"/>
                      <a:pt x="240256" y="58007"/>
                    </a:cubicBezTo>
                    <a:cubicBezTo>
                      <a:pt x="250301" y="60179"/>
                      <a:pt x="259929" y="63979"/>
                      <a:pt x="268767" y="69247"/>
                    </a:cubicBezTo>
                    <a:cubicBezTo>
                      <a:pt x="277539" y="73647"/>
                      <a:pt x="285066" y="80200"/>
                      <a:pt x="290626" y="88297"/>
                    </a:cubicBezTo>
                    <a:cubicBezTo>
                      <a:pt x="294313" y="94231"/>
                      <a:pt x="295473" y="101403"/>
                      <a:pt x="293857" y="108204"/>
                    </a:cubicBezTo>
                    <a:cubicBezTo>
                      <a:pt x="291662" y="115662"/>
                      <a:pt x="287566" y="122425"/>
                      <a:pt x="281977" y="127825"/>
                    </a:cubicBezTo>
                    <a:cubicBezTo>
                      <a:pt x="274964" y="134826"/>
                      <a:pt x="267151" y="140960"/>
                      <a:pt x="258693" y="146113"/>
                    </a:cubicBezTo>
                    <a:lnTo>
                      <a:pt x="291006" y="165163"/>
                    </a:lnTo>
                    <a:lnTo>
                      <a:pt x="273424" y="175355"/>
                    </a:lnTo>
                    <a:lnTo>
                      <a:pt x="240826" y="156305"/>
                    </a:lnTo>
                    <a:cubicBezTo>
                      <a:pt x="225287" y="163944"/>
                      <a:pt x="209064" y="170069"/>
                      <a:pt x="192357" y="174593"/>
                    </a:cubicBezTo>
                    <a:cubicBezTo>
                      <a:pt x="174879" y="179508"/>
                      <a:pt x="157007" y="182880"/>
                      <a:pt x="138945" y="184690"/>
                    </a:cubicBezTo>
                    <a:lnTo>
                      <a:pt x="122124" y="154210"/>
                    </a:lnTo>
                    <a:cubicBezTo>
                      <a:pt x="126892" y="154133"/>
                      <a:pt x="131651" y="153781"/>
                      <a:pt x="136379" y="153162"/>
                    </a:cubicBezTo>
                    <a:cubicBezTo>
                      <a:pt x="142747" y="152400"/>
                      <a:pt x="149875" y="151162"/>
                      <a:pt x="157668" y="149447"/>
                    </a:cubicBezTo>
                    <a:cubicBezTo>
                      <a:pt x="165461" y="147733"/>
                      <a:pt x="173824" y="145637"/>
                      <a:pt x="182473" y="143161"/>
                    </a:cubicBezTo>
                    <a:cubicBezTo>
                      <a:pt x="190988" y="140589"/>
                      <a:pt x="199313" y="137408"/>
                      <a:pt x="207373" y="133636"/>
                    </a:cubicBezTo>
                    <a:lnTo>
                      <a:pt x="156812" y="104394"/>
                    </a:lnTo>
                    <a:lnTo>
                      <a:pt x="150160" y="106775"/>
                    </a:lnTo>
                    <a:lnTo>
                      <a:pt x="143317" y="108871"/>
                    </a:lnTo>
                    <a:cubicBezTo>
                      <a:pt x="130582" y="113062"/>
                      <a:pt x="118892" y="116300"/>
                      <a:pt x="108343" y="118396"/>
                    </a:cubicBezTo>
                    <a:cubicBezTo>
                      <a:pt x="98545" y="120672"/>
                      <a:pt x="88552" y="122015"/>
                      <a:pt x="78501" y="122396"/>
                    </a:cubicBezTo>
                    <a:cubicBezTo>
                      <a:pt x="69686" y="122758"/>
                      <a:pt x="60862" y="121929"/>
                      <a:pt x="52271" y="119920"/>
                    </a:cubicBezTo>
                    <a:cubicBezTo>
                      <a:pt x="43701" y="117986"/>
                      <a:pt x="35469" y="114767"/>
                      <a:pt x="27846" y="110395"/>
                    </a:cubicBezTo>
                    <a:cubicBezTo>
                      <a:pt x="19529" y="106013"/>
                      <a:pt x="12316" y="99793"/>
                      <a:pt x="6748" y="92202"/>
                    </a:cubicBezTo>
                    <a:cubicBezTo>
                      <a:pt x="2599" y="86535"/>
                      <a:pt x="581" y="79591"/>
                      <a:pt x="1045" y="72580"/>
                    </a:cubicBezTo>
                    <a:cubicBezTo>
                      <a:pt x="1772" y="65303"/>
                      <a:pt x="4652" y="58398"/>
                      <a:pt x="9314" y="52768"/>
                    </a:cubicBezTo>
                    <a:cubicBezTo>
                      <a:pt x="15159" y="45386"/>
                      <a:pt x="22117" y="38957"/>
                      <a:pt x="29937" y="33718"/>
                    </a:cubicBezTo>
                    <a:lnTo>
                      <a:pt x="0" y="16383"/>
                    </a:lnTo>
                    <a:lnTo>
                      <a:pt x="17582" y="6763"/>
                    </a:lnTo>
                    <a:lnTo>
                      <a:pt x="47044" y="24003"/>
                    </a:lnTo>
                    <a:cubicBezTo>
                      <a:pt x="60959" y="17069"/>
                      <a:pt x="75586" y="11668"/>
                      <a:pt x="90666" y="7906"/>
                    </a:cubicBezTo>
                    <a:cubicBezTo>
                      <a:pt x="105011" y="4286"/>
                      <a:pt x="119585" y="1638"/>
                      <a:pt x="134288" y="0"/>
                    </a:cubicBezTo>
                    <a:close/>
                    <a:moveTo>
                      <a:pt x="62915" y="82677"/>
                    </a:moveTo>
                    <a:cubicBezTo>
                      <a:pt x="69578" y="86553"/>
                      <a:pt x="77297" y="88220"/>
                      <a:pt x="84964" y="87439"/>
                    </a:cubicBezTo>
                    <a:cubicBezTo>
                      <a:pt x="95249" y="86268"/>
                      <a:pt x="105380" y="84001"/>
                      <a:pt x="115186" y="80677"/>
                    </a:cubicBezTo>
                    <a:lnTo>
                      <a:pt x="67667" y="53149"/>
                    </a:lnTo>
                    <a:cubicBezTo>
                      <a:pt x="50180" y="64579"/>
                      <a:pt x="48659" y="74390"/>
                      <a:pt x="62915" y="82677"/>
                    </a:cubicBezTo>
                    <a:close/>
                    <a:moveTo>
                      <a:pt x="229802" y="96679"/>
                    </a:moveTo>
                    <a:cubicBezTo>
                      <a:pt x="222531" y="92678"/>
                      <a:pt x="214149" y="91173"/>
                      <a:pt x="205947" y="92392"/>
                    </a:cubicBezTo>
                    <a:cubicBezTo>
                      <a:pt x="194695" y="93850"/>
                      <a:pt x="183594" y="96307"/>
                      <a:pt x="172779" y="99727"/>
                    </a:cubicBezTo>
                    <a:lnTo>
                      <a:pt x="220298" y="127063"/>
                    </a:lnTo>
                    <a:cubicBezTo>
                      <a:pt x="240379" y="114681"/>
                      <a:pt x="243554" y="104556"/>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8" name="Google Shape;1228;p27"/>
            <p:cNvGrpSpPr/>
            <p:nvPr/>
          </p:nvGrpSpPr>
          <p:grpSpPr>
            <a:xfrm>
              <a:off x="2692590" y="3093401"/>
              <a:ext cx="883852" cy="621030"/>
              <a:chOff x="4502215" y="3835526"/>
              <a:chExt cx="883852" cy="621030"/>
            </a:xfrm>
          </p:grpSpPr>
          <p:sp>
            <p:nvSpPr>
              <p:cNvPr id="1229" name="Google Shape;1229;p27"/>
              <p:cNvSpPr/>
              <p:nvPr/>
            </p:nvSpPr>
            <p:spPr>
              <a:xfrm>
                <a:off x="4502215" y="39450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27"/>
              <p:cNvSpPr/>
              <p:nvPr/>
            </p:nvSpPr>
            <p:spPr>
              <a:xfrm>
                <a:off x="4502310" y="4088225"/>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1" name="Google Shape;1231;p27"/>
              <p:cNvSpPr/>
              <p:nvPr/>
            </p:nvSpPr>
            <p:spPr>
              <a:xfrm>
                <a:off x="5319540" y="409127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2" name="Google Shape;1232;p27"/>
              <p:cNvSpPr/>
              <p:nvPr/>
            </p:nvSpPr>
            <p:spPr>
              <a:xfrm>
                <a:off x="4502215" y="383552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3" name="Google Shape;1233;p27"/>
              <p:cNvSpPr/>
              <p:nvPr/>
            </p:nvSpPr>
            <p:spPr>
              <a:xfrm>
                <a:off x="4627912" y="3905130"/>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487"/>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27"/>
              <p:cNvSpPr/>
              <p:nvPr/>
            </p:nvSpPr>
            <p:spPr>
              <a:xfrm>
                <a:off x="4628520" y="3927038"/>
                <a:ext cx="631431" cy="344209"/>
              </a:xfrm>
              <a:custGeom>
                <a:avLst/>
                <a:gdLst/>
                <a:ahLst/>
                <a:cxnLst/>
                <a:rect l="l" t="t" r="r" b="b"/>
                <a:pathLst>
                  <a:path w="631431" h="344209" extrusionOk="0">
                    <a:moveTo>
                      <a:pt x="631432" y="172140"/>
                    </a:moveTo>
                    <a:cubicBezTo>
                      <a:pt x="626965" y="215194"/>
                      <a:pt x="596363" y="257865"/>
                      <a:pt x="539340" y="290631"/>
                    </a:cubicBezTo>
                    <a:cubicBezTo>
                      <a:pt x="415791" y="362069"/>
                      <a:pt x="215451" y="362069"/>
                      <a:pt x="91902" y="290631"/>
                    </a:cubicBezTo>
                    <a:cubicBezTo>
                      <a:pt x="34879" y="257580"/>
                      <a:pt x="4372" y="215194"/>
                      <a:pt x="0" y="172140"/>
                    </a:cubicBezTo>
                    <a:cubicBezTo>
                      <a:pt x="4372" y="129087"/>
                      <a:pt x="34974" y="86415"/>
                      <a:pt x="91902" y="53650"/>
                    </a:cubicBezTo>
                    <a:cubicBezTo>
                      <a:pt x="215451" y="-17883"/>
                      <a:pt x="415791" y="-17883"/>
                      <a:pt x="539340" y="53650"/>
                    </a:cubicBezTo>
                    <a:cubicBezTo>
                      <a:pt x="596363" y="86606"/>
                      <a:pt x="626965" y="129087"/>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27"/>
              <p:cNvSpPr/>
              <p:nvPr/>
            </p:nvSpPr>
            <p:spPr>
              <a:xfrm>
                <a:off x="4789989" y="4009739"/>
                <a:ext cx="294525" cy="184880"/>
              </a:xfrm>
              <a:custGeom>
                <a:avLst/>
                <a:gdLst/>
                <a:ahLst/>
                <a:cxnLst/>
                <a:rect l="l" t="t" r="r" b="b"/>
                <a:pathLst>
                  <a:path w="294525" h="184880" extrusionOk="0">
                    <a:moveTo>
                      <a:pt x="149495" y="29528"/>
                    </a:moveTo>
                    <a:cubicBezTo>
                      <a:pt x="145608" y="29518"/>
                      <a:pt x="141730" y="29832"/>
                      <a:pt x="137900" y="30480"/>
                    </a:cubicBezTo>
                    <a:cubicBezTo>
                      <a:pt x="132768" y="31147"/>
                      <a:pt x="126876" y="32195"/>
                      <a:pt x="120413" y="33623"/>
                    </a:cubicBezTo>
                    <a:cubicBezTo>
                      <a:pt x="113950" y="35052"/>
                      <a:pt x="107298" y="36671"/>
                      <a:pt x="100360" y="38767"/>
                    </a:cubicBezTo>
                    <a:cubicBezTo>
                      <a:pt x="93573" y="40815"/>
                      <a:pt x="86937" y="43329"/>
                      <a:pt x="80497" y="46291"/>
                    </a:cubicBezTo>
                    <a:lnTo>
                      <a:pt x="131342" y="75724"/>
                    </a:lnTo>
                    <a:lnTo>
                      <a:pt x="140371" y="72485"/>
                    </a:lnTo>
                    <a:cubicBezTo>
                      <a:pt x="153296" y="68199"/>
                      <a:pt x="165556" y="64579"/>
                      <a:pt x="176960" y="61531"/>
                    </a:cubicBezTo>
                    <a:cubicBezTo>
                      <a:pt x="187728" y="58693"/>
                      <a:pt x="198734" y="56874"/>
                      <a:pt x="209844" y="56102"/>
                    </a:cubicBezTo>
                    <a:cubicBezTo>
                      <a:pt x="219994" y="55493"/>
                      <a:pt x="230191" y="56197"/>
                      <a:pt x="240161" y="58198"/>
                    </a:cubicBezTo>
                    <a:cubicBezTo>
                      <a:pt x="250206" y="60370"/>
                      <a:pt x="259833" y="64170"/>
                      <a:pt x="268672" y="69437"/>
                    </a:cubicBezTo>
                    <a:cubicBezTo>
                      <a:pt x="277444" y="73838"/>
                      <a:pt x="284971" y="80391"/>
                      <a:pt x="290531" y="88487"/>
                    </a:cubicBezTo>
                    <a:cubicBezTo>
                      <a:pt x="294294" y="94355"/>
                      <a:pt x="295463" y="101527"/>
                      <a:pt x="293762" y="108299"/>
                    </a:cubicBezTo>
                    <a:cubicBezTo>
                      <a:pt x="291633" y="115814"/>
                      <a:pt x="287528" y="122625"/>
                      <a:pt x="281882" y="128016"/>
                    </a:cubicBezTo>
                    <a:cubicBezTo>
                      <a:pt x="274906" y="135017"/>
                      <a:pt x="267123" y="141161"/>
                      <a:pt x="258693" y="146304"/>
                    </a:cubicBezTo>
                    <a:lnTo>
                      <a:pt x="291006" y="165354"/>
                    </a:lnTo>
                    <a:lnTo>
                      <a:pt x="273329" y="175546"/>
                    </a:lnTo>
                    <a:lnTo>
                      <a:pt x="240731" y="156496"/>
                    </a:lnTo>
                    <a:cubicBezTo>
                      <a:pt x="225211" y="164163"/>
                      <a:pt x="208979" y="170288"/>
                      <a:pt x="192262" y="174784"/>
                    </a:cubicBezTo>
                    <a:cubicBezTo>
                      <a:pt x="174775" y="179661"/>
                      <a:pt x="156907" y="183032"/>
                      <a:pt x="138850" y="184880"/>
                    </a:cubicBezTo>
                    <a:lnTo>
                      <a:pt x="121839" y="154210"/>
                    </a:lnTo>
                    <a:cubicBezTo>
                      <a:pt x="124975" y="154210"/>
                      <a:pt x="129727" y="154210"/>
                      <a:pt x="136094" y="153162"/>
                    </a:cubicBezTo>
                    <a:cubicBezTo>
                      <a:pt x="142462" y="152114"/>
                      <a:pt x="149495" y="151162"/>
                      <a:pt x="157383" y="149447"/>
                    </a:cubicBezTo>
                    <a:cubicBezTo>
                      <a:pt x="165271" y="147733"/>
                      <a:pt x="173444" y="145637"/>
                      <a:pt x="182188" y="143161"/>
                    </a:cubicBezTo>
                    <a:cubicBezTo>
                      <a:pt x="190684" y="140608"/>
                      <a:pt x="198971" y="137427"/>
                      <a:pt x="206992" y="133636"/>
                    </a:cubicBezTo>
                    <a:lnTo>
                      <a:pt x="156907" y="105061"/>
                    </a:lnTo>
                    <a:cubicBezTo>
                      <a:pt x="154722" y="105918"/>
                      <a:pt x="152536" y="106680"/>
                      <a:pt x="150255" y="107347"/>
                    </a:cubicBezTo>
                    <a:lnTo>
                      <a:pt x="143317" y="109538"/>
                    </a:lnTo>
                    <a:cubicBezTo>
                      <a:pt x="130582" y="113729"/>
                      <a:pt x="118987" y="116967"/>
                      <a:pt x="108343" y="119063"/>
                    </a:cubicBezTo>
                    <a:cubicBezTo>
                      <a:pt x="98577" y="121339"/>
                      <a:pt x="88616" y="122682"/>
                      <a:pt x="78596" y="123063"/>
                    </a:cubicBezTo>
                    <a:cubicBezTo>
                      <a:pt x="69750" y="123425"/>
                      <a:pt x="60896" y="122587"/>
                      <a:pt x="52271" y="120587"/>
                    </a:cubicBezTo>
                    <a:cubicBezTo>
                      <a:pt x="43732" y="118643"/>
                      <a:pt x="35532" y="115433"/>
                      <a:pt x="27941" y="111062"/>
                    </a:cubicBezTo>
                    <a:cubicBezTo>
                      <a:pt x="19600" y="106671"/>
                      <a:pt x="12355" y="100460"/>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858"/>
                    </a:lnTo>
                    <a:lnTo>
                      <a:pt x="47329" y="24003"/>
                    </a:lnTo>
                    <a:cubicBezTo>
                      <a:pt x="61238" y="17050"/>
                      <a:pt x="75867" y="11659"/>
                      <a:pt x="90951" y="7906"/>
                    </a:cubicBezTo>
                    <a:cubicBezTo>
                      <a:pt x="105292" y="4267"/>
                      <a:pt x="119868" y="1629"/>
                      <a:pt x="134574" y="0"/>
                    </a:cubicBezTo>
                    <a:close/>
                    <a:moveTo>
                      <a:pt x="63200" y="82868"/>
                    </a:moveTo>
                    <a:cubicBezTo>
                      <a:pt x="69834" y="86735"/>
                      <a:pt x="77518" y="88402"/>
                      <a:pt x="85154" y="87630"/>
                    </a:cubicBezTo>
                    <a:cubicBezTo>
                      <a:pt x="95470" y="86458"/>
                      <a:pt x="105633" y="84191"/>
                      <a:pt x="115471" y="80867"/>
                    </a:cubicBezTo>
                    <a:lnTo>
                      <a:pt x="67952" y="53340"/>
                    </a:lnTo>
                    <a:cubicBezTo>
                      <a:pt x="50465" y="64770"/>
                      <a:pt x="48849" y="74581"/>
                      <a:pt x="63200" y="82868"/>
                    </a:cubicBezTo>
                    <a:close/>
                    <a:moveTo>
                      <a:pt x="229992" y="96774"/>
                    </a:moveTo>
                    <a:cubicBezTo>
                      <a:pt x="222740" y="92831"/>
                      <a:pt x="214396" y="91354"/>
                      <a:pt x="206232" y="92583"/>
                    </a:cubicBezTo>
                    <a:cubicBezTo>
                      <a:pt x="194951" y="94050"/>
                      <a:pt x="183822" y="96507"/>
                      <a:pt x="172969" y="99917"/>
                    </a:cubicBezTo>
                    <a:lnTo>
                      <a:pt x="220488" y="127254"/>
                    </a:lnTo>
                    <a:cubicBezTo>
                      <a:pt x="240446" y="114586"/>
                      <a:pt x="243677" y="105061"/>
                      <a:pt x="22999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27"/>
              <p:cNvSpPr/>
              <p:nvPr/>
            </p:nvSpPr>
            <p:spPr>
              <a:xfrm>
                <a:off x="4912208" y="4146994"/>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7" name="Google Shape;1237;p27"/>
              <p:cNvSpPr/>
              <p:nvPr/>
            </p:nvSpPr>
            <p:spPr>
              <a:xfrm>
                <a:off x="5039369" y="415785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7"/>
              <p:cNvSpPr/>
              <p:nvPr/>
            </p:nvSpPr>
            <p:spPr>
              <a:xfrm>
                <a:off x="5053434" y="4094702"/>
                <a:ext cx="31457" cy="17335"/>
              </a:xfrm>
              <a:custGeom>
                <a:avLst/>
                <a:gdLst/>
                <a:ahLst/>
                <a:cxnLst/>
                <a:rect l="l" t="t" r="r" b="b"/>
                <a:pathLst>
                  <a:path w="31457" h="17335" extrusionOk="0">
                    <a:moveTo>
                      <a:pt x="31458" y="17335"/>
                    </a:moveTo>
                    <a:lnTo>
                      <a:pt x="31458" y="0"/>
                    </a:lnTo>
                    <a:lnTo>
                      <a:pt x="0" y="11334"/>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9" name="Google Shape;1239;p27"/>
              <p:cNvSpPr/>
              <p:nvPr/>
            </p:nvSpPr>
            <p:spPr>
              <a:xfrm>
                <a:off x="4954595" y="4101083"/>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27"/>
              <p:cNvSpPr/>
              <p:nvPr/>
            </p:nvSpPr>
            <p:spPr>
              <a:xfrm>
                <a:off x="4858036" y="4045839"/>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4" y="18878"/>
                      <a:pt x="42800"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7"/>
              <p:cNvSpPr/>
              <p:nvPr/>
            </p:nvSpPr>
            <p:spPr>
              <a:xfrm>
                <a:off x="4912208" y="401478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27"/>
              <p:cNvSpPr/>
              <p:nvPr/>
            </p:nvSpPr>
            <p:spPr>
              <a:xfrm>
                <a:off x="4789989" y="4009643"/>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27"/>
              <p:cNvSpPr/>
              <p:nvPr/>
            </p:nvSpPr>
            <p:spPr>
              <a:xfrm>
                <a:off x="4790940" y="4067175"/>
                <a:ext cx="29936" cy="30289"/>
              </a:xfrm>
              <a:custGeom>
                <a:avLst/>
                <a:gdLst/>
                <a:ahLst/>
                <a:cxnLst/>
                <a:rect l="l" t="t" r="r" b="b"/>
                <a:pathLst>
                  <a:path w="29936" h="30289" extrusionOk="0">
                    <a:moveTo>
                      <a:pt x="0" y="1800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7"/>
              <p:cNvSpPr/>
              <p:nvPr/>
            </p:nvSpPr>
            <p:spPr>
              <a:xfrm>
                <a:off x="4789989" y="3992594"/>
                <a:ext cx="294519" cy="184499"/>
              </a:xfrm>
              <a:custGeom>
                <a:avLst/>
                <a:gdLst/>
                <a:ahLst/>
                <a:cxnLst/>
                <a:rect l="l" t="t" r="r" b="b"/>
                <a:pathLst>
                  <a:path w="294519" h="184499" extrusionOk="0">
                    <a:moveTo>
                      <a:pt x="149495" y="29527"/>
                    </a:moveTo>
                    <a:cubicBezTo>
                      <a:pt x="145608" y="29470"/>
                      <a:pt x="141730" y="29756"/>
                      <a:pt x="137900" y="30384"/>
                    </a:cubicBezTo>
                    <a:cubicBezTo>
                      <a:pt x="132768" y="31147"/>
                      <a:pt x="126876" y="32194"/>
                      <a:pt x="120413" y="33528"/>
                    </a:cubicBezTo>
                    <a:cubicBezTo>
                      <a:pt x="113950" y="34861"/>
                      <a:pt x="107298" y="36671"/>
                      <a:pt x="100360" y="38767"/>
                    </a:cubicBezTo>
                    <a:cubicBezTo>
                      <a:pt x="93559" y="40767"/>
                      <a:pt x="86920" y="43281"/>
                      <a:pt x="80497" y="46291"/>
                    </a:cubicBezTo>
                    <a:lnTo>
                      <a:pt x="131342" y="75724"/>
                    </a:lnTo>
                    <a:lnTo>
                      <a:pt x="140371" y="72485"/>
                    </a:lnTo>
                    <a:cubicBezTo>
                      <a:pt x="153296" y="68199"/>
                      <a:pt x="165556" y="64484"/>
                      <a:pt x="176960" y="61531"/>
                    </a:cubicBezTo>
                    <a:cubicBezTo>
                      <a:pt x="187709" y="58607"/>
                      <a:pt x="198724" y="56788"/>
                      <a:pt x="209844" y="56102"/>
                    </a:cubicBezTo>
                    <a:cubicBezTo>
                      <a:pt x="219994" y="55407"/>
                      <a:pt x="230191" y="56083"/>
                      <a:pt x="240161" y="58102"/>
                    </a:cubicBezTo>
                    <a:cubicBezTo>
                      <a:pt x="250206" y="60350"/>
                      <a:pt x="259824" y="64179"/>
                      <a:pt x="268672" y="69437"/>
                    </a:cubicBezTo>
                    <a:cubicBezTo>
                      <a:pt x="277454" y="73828"/>
                      <a:pt x="284971" y="80381"/>
                      <a:pt x="290531" y="88487"/>
                    </a:cubicBezTo>
                    <a:cubicBezTo>
                      <a:pt x="294285" y="94392"/>
                      <a:pt x="295454" y="101594"/>
                      <a:pt x="293762" y="108394"/>
                    </a:cubicBezTo>
                    <a:cubicBezTo>
                      <a:pt x="291624" y="115881"/>
                      <a:pt x="287518" y="122663"/>
                      <a:pt x="281882" y="128016"/>
                    </a:cubicBezTo>
                    <a:cubicBezTo>
                      <a:pt x="274906" y="135045"/>
                      <a:pt x="267123" y="141218"/>
                      <a:pt x="258693" y="146399"/>
                    </a:cubicBezTo>
                    <a:lnTo>
                      <a:pt x="291006" y="165449"/>
                    </a:lnTo>
                    <a:lnTo>
                      <a:pt x="273329" y="175641"/>
                    </a:lnTo>
                    <a:lnTo>
                      <a:pt x="240731" y="156591"/>
                    </a:lnTo>
                    <a:cubicBezTo>
                      <a:pt x="225230" y="164335"/>
                      <a:pt x="208988" y="170488"/>
                      <a:pt x="192262" y="174974"/>
                    </a:cubicBezTo>
                    <a:cubicBezTo>
                      <a:pt x="174756" y="179661"/>
                      <a:pt x="156888" y="182842"/>
                      <a:pt x="138850" y="184499"/>
                    </a:cubicBezTo>
                    <a:lnTo>
                      <a:pt x="121839" y="153924"/>
                    </a:lnTo>
                    <a:cubicBezTo>
                      <a:pt x="126609" y="153800"/>
                      <a:pt x="131371" y="153419"/>
                      <a:pt x="136094" y="152781"/>
                    </a:cubicBezTo>
                    <a:cubicBezTo>
                      <a:pt x="143251" y="151962"/>
                      <a:pt x="150359" y="150752"/>
                      <a:pt x="157383" y="149161"/>
                    </a:cubicBezTo>
                    <a:cubicBezTo>
                      <a:pt x="165176" y="147447"/>
                      <a:pt x="173444" y="145351"/>
                      <a:pt x="182188" y="142780"/>
                    </a:cubicBezTo>
                    <a:cubicBezTo>
                      <a:pt x="190684" y="140227"/>
                      <a:pt x="198971" y="137046"/>
                      <a:pt x="206992" y="133255"/>
                    </a:cubicBezTo>
                    <a:lnTo>
                      <a:pt x="156527" y="104013"/>
                    </a:lnTo>
                    <a:lnTo>
                      <a:pt x="149875" y="106299"/>
                    </a:lnTo>
                    <a:lnTo>
                      <a:pt x="142937" y="108394"/>
                    </a:lnTo>
                    <a:cubicBezTo>
                      <a:pt x="130202" y="112585"/>
                      <a:pt x="118607" y="115919"/>
                      <a:pt x="107963" y="117919"/>
                    </a:cubicBezTo>
                    <a:cubicBezTo>
                      <a:pt x="98197" y="120196"/>
                      <a:pt x="88236" y="121539"/>
                      <a:pt x="78216" y="121920"/>
                    </a:cubicBezTo>
                    <a:cubicBezTo>
                      <a:pt x="69371" y="122234"/>
                      <a:pt x="60523" y="121396"/>
                      <a:pt x="51891" y="119443"/>
                    </a:cubicBezTo>
                    <a:cubicBezTo>
                      <a:pt x="43365" y="117462"/>
                      <a:pt x="35170" y="114252"/>
                      <a:pt x="27561" y="109918"/>
                    </a:cubicBezTo>
                    <a:cubicBezTo>
                      <a:pt x="19239" y="105499"/>
                      <a:pt x="12000" y="99288"/>
                      <a:pt x="6368" y="91726"/>
                    </a:cubicBezTo>
                    <a:cubicBezTo>
                      <a:pt x="2298" y="85992"/>
                      <a:pt x="288" y="79038"/>
                      <a:pt x="665" y="72009"/>
                    </a:cubicBezTo>
                    <a:cubicBezTo>
                      <a:pt x="1409" y="64741"/>
                      <a:pt x="4324" y="57874"/>
                      <a:pt x="9029" y="52292"/>
                    </a:cubicBezTo>
                    <a:cubicBezTo>
                      <a:pt x="14865" y="44929"/>
                      <a:pt x="21787" y="38510"/>
                      <a:pt x="29557" y="33242"/>
                    </a:cubicBezTo>
                    <a:lnTo>
                      <a:pt x="0" y="17431"/>
                    </a:lnTo>
                    <a:lnTo>
                      <a:pt x="17677" y="7239"/>
                    </a:lnTo>
                    <a:lnTo>
                      <a:pt x="47329" y="24384"/>
                    </a:lnTo>
                    <a:cubicBezTo>
                      <a:pt x="61240" y="17345"/>
                      <a:pt x="75864" y="11820"/>
                      <a:pt x="90951" y="7906"/>
                    </a:cubicBezTo>
                    <a:cubicBezTo>
                      <a:pt x="105283" y="4220"/>
                      <a:pt x="119862" y="1581"/>
                      <a:pt x="134574" y="0"/>
                    </a:cubicBezTo>
                    <a:close/>
                    <a:moveTo>
                      <a:pt x="63200" y="82867"/>
                    </a:moveTo>
                    <a:cubicBezTo>
                      <a:pt x="69850" y="86696"/>
                      <a:pt x="77520" y="88354"/>
                      <a:pt x="85154" y="87630"/>
                    </a:cubicBezTo>
                    <a:cubicBezTo>
                      <a:pt x="95480" y="86468"/>
                      <a:pt x="105647" y="84163"/>
                      <a:pt x="115471" y="80772"/>
                    </a:cubicBezTo>
                    <a:lnTo>
                      <a:pt x="67952" y="53245"/>
                    </a:lnTo>
                    <a:cubicBezTo>
                      <a:pt x="50465" y="65056"/>
                      <a:pt x="48849" y="74581"/>
                      <a:pt x="63200" y="82867"/>
                    </a:cubicBezTo>
                    <a:close/>
                    <a:moveTo>
                      <a:pt x="229992" y="96774"/>
                    </a:moveTo>
                    <a:cubicBezTo>
                      <a:pt x="222731" y="92840"/>
                      <a:pt x="214405" y="91335"/>
                      <a:pt x="206232" y="92488"/>
                    </a:cubicBezTo>
                    <a:cubicBezTo>
                      <a:pt x="194961" y="94002"/>
                      <a:pt x="183832" y="96460"/>
                      <a:pt x="172969" y="99822"/>
                    </a:cubicBezTo>
                    <a:lnTo>
                      <a:pt x="220488" y="127254"/>
                    </a:lnTo>
                    <a:cubicBezTo>
                      <a:pt x="240512" y="114871"/>
                      <a:pt x="243677" y="104708"/>
                      <a:pt x="229992" y="96774"/>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5" name="Google Shape;1245;p27"/>
            <p:cNvGrpSpPr/>
            <p:nvPr/>
          </p:nvGrpSpPr>
          <p:grpSpPr>
            <a:xfrm>
              <a:off x="2665504" y="2962052"/>
              <a:ext cx="883852" cy="621125"/>
              <a:chOff x="4475129" y="3704177"/>
              <a:chExt cx="883852" cy="621125"/>
            </a:xfrm>
          </p:grpSpPr>
          <p:sp>
            <p:nvSpPr>
              <p:cNvPr id="1246" name="Google Shape;1246;p27"/>
              <p:cNvSpPr/>
              <p:nvPr/>
            </p:nvSpPr>
            <p:spPr>
              <a:xfrm>
                <a:off x="4475129" y="3813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7"/>
              <p:cNvSpPr/>
              <p:nvPr/>
            </p:nvSpPr>
            <p:spPr>
              <a:xfrm>
                <a:off x="4475224" y="3956875"/>
                <a:ext cx="87339" cy="116490"/>
              </a:xfrm>
              <a:custGeom>
                <a:avLst/>
                <a:gdLst/>
                <a:ahLst/>
                <a:cxnLst/>
                <a:rect l="l" t="t" r="r" b="b"/>
                <a:pathLst>
                  <a:path w="87339" h="116490" extrusionOk="0">
                    <a:moveTo>
                      <a:pt x="0" y="116491"/>
                    </a:moveTo>
                    <a:lnTo>
                      <a:pt x="0" y="0"/>
                    </a:lnTo>
                    <a:lnTo>
                      <a:pt x="87340" y="78009"/>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7"/>
              <p:cNvSpPr/>
              <p:nvPr/>
            </p:nvSpPr>
            <p:spPr>
              <a:xfrm>
                <a:off x="5292454" y="3959923"/>
                <a:ext cx="66431" cy="157162"/>
              </a:xfrm>
              <a:custGeom>
                <a:avLst/>
                <a:gdLst/>
                <a:ahLst/>
                <a:cxnLst/>
                <a:rect l="l" t="t" r="r" b="b"/>
                <a:pathLst>
                  <a:path w="66431" h="157162" extrusionOk="0">
                    <a:moveTo>
                      <a:pt x="66432" y="0"/>
                    </a:moveTo>
                    <a:lnTo>
                      <a:pt x="66432" y="109633"/>
                    </a:lnTo>
                    <a:lnTo>
                      <a:pt x="21859" y="157163"/>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7"/>
              <p:cNvSpPr/>
              <p:nvPr/>
            </p:nvSpPr>
            <p:spPr>
              <a:xfrm>
                <a:off x="4475129" y="370417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7"/>
              <p:cNvSpPr/>
              <p:nvPr/>
            </p:nvSpPr>
            <p:spPr>
              <a:xfrm>
                <a:off x="4600749" y="3773876"/>
                <a:ext cx="632686" cy="366022"/>
              </a:xfrm>
              <a:custGeom>
                <a:avLst/>
                <a:gdLst/>
                <a:ahLst/>
                <a:cxnLst/>
                <a:rect l="l" t="t" r="r" b="b"/>
                <a:pathLst>
                  <a:path w="632686" h="366022" extrusionOk="0">
                    <a:moveTo>
                      <a:pt x="632116" y="194048"/>
                    </a:moveTo>
                    <a:cubicBezTo>
                      <a:pt x="627555" y="237101"/>
                      <a:pt x="596952" y="279773"/>
                      <a:pt x="540025" y="312444"/>
                    </a:cubicBezTo>
                    <a:cubicBezTo>
                      <a:pt x="416475" y="383882"/>
                      <a:pt x="216136" y="383882"/>
                      <a:pt x="92586" y="312444"/>
                    </a:cubicBezTo>
                    <a:cubicBezTo>
                      <a:pt x="35564" y="279487"/>
                      <a:pt x="4962" y="237101"/>
                      <a:pt x="590" y="194048"/>
                    </a:cubicBezTo>
                    <a:cubicBezTo>
                      <a:pt x="-4732" y="143566"/>
                      <a:pt x="25965" y="92131"/>
                      <a:pt x="92586" y="53650"/>
                    </a:cubicBezTo>
                    <a:cubicBezTo>
                      <a:pt x="216136" y="-17883"/>
                      <a:pt x="416475" y="-17883"/>
                      <a:pt x="540025" y="53650"/>
                    </a:cubicBezTo>
                    <a:cubicBezTo>
                      <a:pt x="606646" y="92131"/>
                      <a:pt x="637343" y="143566"/>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7"/>
              <p:cNvSpPr/>
              <p:nvPr/>
            </p:nvSpPr>
            <p:spPr>
              <a:xfrm>
                <a:off x="4601339" y="3795784"/>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50"/>
                    </a:cubicBezTo>
                    <a:cubicBezTo>
                      <a:pt x="215546" y="-17883"/>
                      <a:pt x="415886" y="-17883"/>
                      <a:pt x="539435" y="53650"/>
                    </a:cubicBezTo>
                    <a:cubicBezTo>
                      <a:pt x="596553" y="86606"/>
                      <a:pt x="626965" y="128992"/>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7"/>
              <p:cNvSpPr/>
              <p:nvPr/>
            </p:nvSpPr>
            <p:spPr>
              <a:xfrm>
                <a:off x="4762903" y="3878294"/>
                <a:ext cx="294875" cy="184975"/>
              </a:xfrm>
              <a:custGeom>
                <a:avLst/>
                <a:gdLst/>
                <a:ahLst/>
                <a:cxnLst/>
                <a:rect l="l" t="t" r="r" b="b"/>
                <a:pathLst>
                  <a:path w="294875" h="184975" extrusionOk="0">
                    <a:moveTo>
                      <a:pt x="149875" y="29718"/>
                    </a:moveTo>
                    <a:cubicBezTo>
                      <a:pt x="145992" y="29661"/>
                      <a:pt x="142113" y="29946"/>
                      <a:pt x="138280" y="30575"/>
                    </a:cubicBezTo>
                    <a:cubicBezTo>
                      <a:pt x="133053" y="31337"/>
                      <a:pt x="127256" y="32385"/>
                      <a:pt x="120793" y="33718"/>
                    </a:cubicBezTo>
                    <a:cubicBezTo>
                      <a:pt x="114331" y="35052"/>
                      <a:pt x="107583" y="36862"/>
                      <a:pt x="100645" y="38957"/>
                    </a:cubicBezTo>
                    <a:cubicBezTo>
                      <a:pt x="93881" y="40976"/>
                      <a:pt x="87273" y="43491"/>
                      <a:pt x="80877" y="46482"/>
                    </a:cubicBezTo>
                    <a:lnTo>
                      <a:pt x="130867" y="75914"/>
                    </a:lnTo>
                    <a:lnTo>
                      <a:pt x="140371" y="72676"/>
                    </a:lnTo>
                    <a:cubicBezTo>
                      <a:pt x="153296" y="68389"/>
                      <a:pt x="165461" y="64770"/>
                      <a:pt x="176960" y="61722"/>
                    </a:cubicBezTo>
                    <a:cubicBezTo>
                      <a:pt x="187719" y="58836"/>
                      <a:pt x="198734" y="57017"/>
                      <a:pt x="209844" y="56292"/>
                    </a:cubicBezTo>
                    <a:cubicBezTo>
                      <a:pt x="219965" y="55607"/>
                      <a:pt x="230125" y="56274"/>
                      <a:pt x="240066" y="58293"/>
                    </a:cubicBezTo>
                    <a:cubicBezTo>
                      <a:pt x="250273" y="60503"/>
                      <a:pt x="260052" y="64322"/>
                      <a:pt x="269052" y="69628"/>
                    </a:cubicBezTo>
                    <a:cubicBezTo>
                      <a:pt x="277834" y="74019"/>
                      <a:pt x="285351" y="80572"/>
                      <a:pt x="290911" y="88678"/>
                    </a:cubicBezTo>
                    <a:cubicBezTo>
                      <a:pt x="294627" y="94602"/>
                      <a:pt x="295796" y="101784"/>
                      <a:pt x="294142" y="108585"/>
                    </a:cubicBezTo>
                    <a:cubicBezTo>
                      <a:pt x="292032" y="116081"/>
                      <a:pt x="287927" y="122863"/>
                      <a:pt x="282262" y="128206"/>
                    </a:cubicBezTo>
                    <a:cubicBezTo>
                      <a:pt x="275287" y="135236"/>
                      <a:pt x="267503" y="141408"/>
                      <a:pt x="259073" y="146590"/>
                    </a:cubicBezTo>
                    <a:lnTo>
                      <a:pt x="291386" y="165640"/>
                    </a:lnTo>
                    <a:lnTo>
                      <a:pt x="273424" y="175641"/>
                    </a:lnTo>
                    <a:lnTo>
                      <a:pt x="240826" y="156591"/>
                    </a:lnTo>
                    <a:cubicBezTo>
                      <a:pt x="225325" y="164335"/>
                      <a:pt x="209083" y="170488"/>
                      <a:pt x="192357" y="174974"/>
                    </a:cubicBezTo>
                    <a:cubicBezTo>
                      <a:pt x="174870" y="179813"/>
                      <a:pt x="157003" y="183156"/>
                      <a:pt x="138945" y="184975"/>
                    </a:cubicBezTo>
                    <a:lnTo>
                      <a:pt x="121934" y="154400"/>
                    </a:lnTo>
                    <a:cubicBezTo>
                      <a:pt x="125070" y="154400"/>
                      <a:pt x="129727" y="154400"/>
                      <a:pt x="136094" y="153352"/>
                    </a:cubicBezTo>
                    <a:cubicBezTo>
                      <a:pt x="142462" y="152305"/>
                      <a:pt x="149590" y="151352"/>
                      <a:pt x="157478" y="149638"/>
                    </a:cubicBezTo>
                    <a:cubicBezTo>
                      <a:pt x="165366" y="147923"/>
                      <a:pt x="173539" y="145828"/>
                      <a:pt x="182283" y="143256"/>
                    </a:cubicBezTo>
                    <a:cubicBezTo>
                      <a:pt x="190769" y="140684"/>
                      <a:pt x="199057" y="137503"/>
                      <a:pt x="207087" y="133731"/>
                    </a:cubicBezTo>
                    <a:lnTo>
                      <a:pt x="156527" y="104489"/>
                    </a:lnTo>
                    <a:lnTo>
                      <a:pt x="149970" y="106775"/>
                    </a:lnTo>
                    <a:lnTo>
                      <a:pt x="143032" y="108966"/>
                    </a:lnTo>
                    <a:cubicBezTo>
                      <a:pt x="130297" y="113062"/>
                      <a:pt x="118702" y="116396"/>
                      <a:pt x="108058" y="118491"/>
                    </a:cubicBezTo>
                    <a:cubicBezTo>
                      <a:pt x="98291" y="120767"/>
                      <a:pt x="88331" y="122101"/>
                      <a:pt x="78311" y="122491"/>
                    </a:cubicBezTo>
                    <a:cubicBezTo>
                      <a:pt x="69466" y="122806"/>
                      <a:pt x="60618" y="121968"/>
                      <a:pt x="51986" y="120015"/>
                    </a:cubicBezTo>
                    <a:cubicBezTo>
                      <a:pt x="43454" y="118053"/>
                      <a:pt x="35257" y="114843"/>
                      <a:pt x="27656" y="110490"/>
                    </a:cubicBezTo>
                    <a:cubicBezTo>
                      <a:pt x="19316" y="106099"/>
                      <a:pt x="12072" y="99879"/>
                      <a:pt x="6463" y="92297"/>
                    </a:cubicBezTo>
                    <a:cubicBezTo>
                      <a:pt x="2407" y="86592"/>
                      <a:pt x="397" y="79677"/>
                      <a:pt x="760" y="72676"/>
                    </a:cubicBezTo>
                    <a:cubicBezTo>
                      <a:pt x="1486" y="65379"/>
                      <a:pt x="4402" y="58464"/>
                      <a:pt x="9124" y="52864"/>
                    </a:cubicBezTo>
                    <a:cubicBezTo>
                      <a:pt x="14936" y="45482"/>
                      <a:pt x="21863" y="39052"/>
                      <a:pt x="29652" y="33814"/>
                    </a:cubicBezTo>
                    <a:lnTo>
                      <a:pt x="0" y="17431"/>
                    </a:lnTo>
                    <a:lnTo>
                      <a:pt x="17582" y="7239"/>
                    </a:lnTo>
                    <a:lnTo>
                      <a:pt x="47234" y="24479"/>
                    </a:lnTo>
                    <a:cubicBezTo>
                      <a:pt x="61137" y="17393"/>
                      <a:pt x="75762" y="11839"/>
                      <a:pt x="90856" y="7906"/>
                    </a:cubicBezTo>
                    <a:cubicBezTo>
                      <a:pt x="105192" y="4238"/>
                      <a:pt x="119769" y="1591"/>
                      <a:pt x="134479" y="0"/>
                    </a:cubicBezTo>
                    <a:close/>
                    <a:moveTo>
                      <a:pt x="63485" y="83058"/>
                    </a:moveTo>
                    <a:cubicBezTo>
                      <a:pt x="70169" y="86887"/>
                      <a:pt x="77870" y="88544"/>
                      <a:pt x="85534" y="87821"/>
                    </a:cubicBezTo>
                    <a:cubicBezTo>
                      <a:pt x="95830" y="86668"/>
                      <a:pt x="105967" y="84363"/>
                      <a:pt x="115756" y="80963"/>
                    </a:cubicBezTo>
                    <a:lnTo>
                      <a:pt x="68237" y="53435"/>
                    </a:lnTo>
                    <a:cubicBezTo>
                      <a:pt x="50370" y="65056"/>
                      <a:pt x="48849" y="74581"/>
                      <a:pt x="63105" y="83058"/>
                    </a:cubicBezTo>
                    <a:close/>
                    <a:moveTo>
                      <a:pt x="230372" y="96964"/>
                    </a:moveTo>
                    <a:cubicBezTo>
                      <a:pt x="223092" y="93002"/>
                      <a:pt x="214710" y="91526"/>
                      <a:pt x="206517" y="92773"/>
                    </a:cubicBezTo>
                    <a:cubicBezTo>
                      <a:pt x="195274" y="94202"/>
                      <a:pt x="184174" y="96631"/>
                      <a:pt x="173349" y="100013"/>
                    </a:cubicBezTo>
                    <a:lnTo>
                      <a:pt x="220868" y="127444"/>
                    </a:lnTo>
                    <a:cubicBezTo>
                      <a:pt x="240636" y="115062"/>
                      <a:pt x="243677" y="104899"/>
                      <a:pt x="229992" y="969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7"/>
              <p:cNvSpPr/>
              <p:nvPr/>
            </p:nvSpPr>
            <p:spPr>
              <a:xfrm>
                <a:off x="4885122" y="4015740"/>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7"/>
              <p:cNvSpPr/>
              <p:nvPr/>
            </p:nvSpPr>
            <p:spPr>
              <a:xfrm>
                <a:off x="5012188" y="402659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7"/>
              <p:cNvSpPr/>
              <p:nvPr/>
            </p:nvSpPr>
            <p:spPr>
              <a:xfrm>
                <a:off x="5026348" y="3963352"/>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7"/>
              <p:cNvSpPr/>
              <p:nvPr/>
            </p:nvSpPr>
            <p:spPr>
              <a:xfrm>
                <a:off x="4927509" y="396973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7"/>
              <p:cNvSpPr/>
              <p:nvPr/>
            </p:nvSpPr>
            <p:spPr>
              <a:xfrm>
                <a:off x="4830855" y="3914584"/>
                <a:ext cx="58543" cy="38957"/>
              </a:xfrm>
              <a:custGeom>
                <a:avLst/>
                <a:gdLst/>
                <a:ahLst/>
                <a:cxnLst/>
                <a:rect l="l" t="t" r="r" b="b"/>
                <a:pathLst>
                  <a:path w="58543" h="38957" extrusionOk="0">
                    <a:moveTo>
                      <a:pt x="0" y="11144"/>
                    </a:moveTo>
                    <a:lnTo>
                      <a:pt x="49040" y="38957"/>
                    </a:lnTo>
                    <a:lnTo>
                      <a:pt x="58543" y="31718"/>
                    </a:lnTo>
                    <a:cubicBezTo>
                      <a:pt x="58543" y="31718"/>
                      <a:pt x="52461" y="24574"/>
                      <a:pt x="51986" y="23908"/>
                    </a:cubicBezTo>
                    <a:cubicBezTo>
                      <a:pt x="47584" y="18878"/>
                      <a:pt x="42420" y="14573"/>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7"/>
              <p:cNvSpPr/>
              <p:nvPr/>
            </p:nvSpPr>
            <p:spPr>
              <a:xfrm>
                <a:off x="4885122" y="3883437"/>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7"/>
              <p:cNvSpPr/>
              <p:nvPr/>
            </p:nvSpPr>
            <p:spPr>
              <a:xfrm>
                <a:off x="4762903" y="387838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7"/>
              <p:cNvSpPr/>
              <p:nvPr/>
            </p:nvSpPr>
            <p:spPr>
              <a:xfrm>
                <a:off x="4763854" y="3936015"/>
                <a:ext cx="29936" cy="30289"/>
              </a:xfrm>
              <a:custGeom>
                <a:avLst/>
                <a:gdLst/>
                <a:ahLst/>
                <a:cxnLst/>
                <a:rect l="l" t="t" r="r" b="b"/>
                <a:pathLst>
                  <a:path w="29936" h="30289" extrusionOk="0">
                    <a:moveTo>
                      <a:pt x="0" y="17812"/>
                    </a:moveTo>
                    <a:lnTo>
                      <a:pt x="0" y="0"/>
                    </a:lnTo>
                    <a:lnTo>
                      <a:pt x="29937" y="0"/>
                    </a:lnTo>
                    <a:lnTo>
                      <a:pt x="22619" y="15907"/>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7"/>
              <p:cNvSpPr/>
              <p:nvPr/>
            </p:nvSpPr>
            <p:spPr>
              <a:xfrm>
                <a:off x="4762618" y="3860577"/>
                <a:ext cx="295161" cy="185547"/>
              </a:xfrm>
              <a:custGeom>
                <a:avLst/>
                <a:gdLst/>
                <a:ahLst/>
                <a:cxnLst/>
                <a:rect l="l" t="t" r="r" b="b"/>
                <a:pathLst>
                  <a:path w="295161" h="185547" extrusionOk="0">
                    <a:moveTo>
                      <a:pt x="150160" y="30194"/>
                    </a:moveTo>
                    <a:cubicBezTo>
                      <a:pt x="146275" y="30185"/>
                      <a:pt x="142396" y="30499"/>
                      <a:pt x="138565" y="31147"/>
                    </a:cubicBezTo>
                    <a:cubicBezTo>
                      <a:pt x="133338" y="31909"/>
                      <a:pt x="127541" y="32956"/>
                      <a:pt x="121078" y="34290"/>
                    </a:cubicBezTo>
                    <a:cubicBezTo>
                      <a:pt x="114616" y="35623"/>
                      <a:pt x="107868" y="37433"/>
                      <a:pt x="100930" y="39529"/>
                    </a:cubicBezTo>
                    <a:cubicBezTo>
                      <a:pt x="94166" y="41548"/>
                      <a:pt x="87558" y="44063"/>
                      <a:pt x="81162"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912" y="95174"/>
                      <a:pt x="296081" y="102356"/>
                      <a:pt x="294427" y="109156"/>
                    </a:cubicBezTo>
                    <a:cubicBezTo>
                      <a:pt x="292289" y="116643"/>
                      <a:pt x="288183" y="123425"/>
                      <a:pt x="282548" y="128778"/>
                    </a:cubicBezTo>
                    <a:cubicBezTo>
                      <a:pt x="275572" y="135807"/>
                      <a:pt x="267788" y="141980"/>
                      <a:pt x="259358" y="147161"/>
                    </a:cubicBezTo>
                    <a:lnTo>
                      <a:pt x="291671" y="166211"/>
                    </a:lnTo>
                    <a:lnTo>
                      <a:pt x="273709" y="176213"/>
                    </a:lnTo>
                    <a:lnTo>
                      <a:pt x="241111" y="157163"/>
                    </a:lnTo>
                    <a:cubicBezTo>
                      <a:pt x="225591" y="164868"/>
                      <a:pt x="209359" y="171022"/>
                      <a:pt x="192642" y="175546"/>
                    </a:cubicBezTo>
                    <a:cubicBezTo>
                      <a:pt x="175155" y="180384"/>
                      <a:pt x="157288" y="183728"/>
                      <a:pt x="139230" y="185547"/>
                    </a:cubicBezTo>
                    <a:lnTo>
                      <a:pt x="122219" y="154972"/>
                    </a:lnTo>
                    <a:cubicBezTo>
                      <a:pt x="126956" y="154848"/>
                      <a:pt x="131684" y="154467"/>
                      <a:pt x="136379" y="153829"/>
                    </a:cubicBezTo>
                    <a:cubicBezTo>
                      <a:pt x="143567" y="153010"/>
                      <a:pt x="150702" y="151800"/>
                      <a:pt x="157763" y="150209"/>
                    </a:cubicBezTo>
                    <a:cubicBezTo>
                      <a:pt x="165556"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6" y="121244"/>
                      <a:pt x="88616" y="122577"/>
                      <a:pt x="78596" y="122968"/>
                    </a:cubicBezTo>
                    <a:cubicBezTo>
                      <a:pt x="69751" y="123282"/>
                      <a:pt x="60903" y="122444"/>
                      <a:pt x="52271" y="120491"/>
                    </a:cubicBezTo>
                    <a:cubicBezTo>
                      <a:pt x="43728" y="118567"/>
                      <a:pt x="35526" y="115348"/>
                      <a:pt x="27941" y="110966"/>
                    </a:cubicBezTo>
                    <a:cubicBezTo>
                      <a:pt x="19562" y="106632"/>
                      <a:pt x="12305" y="100403"/>
                      <a:pt x="6748" y="92773"/>
                    </a:cubicBezTo>
                    <a:cubicBezTo>
                      <a:pt x="2672" y="87078"/>
                      <a:pt x="660" y="80153"/>
                      <a:pt x="1045" y="73152"/>
                    </a:cubicBezTo>
                    <a:cubicBezTo>
                      <a:pt x="1789" y="65856"/>
                      <a:pt x="4703" y="58950"/>
                      <a:pt x="9409" y="53340"/>
                    </a:cubicBezTo>
                    <a:cubicBezTo>
                      <a:pt x="15218" y="45958"/>
                      <a:pt x="22145" y="39529"/>
                      <a:pt x="29937" y="34290"/>
                    </a:cubicBezTo>
                    <a:lnTo>
                      <a:pt x="0" y="16954"/>
                    </a:lnTo>
                    <a:lnTo>
                      <a:pt x="17582" y="6763"/>
                    </a:lnTo>
                    <a:lnTo>
                      <a:pt x="47234" y="23908"/>
                    </a:lnTo>
                    <a:cubicBezTo>
                      <a:pt x="61159" y="17021"/>
                      <a:pt x="75784" y="11649"/>
                      <a:pt x="90856" y="7906"/>
                    </a:cubicBezTo>
                    <a:cubicBezTo>
                      <a:pt x="105192" y="4239"/>
                      <a:pt x="119769" y="1591"/>
                      <a:pt x="134479" y="0"/>
                    </a:cubicBezTo>
                    <a:close/>
                    <a:moveTo>
                      <a:pt x="63770" y="83629"/>
                    </a:moveTo>
                    <a:cubicBezTo>
                      <a:pt x="70454" y="87459"/>
                      <a:pt x="78155" y="89116"/>
                      <a:pt x="85819" y="88392"/>
                    </a:cubicBezTo>
                    <a:cubicBezTo>
                      <a:pt x="96108" y="87192"/>
                      <a:pt x="106239" y="84887"/>
                      <a:pt x="116041" y="81534"/>
                    </a:cubicBezTo>
                    <a:lnTo>
                      <a:pt x="68522" y="54007"/>
                    </a:lnTo>
                    <a:cubicBezTo>
                      <a:pt x="50655" y="65437"/>
                      <a:pt x="49135" y="75343"/>
                      <a:pt x="63390" y="83629"/>
                    </a:cubicBezTo>
                    <a:close/>
                    <a:moveTo>
                      <a:pt x="230657" y="97536"/>
                    </a:moveTo>
                    <a:cubicBezTo>
                      <a:pt x="223387" y="93536"/>
                      <a:pt x="215004" y="92030"/>
                      <a:pt x="206802" y="93250"/>
                    </a:cubicBezTo>
                    <a:cubicBezTo>
                      <a:pt x="195559" y="94764"/>
                      <a:pt x="184469" y="97222"/>
                      <a:pt x="173634" y="100584"/>
                    </a:cubicBezTo>
                    <a:lnTo>
                      <a:pt x="221153" y="127921"/>
                    </a:lnTo>
                    <a:cubicBezTo>
                      <a:pt x="240731" y="115634"/>
                      <a:pt x="243962" y="105442"/>
                      <a:pt x="23027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2" name="Google Shape;1262;p27"/>
            <p:cNvGrpSpPr/>
            <p:nvPr/>
          </p:nvGrpSpPr>
          <p:grpSpPr>
            <a:xfrm>
              <a:off x="2665504" y="2818605"/>
              <a:ext cx="883852" cy="621125"/>
              <a:chOff x="4475129" y="3560730"/>
              <a:chExt cx="883852" cy="621125"/>
            </a:xfrm>
          </p:grpSpPr>
          <p:sp>
            <p:nvSpPr>
              <p:cNvPr id="1263" name="Google Shape;1263;p27"/>
              <p:cNvSpPr/>
              <p:nvPr/>
            </p:nvSpPr>
            <p:spPr>
              <a:xfrm>
                <a:off x="4475129" y="367036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7"/>
              <p:cNvSpPr/>
              <p:nvPr/>
            </p:nvSpPr>
            <p:spPr>
              <a:xfrm>
                <a:off x="4475224" y="3813428"/>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7"/>
              <p:cNvSpPr/>
              <p:nvPr/>
            </p:nvSpPr>
            <p:spPr>
              <a:xfrm>
                <a:off x="5292454" y="3816476"/>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7"/>
              <p:cNvSpPr/>
              <p:nvPr/>
            </p:nvSpPr>
            <p:spPr>
              <a:xfrm>
                <a:off x="4475129" y="356073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7"/>
              <p:cNvSpPr/>
              <p:nvPr/>
            </p:nvSpPr>
            <p:spPr>
              <a:xfrm>
                <a:off x="4600749" y="3630358"/>
                <a:ext cx="632686" cy="366093"/>
              </a:xfrm>
              <a:custGeom>
                <a:avLst/>
                <a:gdLst/>
                <a:ahLst/>
                <a:cxnLst/>
                <a:rect l="l" t="t" r="r" b="b"/>
                <a:pathLst>
                  <a:path w="632686" h="366093" extrusionOk="0">
                    <a:moveTo>
                      <a:pt x="632116"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646" y="92202"/>
                      <a:pt x="637343" y="143637"/>
                      <a:pt x="632116"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7"/>
              <p:cNvSpPr/>
              <p:nvPr/>
            </p:nvSpPr>
            <p:spPr>
              <a:xfrm>
                <a:off x="4601339" y="3652337"/>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49"/>
                    </a:cubicBezTo>
                    <a:cubicBezTo>
                      <a:pt x="215546" y="-17883"/>
                      <a:pt x="415886" y="-17883"/>
                      <a:pt x="539435" y="53649"/>
                    </a:cubicBezTo>
                    <a:cubicBezTo>
                      <a:pt x="596553" y="86606"/>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7"/>
              <p:cNvSpPr/>
              <p:nvPr/>
            </p:nvSpPr>
            <p:spPr>
              <a:xfrm>
                <a:off x="4762618" y="3735419"/>
                <a:ext cx="295161" cy="184403"/>
              </a:xfrm>
              <a:custGeom>
                <a:avLst/>
                <a:gdLst/>
                <a:ahLst/>
                <a:cxnLst/>
                <a:rect l="l" t="t" r="r" b="b"/>
                <a:pathLst>
                  <a:path w="295161" h="184403" extrusionOk="0">
                    <a:moveTo>
                      <a:pt x="150160" y="29146"/>
                    </a:moveTo>
                    <a:cubicBezTo>
                      <a:pt x="146278" y="29089"/>
                      <a:pt x="142398" y="29375"/>
                      <a:pt x="138565" y="30004"/>
                    </a:cubicBezTo>
                    <a:cubicBezTo>
                      <a:pt x="133338" y="30766"/>
                      <a:pt x="127541" y="31813"/>
                      <a:pt x="121078" y="33147"/>
                    </a:cubicBezTo>
                    <a:cubicBezTo>
                      <a:pt x="114616" y="34480"/>
                      <a:pt x="107868" y="36290"/>
                      <a:pt x="100930" y="38386"/>
                    </a:cubicBezTo>
                    <a:cubicBezTo>
                      <a:pt x="94166" y="40405"/>
                      <a:pt x="87558" y="42919"/>
                      <a:pt x="81162" y="45910"/>
                    </a:cubicBezTo>
                    <a:lnTo>
                      <a:pt x="131152" y="75342"/>
                    </a:lnTo>
                    <a:lnTo>
                      <a:pt x="140656" y="72104"/>
                    </a:lnTo>
                    <a:cubicBezTo>
                      <a:pt x="153581" y="67818"/>
                      <a:pt x="165746" y="64198"/>
                      <a:pt x="177246" y="61150"/>
                    </a:cubicBezTo>
                    <a:cubicBezTo>
                      <a:pt x="187994" y="58217"/>
                      <a:pt x="199009" y="56397"/>
                      <a:pt x="210129" y="55721"/>
                    </a:cubicBezTo>
                    <a:cubicBezTo>
                      <a:pt x="220250" y="55035"/>
                      <a:pt x="230410" y="55702"/>
                      <a:pt x="240351" y="57721"/>
                    </a:cubicBezTo>
                    <a:cubicBezTo>
                      <a:pt x="250558" y="59931"/>
                      <a:pt x="260337" y="63751"/>
                      <a:pt x="269337" y="69056"/>
                    </a:cubicBezTo>
                    <a:cubicBezTo>
                      <a:pt x="278119" y="73447"/>
                      <a:pt x="285636" y="80000"/>
                      <a:pt x="291196" y="88106"/>
                    </a:cubicBezTo>
                    <a:cubicBezTo>
                      <a:pt x="294912" y="94031"/>
                      <a:pt x="296081" y="101212"/>
                      <a:pt x="294427" y="108013"/>
                    </a:cubicBezTo>
                    <a:cubicBezTo>
                      <a:pt x="292289" y="115500"/>
                      <a:pt x="288183" y="122282"/>
                      <a:pt x="282548" y="127635"/>
                    </a:cubicBezTo>
                    <a:cubicBezTo>
                      <a:pt x="275572" y="134664"/>
                      <a:pt x="267788" y="140836"/>
                      <a:pt x="259358" y="146018"/>
                    </a:cubicBezTo>
                    <a:lnTo>
                      <a:pt x="291671" y="165068"/>
                    </a:lnTo>
                    <a:lnTo>
                      <a:pt x="273709" y="175069"/>
                    </a:lnTo>
                    <a:lnTo>
                      <a:pt x="241111" y="156019"/>
                    </a:lnTo>
                    <a:cubicBezTo>
                      <a:pt x="225610" y="163763"/>
                      <a:pt x="209368" y="169916"/>
                      <a:pt x="192642" y="174403"/>
                    </a:cubicBezTo>
                    <a:cubicBezTo>
                      <a:pt x="175155" y="179241"/>
                      <a:pt x="157288" y="182585"/>
                      <a:pt x="139230" y="184404"/>
                    </a:cubicBezTo>
                    <a:lnTo>
                      <a:pt x="122219" y="153829"/>
                    </a:lnTo>
                    <a:cubicBezTo>
                      <a:pt x="126956" y="153705"/>
                      <a:pt x="131684" y="153324"/>
                      <a:pt x="136379" y="152686"/>
                    </a:cubicBezTo>
                    <a:cubicBezTo>
                      <a:pt x="143567" y="151867"/>
                      <a:pt x="150702" y="150657"/>
                      <a:pt x="157763" y="149066"/>
                    </a:cubicBezTo>
                    <a:cubicBezTo>
                      <a:pt x="165556" y="147352"/>
                      <a:pt x="173824" y="145256"/>
                      <a:pt x="182568" y="142684"/>
                    </a:cubicBezTo>
                    <a:cubicBezTo>
                      <a:pt x="191055" y="140113"/>
                      <a:pt x="199342" y="136931"/>
                      <a:pt x="207373" y="133159"/>
                    </a:cubicBezTo>
                    <a:lnTo>
                      <a:pt x="156812" y="103917"/>
                    </a:lnTo>
                    <a:lnTo>
                      <a:pt x="150255" y="106204"/>
                    </a:lnTo>
                    <a:lnTo>
                      <a:pt x="143317" y="108299"/>
                    </a:lnTo>
                    <a:cubicBezTo>
                      <a:pt x="130582" y="112490"/>
                      <a:pt x="118987" y="115824"/>
                      <a:pt x="108343" y="117824"/>
                    </a:cubicBezTo>
                    <a:cubicBezTo>
                      <a:pt x="98576" y="120101"/>
                      <a:pt x="88616" y="121434"/>
                      <a:pt x="78596" y="121825"/>
                    </a:cubicBezTo>
                    <a:cubicBezTo>
                      <a:pt x="69751" y="122139"/>
                      <a:pt x="60903" y="121310"/>
                      <a:pt x="52271" y="119348"/>
                    </a:cubicBezTo>
                    <a:cubicBezTo>
                      <a:pt x="43739" y="117386"/>
                      <a:pt x="35542" y="114176"/>
                      <a:pt x="27941" y="109823"/>
                    </a:cubicBezTo>
                    <a:cubicBezTo>
                      <a:pt x="19602" y="105432"/>
                      <a:pt x="12357" y="99212"/>
                      <a:pt x="6748" y="91630"/>
                    </a:cubicBezTo>
                    <a:cubicBezTo>
                      <a:pt x="2678" y="85896"/>
                      <a:pt x="668" y="78943"/>
                      <a:pt x="1045" y="71914"/>
                    </a:cubicBezTo>
                    <a:cubicBezTo>
                      <a:pt x="1790" y="64646"/>
                      <a:pt x="4704" y="57778"/>
                      <a:pt x="9409" y="52197"/>
                    </a:cubicBezTo>
                    <a:cubicBezTo>
                      <a:pt x="15221" y="44815"/>
                      <a:pt x="22148" y="38386"/>
                      <a:pt x="29937" y="33147"/>
                    </a:cubicBezTo>
                    <a:lnTo>
                      <a:pt x="0" y="15811"/>
                    </a:lnTo>
                    <a:lnTo>
                      <a:pt x="17582" y="5620"/>
                    </a:lnTo>
                    <a:lnTo>
                      <a:pt x="47234" y="22765"/>
                    </a:lnTo>
                    <a:cubicBezTo>
                      <a:pt x="61313" y="16288"/>
                      <a:pt x="76028" y="11306"/>
                      <a:pt x="91141" y="7906"/>
                    </a:cubicBezTo>
                    <a:cubicBezTo>
                      <a:pt x="105477" y="4238"/>
                      <a:pt x="120054" y="1591"/>
                      <a:pt x="134764" y="0"/>
                    </a:cubicBezTo>
                    <a:close/>
                    <a:moveTo>
                      <a:pt x="63770" y="82486"/>
                    </a:moveTo>
                    <a:cubicBezTo>
                      <a:pt x="70454" y="86315"/>
                      <a:pt x="78155" y="87973"/>
                      <a:pt x="85819" y="87249"/>
                    </a:cubicBezTo>
                    <a:cubicBezTo>
                      <a:pt x="96116" y="86096"/>
                      <a:pt x="106252" y="83791"/>
                      <a:pt x="116041" y="80391"/>
                    </a:cubicBezTo>
                    <a:lnTo>
                      <a:pt x="68522" y="52864"/>
                    </a:lnTo>
                    <a:cubicBezTo>
                      <a:pt x="50655" y="64389"/>
                      <a:pt x="49135" y="74581"/>
                      <a:pt x="63390" y="82486"/>
                    </a:cubicBezTo>
                    <a:close/>
                    <a:moveTo>
                      <a:pt x="230657" y="96393"/>
                    </a:moveTo>
                    <a:cubicBezTo>
                      <a:pt x="223377" y="92430"/>
                      <a:pt x="214995" y="90954"/>
                      <a:pt x="206802" y="92202"/>
                    </a:cubicBezTo>
                    <a:cubicBezTo>
                      <a:pt x="195559" y="93631"/>
                      <a:pt x="184459" y="96060"/>
                      <a:pt x="173634" y="99441"/>
                    </a:cubicBezTo>
                    <a:lnTo>
                      <a:pt x="221153" y="126873"/>
                    </a:lnTo>
                    <a:cubicBezTo>
                      <a:pt x="240921" y="114490"/>
                      <a:pt x="243962" y="104327"/>
                      <a:pt x="230277" y="9639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7"/>
              <p:cNvSpPr/>
              <p:nvPr/>
            </p:nvSpPr>
            <p:spPr>
              <a:xfrm>
                <a:off x="4885122" y="387229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7"/>
              <p:cNvSpPr/>
              <p:nvPr/>
            </p:nvSpPr>
            <p:spPr>
              <a:xfrm>
                <a:off x="5012188" y="3883151"/>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7"/>
              <p:cNvSpPr/>
              <p:nvPr/>
            </p:nvSpPr>
            <p:spPr>
              <a:xfrm>
                <a:off x="5026348" y="381990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7"/>
              <p:cNvSpPr/>
              <p:nvPr/>
            </p:nvSpPr>
            <p:spPr>
              <a:xfrm>
                <a:off x="4927509" y="3826287"/>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7"/>
              <p:cNvSpPr/>
              <p:nvPr/>
            </p:nvSpPr>
            <p:spPr>
              <a:xfrm>
                <a:off x="4830855" y="3771042"/>
                <a:ext cx="58543" cy="38957"/>
              </a:xfrm>
              <a:custGeom>
                <a:avLst/>
                <a:gdLst/>
                <a:ahLst/>
                <a:cxnLst/>
                <a:rect l="l" t="t" r="r" b="b"/>
                <a:pathLst>
                  <a:path w="58543" h="38957" extrusionOk="0">
                    <a:moveTo>
                      <a:pt x="0" y="11239"/>
                    </a:moveTo>
                    <a:lnTo>
                      <a:pt x="49040" y="38957"/>
                    </a:lnTo>
                    <a:lnTo>
                      <a:pt x="58543" y="31718"/>
                    </a:lnTo>
                    <a:cubicBezTo>
                      <a:pt x="58543" y="31718"/>
                      <a:pt x="52461" y="24574"/>
                      <a:pt x="51986" y="23908"/>
                    </a:cubicBezTo>
                    <a:cubicBezTo>
                      <a:pt x="47584" y="18878"/>
                      <a:pt x="42420" y="14573"/>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7"/>
              <p:cNvSpPr/>
              <p:nvPr/>
            </p:nvSpPr>
            <p:spPr>
              <a:xfrm>
                <a:off x="4885122" y="3739991"/>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7"/>
              <p:cNvSpPr/>
              <p:nvPr/>
            </p:nvSpPr>
            <p:spPr>
              <a:xfrm>
                <a:off x="4762903" y="3734942"/>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7"/>
              <p:cNvSpPr/>
              <p:nvPr/>
            </p:nvSpPr>
            <p:spPr>
              <a:xfrm>
                <a:off x="4763854" y="3792188"/>
                <a:ext cx="29936" cy="30194"/>
              </a:xfrm>
              <a:custGeom>
                <a:avLst/>
                <a:gdLst/>
                <a:ahLst/>
                <a:cxnLst/>
                <a:rect l="l" t="t" r="r" b="b"/>
                <a:pathLst>
                  <a:path w="29936" h="30194" extrusionOk="0">
                    <a:moveTo>
                      <a:pt x="0" y="17812"/>
                    </a:moveTo>
                    <a:lnTo>
                      <a:pt x="0" y="0"/>
                    </a:lnTo>
                    <a:lnTo>
                      <a:pt x="29937"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7"/>
              <p:cNvSpPr/>
              <p:nvPr/>
            </p:nvSpPr>
            <p:spPr>
              <a:xfrm>
                <a:off x="4762903" y="3717226"/>
                <a:ext cx="294875" cy="185451"/>
              </a:xfrm>
              <a:custGeom>
                <a:avLst/>
                <a:gdLst/>
                <a:ahLst/>
                <a:cxnLst/>
                <a:rect l="l" t="t" r="r" b="b"/>
                <a:pathLst>
                  <a:path w="294875" h="185451" extrusionOk="0">
                    <a:moveTo>
                      <a:pt x="149875" y="30099"/>
                    </a:moveTo>
                    <a:cubicBezTo>
                      <a:pt x="145990" y="30089"/>
                      <a:pt x="142111" y="30404"/>
                      <a:pt x="138280" y="31051"/>
                    </a:cubicBezTo>
                    <a:cubicBezTo>
                      <a:pt x="133053" y="31813"/>
                      <a:pt x="127256" y="32861"/>
                      <a:pt x="120793" y="34195"/>
                    </a:cubicBezTo>
                    <a:cubicBezTo>
                      <a:pt x="114331" y="35528"/>
                      <a:pt x="107583" y="37338"/>
                      <a:pt x="100645" y="39433"/>
                    </a:cubicBezTo>
                    <a:cubicBezTo>
                      <a:pt x="93881" y="41453"/>
                      <a:pt x="87273" y="43967"/>
                      <a:pt x="80877" y="46958"/>
                    </a:cubicBezTo>
                    <a:lnTo>
                      <a:pt x="130867" y="76390"/>
                    </a:lnTo>
                    <a:lnTo>
                      <a:pt x="140371" y="73152"/>
                    </a:lnTo>
                    <a:cubicBezTo>
                      <a:pt x="153296" y="68866"/>
                      <a:pt x="165461" y="65151"/>
                      <a:pt x="176960" y="62198"/>
                    </a:cubicBezTo>
                    <a:cubicBezTo>
                      <a:pt x="187709" y="59264"/>
                      <a:pt x="198724" y="57445"/>
                      <a:pt x="209844" y="56769"/>
                    </a:cubicBezTo>
                    <a:cubicBezTo>
                      <a:pt x="219965" y="56083"/>
                      <a:pt x="230125" y="56750"/>
                      <a:pt x="240066" y="58769"/>
                    </a:cubicBezTo>
                    <a:cubicBezTo>
                      <a:pt x="250282" y="60922"/>
                      <a:pt x="260081" y="64751"/>
                      <a:pt x="269052" y="70104"/>
                    </a:cubicBezTo>
                    <a:cubicBezTo>
                      <a:pt x="277834" y="74495"/>
                      <a:pt x="285351" y="81048"/>
                      <a:pt x="290911" y="89154"/>
                    </a:cubicBezTo>
                    <a:cubicBezTo>
                      <a:pt x="294627" y="95079"/>
                      <a:pt x="295796" y="102260"/>
                      <a:pt x="294142" y="109061"/>
                    </a:cubicBezTo>
                    <a:cubicBezTo>
                      <a:pt x="291985" y="116538"/>
                      <a:pt x="287889" y="123311"/>
                      <a:pt x="282262" y="128683"/>
                    </a:cubicBezTo>
                    <a:cubicBezTo>
                      <a:pt x="275287" y="135712"/>
                      <a:pt x="267503" y="141884"/>
                      <a:pt x="259073" y="147066"/>
                    </a:cubicBezTo>
                    <a:lnTo>
                      <a:pt x="291386" y="166116"/>
                    </a:lnTo>
                    <a:lnTo>
                      <a:pt x="273424" y="176117"/>
                    </a:lnTo>
                    <a:lnTo>
                      <a:pt x="240826" y="157067"/>
                    </a:lnTo>
                    <a:cubicBezTo>
                      <a:pt x="225306" y="164773"/>
                      <a:pt x="209074" y="170926"/>
                      <a:pt x="192357" y="175450"/>
                    </a:cubicBezTo>
                    <a:cubicBezTo>
                      <a:pt x="174870" y="180289"/>
                      <a:pt x="157003" y="183632"/>
                      <a:pt x="138945" y="185452"/>
                    </a:cubicBezTo>
                    <a:lnTo>
                      <a:pt x="121934" y="154876"/>
                    </a:lnTo>
                    <a:cubicBezTo>
                      <a:pt x="126671" y="154752"/>
                      <a:pt x="131398" y="154372"/>
                      <a:pt x="136094" y="153733"/>
                    </a:cubicBezTo>
                    <a:cubicBezTo>
                      <a:pt x="143282" y="152914"/>
                      <a:pt x="150416" y="151705"/>
                      <a:pt x="157478" y="150114"/>
                    </a:cubicBezTo>
                    <a:cubicBezTo>
                      <a:pt x="165271" y="148399"/>
                      <a:pt x="173539" y="146304"/>
                      <a:pt x="182283" y="143732"/>
                    </a:cubicBezTo>
                    <a:cubicBezTo>
                      <a:pt x="190769" y="141160"/>
                      <a:pt x="199057" y="137979"/>
                      <a:pt x="207087" y="134207"/>
                    </a:cubicBezTo>
                    <a:lnTo>
                      <a:pt x="156527" y="104965"/>
                    </a:lnTo>
                    <a:lnTo>
                      <a:pt x="149970" y="107251"/>
                    </a:lnTo>
                    <a:lnTo>
                      <a:pt x="143032" y="109347"/>
                    </a:lnTo>
                    <a:cubicBezTo>
                      <a:pt x="130297" y="113538"/>
                      <a:pt x="118702" y="116872"/>
                      <a:pt x="108058" y="118872"/>
                    </a:cubicBezTo>
                    <a:cubicBezTo>
                      <a:pt x="98291" y="121148"/>
                      <a:pt x="88331" y="122482"/>
                      <a:pt x="78311" y="122872"/>
                    </a:cubicBezTo>
                    <a:cubicBezTo>
                      <a:pt x="69466" y="123187"/>
                      <a:pt x="60618" y="122349"/>
                      <a:pt x="51986" y="120396"/>
                    </a:cubicBezTo>
                    <a:cubicBezTo>
                      <a:pt x="43443" y="118472"/>
                      <a:pt x="35241" y="115252"/>
                      <a:pt x="27656" y="110871"/>
                    </a:cubicBezTo>
                    <a:cubicBezTo>
                      <a:pt x="19390" y="106528"/>
                      <a:pt x="12235" y="100336"/>
                      <a:pt x="6748" y="92773"/>
                    </a:cubicBezTo>
                    <a:cubicBezTo>
                      <a:pt x="2671" y="87078"/>
                      <a:pt x="660" y="80153"/>
                      <a:pt x="1045" y="73152"/>
                    </a:cubicBezTo>
                    <a:cubicBezTo>
                      <a:pt x="1789" y="65856"/>
                      <a:pt x="4702" y="58950"/>
                      <a:pt x="9409" y="53340"/>
                    </a:cubicBezTo>
                    <a:cubicBezTo>
                      <a:pt x="15217" y="45958"/>
                      <a:pt x="22145" y="39529"/>
                      <a:pt x="29937" y="34290"/>
                    </a:cubicBezTo>
                    <a:lnTo>
                      <a:pt x="0" y="16954"/>
                    </a:lnTo>
                    <a:lnTo>
                      <a:pt x="17582" y="6763"/>
                    </a:lnTo>
                    <a:lnTo>
                      <a:pt x="47234" y="23908"/>
                    </a:lnTo>
                    <a:cubicBezTo>
                      <a:pt x="61159" y="17021"/>
                      <a:pt x="75784" y="11649"/>
                      <a:pt x="90856" y="7906"/>
                    </a:cubicBezTo>
                    <a:cubicBezTo>
                      <a:pt x="105192" y="4238"/>
                      <a:pt x="119769" y="1591"/>
                      <a:pt x="134479" y="0"/>
                    </a:cubicBezTo>
                    <a:close/>
                    <a:moveTo>
                      <a:pt x="63105" y="83248"/>
                    </a:moveTo>
                    <a:cubicBezTo>
                      <a:pt x="69789" y="87078"/>
                      <a:pt x="77490" y="88735"/>
                      <a:pt x="85154" y="88011"/>
                    </a:cubicBezTo>
                    <a:cubicBezTo>
                      <a:pt x="95443" y="86811"/>
                      <a:pt x="105574" y="84506"/>
                      <a:pt x="115376" y="81153"/>
                    </a:cubicBezTo>
                    <a:lnTo>
                      <a:pt x="67857" y="53626"/>
                    </a:lnTo>
                    <a:cubicBezTo>
                      <a:pt x="50370" y="65341"/>
                      <a:pt x="48849" y="75247"/>
                      <a:pt x="63105" y="83248"/>
                    </a:cubicBezTo>
                    <a:close/>
                    <a:moveTo>
                      <a:pt x="229992" y="97155"/>
                    </a:moveTo>
                    <a:cubicBezTo>
                      <a:pt x="222721" y="93154"/>
                      <a:pt x="214339" y="91649"/>
                      <a:pt x="206137" y="92869"/>
                    </a:cubicBezTo>
                    <a:cubicBezTo>
                      <a:pt x="194894" y="94383"/>
                      <a:pt x="183803" y="96841"/>
                      <a:pt x="172969" y="100203"/>
                    </a:cubicBezTo>
                    <a:lnTo>
                      <a:pt x="220488" y="127540"/>
                    </a:lnTo>
                    <a:cubicBezTo>
                      <a:pt x="240446" y="115538"/>
                      <a:pt x="243677" y="105346"/>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9" name="Google Shape;1279;p27"/>
            <p:cNvGrpSpPr/>
            <p:nvPr/>
          </p:nvGrpSpPr>
          <p:grpSpPr>
            <a:xfrm>
              <a:off x="2694110" y="2656109"/>
              <a:ext cx="883852" cy="621029"/>
              <a:chOff x="4503735" y="3398234"/>
              <a:chExt cx="883852" cy="621029"/>
            </a:xfrm>
          </p:grpSpPr>
          <p:sp>
            <p:nvSpPr>
              <p:cNvPr id="1280" name="Google Shape;1280;p27"/>
              <p:cNvSpPr/>
              <p:nvPr/>
            </p:nvSpPr>
            <p:spPr>
              <a:xfrm>
                <a:off x="4503735" y="350777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7"/>
              <p:cNvSpPr/>
              <p:nvPr/>
            </p:nvSpPr>
            <p:spPr>
              <a:xfrm>
                <a:off x="4503925" y="3650932"/>
                <a:ext cx="87244" cy="116490"/>
              </a:xfrm>
              <a:custGeom>
                <a:avLst/>
                <a:gdLst/>
                <a:ahLst/>
                <a:cxnLst/>
                <a:rect l="l" t="t" r="r" b="b"/>
                <a:pathLst>
                  <a:path w="87244" h="116490" extrusionOk="0">
                    <a:moveTo>
                      <a:pt x="0" y="116491"/>
                    </a:moveTo>
                    <a:lnTo>
                      <a:pt x="0" y="0"/>
                    </a:lnTo>
                    <a:lnTo>
                      <a:pt x="87245"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7"/>
              <p:cNvSpPr/>
              <p:nvPr/>
            </p:nvSpPr>
            <p:spPr>
              <a:xfrm>
                <a:off x="5321061" y="365398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7"/>
              <p:cNvSpPr/>
              <p:nvPr/>
            </p:nvSpPr>
            <p:spPr>
              <a:xfrm>
                <a:off x="4503735" y="339823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7"/>
              <p:cNvSpPr/>
              <p:nvPr/>
            </p:nvSpPr>
            <p:spPr>
              <a:xfrm>
                <a:off x="4629431" y="3467838"/>
                <a:ext cx="632610" cy="366093"/>
              </a:xfrm>
              <a:custGeom>
                <a:avLst/>
                <a:gdLst/>
                <a:ahLst/>
                <a:cxnLst/>
                <a:rect l="l" t="t" r="r" b="b"/>
                <a:pathLst>
                  <a:path w="632610" h="366093" extrusionOk="0">
                    <a:moveTo>
                      <a:pt x="632041" y="194048"/>
                    </a:moveTo>
                    <a:cubicBezTo>
                      <a:pt x="627574" y="237101"/>
                      <a:pt x="596877" y="279773"/>
                      <a:pt x="539949" y="312444"/>
                    </a:cubicBezTo>
                    <a:cubicBezTo>
                      <a:pt x="416400" y="383977"/>
                      <a:pt x="216060" y="383977"/>
                      <a:pt x="92511" y="312444"/>
                    </a:cubicBezTo>
                    <a:cubicBezTo>
                      <a:pt x="35488" y="279487"/>
                      <a:pt x="4981" y="237101"/>
                      <a:pt x="610" y="194048"/>
                    </a:cubicBezTo>
                    <a:cubicBezTo>
                      <a:pt x="-4808" y="143566"/>
                      <a:pt x="25890" y="92131"/>
                      <a:pt x="92511" y="53650"/>
                    </a:cubicBezTo>
                    <a:cubicBezTo>
                      <a:pt x="216060" y="-17883"/>
                      <a:pt x="416400" y="-17883"/>
                      <a:pt x="539949" y="53650"/>
                    </a:cubicBezTo>
                    <a:cubicBezTo>
                      <a:pt x="606476" y="92131"/>
                      <a:pt x="637268" y="143566"/>
                      <a:pt x="63204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7"/>
              <p:cNvSpPr/>
              <p:nvPr/>
            </p:nvSpPr>
            <p:spPr>
              <a:xfrm>
                <a:off x="4630040" y="3489745"/>
                <a:ext cx="631431" cy="344185"/>
              </a:xfrm>
              <a:custGeom>
                <a:avLst/>
                <a:gdLst/>
                <a:ahLst/>
                <a:cxnLst/>
                <a:rect l="l" t="t" r="r" b="b"/>
                <a:pathLst>
                  <a:path w="631431" h="344185" extrusionOk="0">
                    <a:moveTo>
                      <a:pt x="631432" y="172141"/>
                    </a:moveTo>
                    <a:cubicBezTo>
                      <a:pt x="626965" y="215194"/>
                      <a:pt x="596268" y="257866"/>
                      <a:pt x="539340" y="290536"/>
                    </a:cubicBezTo>
                    <a:cubicBezTo>
                      <a:pt x="415791" y="362069"/>
                      <a:pt x="215451" y="362069"/>
                      <a:pt x="91902" y="290536"/>
                    </a:cubicBezTo>
                    <a:cubicBezTo>
                      <a:pt x="34879" y="257580"/>
                      <a:pt x="4372" y="215194"/>
                      <a:pt x="0" y="172141"/>
                    </a:cubicBezTo>
                    <a:cubicBezTo>
                      <a:pt x="4372" y="129087"/>
                      <a:pt x="34974" y="86416"/>
                      <a:pt x="91902" y="53650"/>
                    </a:cubicBezTo>
                    <a:cubicBezTo>
                      <a:pt x="215451" y="-17883"/>
                      <a:pt x="415791" y="-17883"/>
                      <a:pt x="539340" y="53650"/>
                    </a:cubicBezTo>
                    <a:cubicBezTo>
                      <a:pt x="596363" y="86606"/>
                      <a:pt x="626965" y="129087"/>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7"/>
              <p:cNvSpPr/>
              <p:nvPr/>
            </p:nvSpPr>
            <p:spPr>
              <a:xfrm>
                <a:off x="4791985" y="3572160"/>
                <a:ext cx="294810" cy="185070"/>
              </a:xfrm>
              <a:custGeom>
                <a:avLst/>
                <a:gdLst/>
                <a:ahLst/>
                <a:cxnLst/>
                <a:rect l="l" t="t" r="r" b="b"/>
                <a:pathLst>
                  <a:path w="294810" h="185070" extrusionOk="0">
                    <a:moveTo>
                      <a:pt x="149304" y="29813"/>
                    </a:moveTo>
                    <a:cubicBezTo>
                      <a:pt x="145417" y="29804"/>
                      <a:pt x="141540" y="30118"/>
                      <a:pt x="137710" y="30766"/>
                    </a:cubicBezTo>
                    <a:cubicBezTo>
                      <a:pt x="132578" y="31432"/>
                      <a:pt x="126685" y="32480"/>
                      <a:pt x="120223" y="33909"/>
                    </a:cubicBezTo>
                    <a:cubicBezTo>
                      <a:pt x="113760" y="35338"/>
                      <a:pt x="107108" y="36957"/>
                      <a:pt x="100170" y="39053"/>
                    </a:cubicBezTo>
                    <a:cubicBezTo>
                      <a:pt x="93383" y="41100"/>
                      <a:pt x="86747" y="43615"/>
                      <a:pt x="80307" y="46577"/>
                    </a:cubicBezTo>
                    <a:lnTo>
                      <a:pt x="131152" y="76010"/>
                    </a:lnTo>
                    <a:lnTo>
                      <a:pt x="140656" y="72771"/>
                    </a:lnTo>
                    <a:cubicBezTo>
                      <a:pt x="153581" y="68485"/>
                      <a:pt x="165841" y="64865"/>
                      <a:pt x="177246" y="61817"/>
                    </a:cubicBezTo>
                    <a:cubicBezTo>
                      <a:pt x="188013" y="58979"/>
                      <a:pt x="199019" y="57160"/>
                      <a:pt x="210129" y="56388"/>
                    </a:cubicBezTo>
                    <a:cubicBezTo>
                      <a:pt x="220279" y="55750"/>
                      <a:pt x="230467" y="56417"/>
                      <a:pt x="240446" y="58388"/>
                    </a:cubicBezTo>
                    <a:cubicBezTo>
                      <a:pt x="250491" y="60636"/>
                      <a:pt x="260109" y="64465"/>
                      <a:pt x="268957" y="69723"/>
                    </a:cubicBezTo>
                    <a:cubicBezTo>
                      <a:pt x="277729" y="74124"/>
                      <a:pt x="285256" y="80677"/>
                      <a:pt x="290816" y="88773"/>
                    </a:cubicBezTo>
                    <a:cubicBezTo>
                      <a:pt x="294579" y="94640"/>
                      <a:pt x="295748" y="101813"/>
                      <a:pt x="294047" y="108585"/>
                    </a:cubicBezTo>
                    <a:cubicBezTo>
                      <a:pt x="291937" y="116081"/>
                      <a:pt x="287832" y="122863"/>
                      <a:pt x="282167" y="128206"/>
                    </a:cubicBezTo>
                    <a:cubicBezTo>
                      <a:pt x="275220" y="135264"/>
                      <a:pt x="267437" y="141437"/>
                      <a:pt x="258978" y="146590"/>
                    </a:cubicBezTo>
                    <a:lnTo>
                      <a:pt x="291291" y="165640"/>
                    </a:lnTo>
                    <a:lnTo>
                      <a:pt x="272854" y="175736"/>
                    </a:lnTo>
                    <a:lnTo>
                      <a:pt x="240256" y="156686"/>
                    </a:lnTo>
                    <a:cubicBezTo>
                      <a:pt x="224755" y="164430"/>
                      <a:pt x="208513" y="170593"/>
                      <a:pt x="191786" y="175070"/>
                    </a:cubicBezTo>
                    <a:cubicBezTo>
                      <a:pt x="174299" y="179908"/>
                      <a:pt x="156432" y="183261"/>
                      <a:pt x="138375" y="185071"/>
                    </a:cubicBezTo>
                    <a:lnTo>
                      <a:pt x="121363" y="154496"/>
                    </a:lnTo>
                    <a:cubicBezTo>
                      <a:pt x="124500" y="154496"/>
                      <a:pt x="129251" y="154496"/>
                      <a:pt x="135619" y="153448"/>
                    </a:cubicBezTo>
                    <a:cubicBezTo>
                      <a:pt x="141987" y="152400"/>
                      <a:pt x="149019" y="151447"/>
                      <a:pt x="156908" y="149733"/>
                    </a:cubicBezTo>
                    <a:cubicBezTo>
                      <a:pt x="164796" y="148019"/>
                      <a:pt x="172969" y="145923"/>
                      <a:pt x="181712" y="143351"/>
                    </a:cubicBezTo>
                    <a:cubicBezTo>
                      <a:pt x="190218" y="140837"/>
                      <a:pt x="198515" y="137655"/>
                      <a:pt x="206517" y="133826"/>
                    </a:cubicBezTo>
                    <a:lnTo>
                      <a:pt x="155957" y="104585"/>
                    </a:lnTo>
                    <a:cubicBezTo>
                      <a:pt x="153809" y="105461"/>
                      <a:pt x="151623" y="106223"/>
                      <a:pt x="149400" y="106871"/>
                    </a:cubicBezTo>
                    <a:lnTo>
                      <a:pt x="142462" y="109061"/>
                    </a:lnTo>
                    <a:cubicBezTo>
                      <a:pt x="129727" y="113252"/>
                      <a:pt x="118132" y="116491"/>
                      <a:pt x="107488" y="118586"/>
                    </a:cubicBezTo>
                    <a:cubicBezTo>
                      <a:pt x="97722" y="120863"/>
                      <a:pt x="87761" y="122206"/>
                      <a:pt x="77741" y="122587"/>
                    </a:cubicBezTo>
                    <a:cubicBezTo>
                      <a:pt x="68896" y="122901"/>
                      <a:pt x="60048" y="122072"/>
                      <a:pt x="51415" y="120110"/>
                    </a:cubicBezTo>
                    <a:cubicBezTo>
                      <a:pt x="42890" y="118129"/>
                      <a:pt x="34694" y="114919"/>
                      <a:pt x="27086" y="110585"/>
                    </a:cubicBezTo>
                    <a:cubicBezTo>
                      <a:pt x="19103" y="106232"/>
                      <a:pt x="12162" y="100184"/>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763"/>
                    </a:lnTo>
                    <a:lnTo>
                      <a:pt x="47329" y="24003"/>
                    </a:lnTo>
                    <a:cubicBezTo>
                      <a:pt x="61238" y="17050"/>
                      <a:pt x="75867" y="11659"/>
                      <a:pt x="90951" y="7906"/>
                    </a:cubicBezTo>
                    <a:cubicBezTo>
                      <a:pt x="105292" y="4267"/>
                      <a:pt x="119868" y="1629"/>
                      <a:pt x="134574" y="0"/>
                    </a:cubicBezTo>
                    <a:close/>
                    <a:moveTo>
                      <a:pt x="63010" y="83153"/>
                    </a:moveTo>
                    <a:cubicBezTo>
                      <a:pt x="69644" y="87020"/>
                      <a:pt x="77328" y="88687"/>
                      <a:pt x="84964" y="87916"/>
                    </a:cubicBezTo>
                    <a:cubicBezTo>
                      <a:pt x="95280" y="86744"/>
                      <a:pt x="105443" y="84477"/>
                      <a:pt x="115281" y="81153"/>
                    </a:cubicBezTo>
                    <a:lnTo>
                      <a:pt x="67762" y="53626"/>
                    </a:lnTo>
                    <a:cubicBezTo>
                      <a:pt x="49990" y="65056"/>
                      <a:pt x="48374" y="74867"/>
                      <a:pt x="62725" y="83153"/>
                    </a:cubicBezTo>
                    <a:close/>
                    <a:moveTo>
                      <a:pt x="229802" y="97060"/>
                    </a:moveTo>
                    <a:cubicBezTo>
                      <a:pt x="222550" y="93116"/>
                      <a:pt x="214206" y="91640"/>
                      <a:pt x="206042" y="92869"/>
                    </a:cubicBezTo>
                    <a:cubicBezTo>
                      <a:pt x="194752" y="94279"/>
                      <a:pt x="183613" y="96736"/>
                      <a:pt x="172779" y="100203"/>
                    </a:cubicBezTo>
                    <a:lnTo>
                      <a:pt x="220298" y="127540"/>
                    </a:lnTo>
                    <a:cubicBezTo>
                      <a:pt x="239971" y="115157"/>
                      <a:pt x="243202" y="105061"/>
                      <a:pt x="229516"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7"/>
              <p:cNvSpPr/>
              <p:nvPr/>
            </p:nvSpPr>
            <p:spPr>
              <a:xfrm>
                <a:off x="4913728" y="3709701"/>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7"/>
              <p:cNvSpPr/>
              <p:nvPr/>
            </p:nvSpPr>
            <p:spPr>
              <a:xfrm>
                <a:off x="5040889" y="372056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7"/>
              <p:cNvSpPr/>
              <p:nvPr/>
            </p:nvSpPr>
            <p:spPr>
              <a:xfrm>
                <a:off x="5054955" y="3657409"/>
                <a:ext cx="31457" cy="17335"/>
              </a:xfrm>
              <a:custGeom>
                <a:avLst/>
                <a:gdLst/>
                <a:ahLst/>
                <a:cxnLst/>
                <a:rect l="l" t="t" r="r" b="b"/>
                <a:pathLst>
                  <a:path w="31457" h="17335" extrusionOk="0">
                    <a:moveTo>
                      <a:pt x="31458" y="17335"/>
                    </a:moveTo>
                    <a:lnTo>
                      <a:pt x="31458" y="0"/>
                    </a:lnTo>
                    <a:lnTo>
                      <a:pt x="0" y="11335"/>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7"/>
              <p:cNvSpPr/>
              <p:nvPr/>
            </p:nvSpPr>
            <p:spPr>
              <a:xfrm>
                <a:off x="4956115" y="3663791"/>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7"/>
              <p:cNvSpPr/>
              <p:nvPr/>
            </p:nvSpPr>
            <p:spPr>
              <a:xfrm>
                <a:off x="4859557" y="3608355"/>
                <a:ext cx="58448" cy="38957"/>
              </a:xfrm>
              <a:custGeom>
                <a:avLst/>
                <a:gdLst/>
                <a:ahLst/>
                <a:cxnLst/>
                <a:rect l="l" t="t" r="r" b="b"/>
                <a:pathLst>
                  <a:path w="58448" h="38957" extrusionOk="0">
                    <a:moveTo>
                      <a:pt x="0" y="11144"/>
                    </a:moveTo>
                    <a:lnTo>
                      <a:pt x="48945" y="38958"/>
                    </a:lnTo>
                    <a:lnTo>
                      <a:pt x="58448" y="31718"/>
                    </a:lnTo>
                    <a:cubicBezTo>
                      <a:pt x="58448" y="31718"/>
                      <a:pt x="52366" y="24575"/>
                      <a:pt x="51891" y="23908"/>
                    </a:cubicBezTo>
                    <a:cubicBezTo>
                      <a:pt x="47632" y="18917"/>
                      <a:pt x="42632" y="14612"/>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7"/>
              <p:cNvSpPr/>
              <p:nvPr/>
            </p:nvSpPr>
            <p:spPr>
              <a:xfrm>
                <a:off x="4913728" y="357749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7"/>
              <p:cNvSpPr/>
              <p:nvPr/>
            </p:nvSpPr>
            <p:spPr>
              <a:xfrm>
                <a:off x="4791510" y="3572351"/>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7"/>
              <p:cNvSpPr/>
              <p:nvPr/>
            </p:nvSpPr>
            <p:spPr>
              <a:xfrm>
                <a:off x="4792460" y="3629977"/>
                <a:ext cx="29936" cy="30289"/>
              </a:xfrm>
              <a:custGeom>
                <a:avLst/>
                <a:gdLst/>
                <a:ahLst/>
                <a:cxnLst/>
                <a:rect l="l" t="t" r="r" b="b"/>
                <a:pathLst>
                  <a:path w="29936" h="30289" extrusionOk="0">
                    <a:moveTo>
                      <a:pt x="0" y="1809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7"/>
              <p:cNvSpPr/>
              <p:nvPr/>
            </p:nvSpPr>
            <p:spPr>
              <a:xfrm>
                <a:off x="4791985" y="3555587"/>
                <a:ext cx="294804" cy="184499"/>
              </a:xfrm>
              <a:custGeom>
                <a:avLst/>
                <a:gdLst/>
                <a:ahLst/>
                <a:cxnLst/>
                <a:rect l="l" t="t" r="r" b="b"/>
                <a:pathLst>
                  <a:path w="294804" h="184499" extrusionOk="0">
                    <a:moveTo>
                      <a:pt x="149304" y="29146"/>
                    </a:moveTo>
                    <a:cubicBezTo>
                      <a:pt x="145417" y="29185"/>
                      <a:pt x="141549" y="29508"/>
                      <a:pt x="137710" y="30099"/>
                    </a:cubicBezTo>
                    <a:cubicBezTo>
                      <a:pt x="132578" y="30861"/>
                      <a:pt x="126685" y="31909"/>
                      <a:pt x="120223" y="33242"/>
                    </a:cubicBezTo>
                    <a:cubicBezTo>
                      <a:pt x="113760" y="34576"/>
                      <a:pt x="107108" y="36385"/>
                      <a:pt x="100170" y="38481"/>
                    </a:cubicBezTo>
                    <a:cubicBezTo>
                      <a:pt x="93369" y="40481"/>
                      <a:pt x="86730" y="42996"/>
                      <a:pt x="80307" y="46006"/>
                    </a:cubicBezTo>
                    <a:lnTo>
                      <a:pt x="131152" y="75438"/>
                    </a:lnTo>
                    <a:lnTo>
                      <a:pt x="140656" y="72199"/>
                    </a:lnTo>
                    <a:cubicBezTo>
                      <a:pt x="153581" y="67913"/>
                      <a:pt x="165841" y="64198"/>
                      <a:pt x="177246" y="61246"/>
                    </a:cubicBezTo>
                    <a:cubicBezTo>
                      <a:pt x="187994" y="58321"/>
                      <a:pt x="199009" y="56502"/>
                      <a:pt x="210129" y="55816"/>
                    </a:cubicBezTo>
                    <a:cubicBezTo>
                      <a:pt x="220279" y="55121"/>
                      <a:pt x="230476" y="55797"/>
                      <a:pt x="240446" y="57817"/>
                    </a:cubicBezTo>
                    <a:cubicBezTo>
                      <a:pt x="250491" y="60065"/>
                      <a:pt x="260109" y="63893"/>
                      <a:pt x="268957" y="69151"/>
                    </a:cubicBezTo>
                    <a:cubicBezTo>
                      <a:pt x="277739" y="73542"/>
                      <a:pt x="285256" y="80096"/>
                      <a:pt x="290816" y="88201"/>
                    </a:cubicBezTo>
                    <a:cubicBezTo>
                      <a:pt x="294570" y="94107"/>
                      <a:pt x="295739" y="101308"/>
                      <a:pt x="294047" y="108109"/>
                    </a:cubicBezTo>
                    <a:cubicBezTo>
                      <a:pt x="291909" y="115595"/>
                      <a:pt x="287803" y="122377"/>
                      <a:pt x="282167" y="127730"/>
                    </a:cubicBezTo>
                    <a:cubicBezTo>
                      <a:pt x="275192" y="134760"/>
                      <a:pt x="267408" y="140932"/>
                      <a:pt x="258978" y="146113"/>
                    </a:cubicBezTo>
                    <a:lnTo>
                      <a:pt x="291291" y="165163"/>
                    </a:lnTo>
                    <a:lnTo>
                      <a:pt x="272854" y="175165"/>
                    </a:lnTo>
                    <a:lnTo>
                      <a:pt x="240256" y="156115"/>
                    </a:lnTo>
                    <a:cubicBezTo>
                      <a:pt x="224736" y="163821"/>
                      <a:pt x="208504" y="169974"/>
                      <a:pt x="191786" y="174498"/>
                    </a:cubicBezTo>
                    <a:cubicBezTo>
                      <a:pt x="174299" y="179337"/>
                      <a:pt x="156432" y="182689"/>
                      <a:pt x="138375" y="184499"/>
                    </a:cubicBezTo>
                    <a:lnTo>
                      <a:pt x="121363" y="153924"/>
                    </a:lnTo>
                    <a:cubicBezTo>
                      <a:pt x="126134" y="153800"/>
                      <a:pt x="130896" y="153419"/>
                      <a:pt x="135619" y="152781"/>
                    </a:cubicBezTo>
                    <a:cubicBezTo>
                      <a:pt x="142775" y="151962"/>
                      <a:pt x="149884" y="150752"/>
                      <a:pt x="156908" y="149162"/>
                    </a:cubicBezTo>
                    <a:cubicBezTo>
                      <a:pt x="164701" y="147447"/>
                      <a:pt x="172969" y="145351"/>
                      <a:pt x="181712" y="142780"/>
                    </a:cubicBezTo>
                    <a:cubicBezTo>
                      <a:pt x="190209" y="140227"/>
                      <a:pt x="198496" y="137046"/>
                      <a:pt x="206517" y="133255"/>
                    </a:cubicBezTo>
                    <a:lnTo>
                      <a:pt x="155957" y="104013"/>
                    </a:lnTo>
                    <a:lnTo>
                      <a:pt x="149400" y="106299"/>
                    </a:lnTo>
                    <a:lnTo>
                      <a:pt x="142462" y="108395"/>
                    </a:lnTo>
                    <a:cubicBezTo>
                      <a:pt x="129727" y="112585"/>
                      <a:pt x="118132" y="115919"/>
                      <a:pt x="107488" y="117920"/>
                    </a:cubicBezTo>
                    <a:cubicBezTo>
                      <a:pt x="97722" y="120196"/>
                      <a:pt x="87761" y="121539"/>
                      <a:pt x="77741" y="121920"/>
                    </a:cubicBezTo>
                    <a:cubicBezTo>
                      <a:pt x="68896" y="122234"/>
                      <a:pt x="60048" y="121406"/>
                      <a:pt x="51415" y="119443"/>
                    </a:cubicBezTo>
                    <a:cubicBezTo>
                      <a:pt x="42878" y="117500"/>
                      <a:pt x="34677" y="114290"/>
                      <a:pt x="27086" y="109918"/>
                    </a:cubicBezTo>
                    <a:cubicBezTo>
                      <a:pt x="19112" y="105680"/>
                      <a:pt x="12168" y="99727"/>
                      <a:pt x="6748" y="92488"/>
                    </a:cubicBezTo>
                    <a:cubicBezTo>
                      <a:pt x="2671" y="86792"/>
                      <a:pt x="660" y="79867"/>
                      <a:pt x="1045" y="72866"/>
                    </a:cubicBezTo>
                    <a:cubicBezTo>
                      <a:pt x="1790" y="65599"/>
                      <a:pt x="4704" y="58731"/>
                      <a:pt x="9409" y="53149"/>
                    </a:cubicBezTo>
                    <a:cubicBezTo>
                      <a:pt x="15245" y="45786"/>
                      <a:pt x="22168" y="39367"/>
                      <a:pt x="29937" y="34099"/>
                    </a:cubicBezTo>
                    <a:lnTo>
                      <a:pt x="0" y="16764"/>
                    </a:lnTo>
                    <a:lnTo>
                      <a:pt x="17202" y="6763"/>
                    </a:lnTo>
                    <a:lnTo>
                      <a:pt x="46854" y="23908"/>
                    </a:lnTo>
                    <a:cubicBezTo>
                      <a:pt x="60783" y="17031"/>
                      <a:pt x="75408" y="11668"/>
                      <a:pt x="90476" y="7906"/>
                    </a:cubicBezTo>
                    <a:cubicBezTo>
                      <a:pt x="104808" y="4220"/>
                      <a:pt x="119387" y="1581"/>
                      <a:pt x="134098" y="0"/>
                    </a:cubicBezTo>
                    <a:close/>
                    <a:moveTo>
                      <a:pt x="62725" y="82963"/>
                    </a:moveTo>
                    <a:cubicBezTo>
                      <a:pt x="69375" y="86792"/>
                      <a:pt x="77045" y="88449"/>
                      <a:pt x="84679" y="87725"/>
                    </a:cubicBezTo>
                    <a:cubicBezTo>
                      <a:pt x="95005" y="86563"/>
                      <a:pt x="105172" y="84258"/>
                      <a:pt x="114996" y="80867"/>
                    </a:cubicBezTo>
                    <a:lnTo>
                      <a:pt x="67477" y="53340"/>
                    </a:lnTo>
                    <a:cubicBezTo>
                      <a:pt x="49990" y="64389"/>
                      <a:pt x="48374" y="74295"/>
                      <a:pt x="62725" y="82963"/>
                    </a:cubicBezTo>
                    <a:close/>
                    <a:moveTo>
                      <a:pt x="229516" y="96869"/>
                    </a:moveTo>
                    <a:cubicBezTo>
                      <a:pt x="222256" y="92945"/>
                      <a:pt x="213930" y="91449"/>
                      <a:pt x="205757" y="92583"/>
                    </a:cubicBezTo>
                    <a:cubicBezTo>
                      <a:pt x="194485" y="94088"/>
                      <a:pt x="183357" y="96545"/>
                      <a:pt x="172494" y="99917"/>
                    </a:cubicBezTo>
                    <a:lnTo>
                      <a:pt x="220013" y="127254"/>
                    </a:lnTo>
                    <a:cubicBezTo>
                      <a:pt x="239971" y="114586"/>
                      <a:pt x="243202" y="104394"/>
                      <a:pt x="229516"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6" name="Google Shape;1296;p27"/>
            <p:cNvSpPr/>
            <p:nvPr/>
          </p:nvSpPr>
          <p:spPr>
            <a:xfrm>
              <a:off x="3754828" y="439689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7"/>
            <p:cNvSpPr/>
            <p:nvPr/>
          </p:nvSpPr>
          <p:spPr>
            <a:xfrm>
              <a:off x="4924079" y="375300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7"/>
            <p:cNvSpPr/>
            <p:nvPr/>
          </p:nvSpPr>
          <p:spPr>
            <a:xfrm>
              <a:off x="3741903" y="3161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27"/>
            <p:cNvSpPr/>
            <p:nvPr/>
          </p:nvSpPr>
          <p:spPr>
            <a:xfrm>
              <a:off x="2152775" y="4481289"/>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27"/>
            <p:cNvSpPr/>
            <p:nvPr/>
          </p:nvSpPr>
          <p:spPr>
            <a:xfrm>
              <a:off x="5481476" y="45566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1" name="Google Shape;1301;p27"/>
            <p:cNvGrpSpPr/>
            <p:nvPr/>
          </p:nvGrpSpPr>
          <p:grpSpPr>
            <a:xfrm>
              <a:off x="3781914" y="3000342"/>
              <a:ext cx="883852" cy="621125"/>
              <a:chOff x="5591539" y="3742467"/>
              <a:chExt cx="883852" cy="621125"/>
            </a:xfrm>
          </p:grpSpPr>
          <p:sp>
            <p:nvSpPr>
              <p:cNvPr id="1302" name="Google Shape;1302;p27"/>
              <p:cNvSpPr/>
              <p:nvPr/>
            </p:nvSpPr>
            <p:spPr>
              <a:xfrm>
                <a:off x="5591539" y="385210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27"/>
              <p:cNvSpPr/>
              <p:nvPr/>
            </p:nvSpPr>
            <p:spPr>
              <a:xfrm>
                <a:off x="5591633" y="39951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27"/>
              <p:cNvSpPr/>
              <p:nvPr/>
            </p:nvSpPr>
            <p:spPr>
              <a:xfrm>
                <a:off x="6408864" y="399821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27"/>
              <p:cNvSpPr/>
              <p:nvPr/>
            </p:nvSpPr>
            <p:spPr>
              <a:xfrm>
                <a:off x="5591539" y="374246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27"/>
              <p:cNvSpPr/>
              <p:nvPr/>
            </p:nvSpPr>
            <p:spPr>
              <a:xfrm>
                <a:off x="5717159" y="3812071"/>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1"/>
                      <a:pt x="92587" y="53650"/>
                    </a:cubicBezTo>
                    <a:cubicBezTo>
                      <a:pt x="216136" y="-17883"/>
                      <a:pt x="416476" y="-17883"/>
                      <a:pt x="540025" y="53650"/>
                    </a:cubicBezTo>
                    <a:cubicBezTo>
                      <a:pt x="606646" y="92131"/>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7"/>
              <p:cNvSpPr/>
              <p:nvPr/>
            </p:nvSpPr>
            <p:spPr>
              <a:xfrm>
                <a:off x="5717749" y="3833979"/>
                <a:ext cx="631526" cy="344209"/>
              </a:xfrm>
              <a:custGeom>
                <a:avLst/>
                <a:gdLst/>
                <a:ahLst/>
                <a:cxnLst/>
                <a:rect l="l" t="t" r="r" b="b"/>
                <a:pathLst>
                  <a:path w="631526" h="344209" extrusionOk="0">
                    <a:moveTo>
                      <a:pt x="631527" y="172140"/>
                    </a:moveTo>
                    <a:cubicBezTo>
                      <a:pt x="626965" y="215193"/>
                      <a:pt x="596363" y="257865"/>
                      <a:pt x="539435" y="290631"/>
                    </a:cubicBezTo>
                    <a:cubicBezTo>
                      <a:pt x="415886" y="362069"/>
                      <a:pt x="215546" y="362069"/>
                      <a:pt x="91997" y="290631"/>
                    </a:cubicBezTo>
                    <a:cubicBezTo>
                      <a:pt x="34974" y="257675"/>
                      <a:pt x="4372" y="215193"/>
                      <a:pt x="0" y="172140"/>
                    </a:cubicBezTo>
                    <a:cubicBezTo>
                      <a:pt x="4372" y="129088"/>
                      <a:pt x="35069" y="86415"/>
                      <a:pt x="91997" y="53649"/>
                    </a:cubicBezTo>
                    <a:cubicBezTo>
                      <a:pt x="215546" y="-17883"/>
                      <a:pt x="415886" y="-17883"/>
                      <a:pt x="539435" y="53649"/>
                    </a:cubicBezTo>
                    <a:cubicBezTo>
                      <a:pt x="596363" y="86701"/>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7"/>
              <p:cNvSpPr/>
              <p:nvPr/>
            </p:nvSpPr>
            <p:spPr>
              <a:xfrm>
                <a:off x="5879313" y="3916870"/>
                <a:ext cx="294875" cy="185070"/>
              </a:xfrm>
              <a:custGeom>
                <a:avLst/>
                <a:gdLst/>
                <a:ahLst/>
                <a:cxnLst/>
                <a:rect l="l" t="t" r="r" b="b"/>
                <a:pathLst>
                  <a:path w="294875" h="185070" extrusionOk="0">
                    <a:moveTo>
                      <a:pt x="149495" y="29337"/>
                    </a:moveTo>
                    <a:cubicBezTo>
                      <a:pt x="145608" y="29328"/>
                      <a:pt x="141730" y="29642"/>
                      <a:pt x="137900" y="30289"/>
                    </a:cubicBezTo>
                    <a:cubicBezTo>
                      <a:pt x="132673" y="31052"/>
                      <a:pt x="126876" y="32099"/>
                      <a:pt x="120413" y="33433"/>
                    </a:cubicBezTo>
                    <a:cubicBezTo>
                      <a:pt x="113950" y="34766"/>
                      <a:pt x="107298" y="36576"/>
                      <a:pt x="100265" y="38576"/>
                    </a:cubicBezTo>
                    <a:cubicBezTo>
                      <a:pt x="93517" y="40672"/>
                      <a:pt x="86912" y="43215"/>
                      <a:pt x="80497" y="46196"/>
                    </a:cubicBezTo>
                    <a:lnTo>
                      <a:pt x="131247" y="75629"/>
                    </a:lnTo>
                    <a:lnTo>
                      <a:pt x="140751" y="72390"/>
                    </a:lnTo>
                    <a:cubicBezTo>
                      <a:pt x="153676" y="68104"/>
                      <a:pt x="165841" y="64389"/>
                      <a:pt x="177341" y="61436"/>
                    </a:cubicBezTo>
                    <a:cubicBezTo>
                      <a:pt x="188099" y="58522"/>
                      <a:pt x="199114" y="56674"/>
                      <a:pt x="210224" y="55912"/>
                    </a:cubicBezTo>
                    <a:cubicBezTo>
                      <a:pt x="220374" y="55302"/>
                      <a:pt x="230571" y="56007"/>
                      <a:pt x="240541" y="58007"/>
                    </a:cubicBezTo>
                    <a:cubicBezTo>
                      <a:pt x="250586" y="60227"/>
                      <a:pt x="260214" y="64056"/>
                      <a:pt x="269052" y="69342"/>
                    </a:cubicBezTo>
                    <a:cubicBezTo>
                      <a:pt x="277853" y="73705"/>
                      <a:pt x="285380" y="80267"/>
                      <a:pt x="290911" y="88392"/>
                    </a:cubicBezTo>
                    <a:cubicBezTo>
                      <a:pt x="294627" y="94317"/>
                      <a:pt x="295796" y="101498"/>
                      <a:pt x="294142" y="108299"/>
                    </a:cubicBezTo>
                    <a:cubicBezTo>
                      <a:pt x="291985" y="115776"/>
                      <a:pt x="287889" y="122549"/>
                      <a:pt x="282262" y="127921"/>
                    </a:cubicBezTo>
                    <a:cubicBezTo>
                      <a:pt x="275420" y="134998"/>
                      <a:pt x="267760" y="141227"/>
                      <a:pt x="259453" y="146495"/>
                    </a:cubicBezTo>
                    <a:lnTo>
                      <a:pt x="291766" y="165545"/>
                    </a:lnTo>
                    <a:lnTo>
                      <a:pt x="274089" y="175736"/>
                    </a:lnTo>
                    <a:lnTo>
                      <a:pt x="241491" y="156686"/>
                    </a:lnTo>
                    <a:cubicBezTo>
                      <a:pt x="225972" y="164392"/>
                      <a:pt x="209739" y="170545"/>
                      <a:pt x="193022" y="175070"/>
                    </a:cubicBezTo>
                    <a:cubicBezTo>
                      <a:pt x="175535" y="179908"/>
                      <a:pt x="157668" y="183252"/>
                      <a:pt x="139611" y="185071"/>
                    </a:cubicBezTo>
                    <a:lnTo>
                      <a:pt x="122599" y="154496"/>
                    </a:lnTo>
                    <a:cubicBezTo>
                      <a:pt x="127332" y="154372"/>
                      <a:pt x="132065" y="153991"/>
                      <a:pt x="136759" y="153353"/>
                    </a:cubicBezTo>
                    <a:cubicBezTo>
                      <a:pt x="143127" y="152590"/>
                      <a:pt x="150255" y="151447"/>
                      <a:pt x="158143" y="149733"/>
                    </a:cubicBezTo>
                    <a:cubicBezTo>
                      <a:pt x="166031" y="148019"/>
                      <a:pt x="174204" y="145923"/>
                      <a:pt x="182948" y="143351"/>
                    </a:cubicBezTo>
                    <a:cubicBezTo>
                      <a:pt x="191435" y="140779"/>
                      <a:pt x="199722" y="137598"/>
                      <a:pt x="207753" y="133826"/>
                    </a:cubicBezTo>
                    <a:lnTo>
                      <a:pt x="157193" y="104585"/>
                    </a:lnTo>
                    <a:lnTo>
                      <a:pt x="150635" y="106871"/>
                    </a:lnTo>
                    <a:lnTo>
                      <a:pt x="143697" y="108966"/>
                    </a:lnTo>
                    <a:cubicBezTo>
                      <a:pt x="130962" y="113157"/>
                      <a:pt x="119368" y="116491"/>
                      <a:pt x="108723" y="118491"/>
                    </a:cubicBezTo>
                    <a:cubicBezTo>
                      <a:pt x="98953" y="120767"/>
                      <a:pt x="88993" y="122101"/>
                      <a:pt x="78976" y="122491"/>
                    </a:cubicBezTo>
                    <a:cubicBezTo>
                      <a:pt x="70128" y="122758"/>
                      <a:pt x="61290" y="121929"/>
                      <a:pt x="52651" y="120015"/>
                    </a:cubicBezTo>
                    <a:cubicBezTo>
                      <a:pt x="44117" y="118043"/>
                      <a:pt x="35924" y="114833"/>
                      <a:pt x="28321" y="110490"/>
                    </a:cubicBezTo>
                    <a:cubicBezTo>
                      <a:pt x="19958" y="106137"/>
                      <a:pt x="12707" y="99908"/>
                      <a:pt x="7128" y="92297"/>
                    </a:cubicBezTo>
                    <a:cubicBezTo>
                      <a:pt x="3070" y="86592"/>
                      <a:pt x="1055" y="79677"/>
                      <a:pt x="1426" y="72676"/>
                    </a:cubicBezTo>
                    <a:cubicBezTo>
                      <a:pt x="2167" y="65380"/>
                      <a:pt x="5085" y="58474"/>
                      <a:pt x="9789" y="52864"/>
                    </a:cubicBezTo>
                    <a:cubicBezTo>
                      <a:pt x="15596" y="45482"/>
                      <a:pt x="22524" y="39053"/>
                      <a:pt x="30317" y="33814"/>
                    </a:cubicBezTo>
                    <a:lnTo>
                      <a:pt x="0" y="16954"/>
                    </a:lnTo>
                    <a:lnTo>
                      <a:pt x="17582" y="6763"/>
                    </a:lnTo>
                    <a:lnTo>
                      <a:pt x="47329" y="23908"/>
                    </a:lnTo>
                    <a:cubicBezTo>
                      <a:pt x="61214" y="17002"/>
                      <a:pt x="75812" y="11639"/>
                      <a:pt x="90856" y="7906"/>
                    </a:cubicBezTo>
                    <a:cubicBezTo>
                      <a:pt x="105188" y="4239"/>
                      <a:pt x="119767" y="1591"/>
                      <a:pt x="134479" y="0"/>
                    </a:cubicBezTo>
                    <a:close/>
                    <a:moveTo>
                      <a:pt x="63105" y="82772"/>
                    </a:moveTo>
                    <a:cubicBezTo>
                      <a:pt x="69786" y="86601"/>
                      <a:pt x="77494" y="88259"/>
                      <a:pt x="85154" y="87535"/>
                    </a:cubicBezTo>
                    <a:cubicBezTo>
                      <a:pt x="95475" y="86325"/>
                      <a:pt x="105635" y="84029"/>
                      <a:pt x="115471" y="80677"/>
                    </a:cubicBezTo>
                    <a:lnTo>
                      <a:pt x="67952" y="53149"/>
                    </a:lnTo>
                    <a:cubicBezTo>
                      <a:pt x="50370" y="64579"/>
                      <a:pt x="48849" y="74104"/>
                      <a:pt x="63105" y="82772"/>
                    </a:cubicBezTo>
                    <a:close/>
                    <a:moveTo>
                      <a:pt x="229992" y="96679"/>
                    </a:moveTo>
                    <a:cubicBezTo>
                      <a:pt x="222750" y="92697"/>
                      <a:pt x="214405" y="91192"/>
                      <a:pt x="206232" y="92393"/>
                    </a:cubicBezTo>
                    <a:cubicBezTo>
                      <a:pt x="194961" y="93897"/>
                      <a:pt x="183832" y="96355"/>
                      <a:pt x="172969" y="99727"/>
                    </a:cubicBezTo>
                    <a:lnTo>
                      <a:pt x="220488" y="127063"/>
                    </a:lnTo>
                    <a:cubicBezTo>
                      <a:pt x="240446" y="114776"/>
                      <a:pt x="243677" y="104585"/>
                      <a:pt x="22999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7"/>
              <p:cNvSpPr/>
              <p:nvPr/>
            </p:nvSpPr>
            <p:spPr>
              <a:xfrm>
                <a:off x="6001532" y="4053935"/>
                <a:ext cx="19007" cy="25527"/>
              </a:xfrm>
              <a:custGeom>
                <a:avLst/>
                <a:gdLst/>
                <a:ahLst/>
                <a:cxnLst/>
                <a:rect l="l" t="t" r="r" b="b"/>
                <a:pathLst>
                  <a:path w="19007" h="25527" extrusionOk="0">
                    <a:moveTo>
                      <a:pt x="0" y="17241"/>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7"/>
              <p:cNvSpPr/>
              <p:nvPr/>
            </p:nvSpPr>
            <p:spPr>
              <a:xfrm>
                <a:off x="6128693" y="4064889"/>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7"/>
              <p:cNvSpPr/>
              <p:nvPr/>
            </p:nvSpPr>
            <p:spPr>
              <a:xfrm>
                <a:off x="6142758" y="400164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7"/>
              <p:cNvSpPr/>
              <p:nvPr/>
            </p:nvSpPr>
            <p:spPr>
              <a:xfrm>
                <a:off x="6043729" y="4008024"/>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7"/>
              <p:cNvSpPr/>
              <p:nvPr/>
            </p:nvSpPr>
            <p:spPr>
              <a:xfrm>
                <a:off x="5947360" y="3952875"/>
                <a:ext cx="58923" cy="38957"/>
              </a:xfrm>
              <a:custGeom>
                <a:avLst/>
                <a:gdLst/>
                <a:ahLst/>
                <a:cxnLst/>
                <a:rect l="l" t="t" r="r" b="b"/>
                <a:pathLst>
                  <a:path w="58923" h="38957" extrusionOk="0">
                    <a:moveTo>
                      <a:pt x="0" y="11049"/>
                    </a:moveTo>
                    <a:lnTo>
                      <a:pt x="48944" y="38957"/>
                    </a:lnTo>
                    <a:lnTo>
                      <a:pt x="58923" y="31623"/>
                    </a:lnTo>
                    <a:cubicBezTo>
                      <a:pt x="58923" y="31623"/>
                      <a:pt x="52841" y="24574"/>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7"/>
              <p:cNvSpPr/>
              <p:nvPr/>
            </p:nvSpPr>
            <p:spPr>
              <a:xfrm>
                <a:off x="6001532" y="3921728"/>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7"/>
              <p:cNvSpPr/>
              <p:nvPr/>
            </p:nvSpPr>
            <p:spPr>
              <a:xfrm>
                <a:off x="5879313" y="391668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7"/>
              <p:cNvSpPr/>
              <p:nvPr/>
            </p:nvSpPr>
            <p:spPr>
              <a:xfrm>
                <a:off x="5880264" y="3974210"/>
                <a:ext cx="30412" cy="30289"/>
              </a:xfrm>
              <a:custGeom>
                <a:avLst/>
                <a:gdLst/>
                <a:ahLst/>
                <a:cxnLst/>
                <a:rect l="l" t="t" r="r" b="b"/>
                <a:pathLst>
                  <a:path w="30412" h="30289" extrusionOk="0">
                    <a:moveTo>
                      <a:pt x="0" y="17907"/>
                    </a:moveTo>
                    <a:lnTo>
                      <a:pt x="0" y="0"/>
                    </a:lnTo>
                    <a:lnTo>
                      <a:pt x="30412" y="0"/>
                    </a:lnTo>
                    <a:lnTo>
                      <a:pt x="23094"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27"/>
              <p:cNvSpPr/>
              <p:nvPr/>
            </p:nvSpPr>
            <p:spPr>
              <a:xfrm>
                <a:off x="5879313" y="3898868"/>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957"/>
                      <a:pt x="120413" y="34290"/>
                    </a:cubicBezTo>
                    <a:cubicBezTo>
                      <a:pt x="113950" y="35624"/>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60"/>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64" y="180365"/>
                      <a:pt x="157297" y="183737"/>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442"/>
                    </a:cubicBezTo>
                    <a:lnTo>
                      <a:pt x="143317" y="109538"/>
                    </a:lnTo>
                    <a:cubicBezTo>
                      <a:pt x="130582" y="113729"/>
                      <a:pt x="118987" y="116967"/>
                      <a:pt x="108343" y="119063"/>
                    </a:cubicBezTo>
                    <a:cubicBezTo>
                      <a:pt x="98573" y="121339"/>
                      <a:pt x="88613" y="122673"/>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75"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9"/>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534"/>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8" name="Google Shape;1318;p27"/>
            <p:cNvGrpSpPr/>
            <p:nvPr/>
          </p:nvGrpSpPr>
          <p:grpSpPr>
            <a:xfrm>
              <a:off x="3781914" y="2856896"/>
              <a:ext cx="883852" cy="621029"/>
              <a:chOff x="5591539" y="3599021"/>
              <a:chExt cx="883852" cy="621029"/>
            </a:xfrm>
          </p:grpSpPr>
          <p:sp>
            <p:nvSpPr>
              <p:cNvPr id="1319" name="Google Shape;1319;p27"/>
              <p:cNvSpPr/>
              <p:nvPr/>
            </p:nvSpPr>
            <p:spPr>
              <a:xfrm>
                <a:off x="5591539" y="370855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7"/>
              <p:cNvSpPr/>
              <p:nvPr/>
            </p:nvSpPr>
            <p:spPr>
              <a:xfrm>
                <a:off x="5591633" y="3851719"/>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7"/>
              <p:cNvSpPr/>
              <p:nvPr/>
            </p:nvSpPr>
            <p:spPr>
              <a:xfrm>
                <a:off x="6408864" y="3854767"/>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7"/>
              <p:cNvSpPr/>
              <p:nvPr/>
            </p:nvSpPr>
            <p:spPr>
              <a:xfrm>
                <a:off x="5591539" y="359902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7"/>
              <p:cNvSpPr/>
              <p:nvPr/>
            </p:nvSpPr>
            <p:spPr>
              <a:xfrm>
                <a:off x="5717159" y="3668625"/>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0"/>
                      <a:pt x="92587" y="53650"/>
                    </a:cubicBezTo>
                    <a:cubicBezTo>
                      <a:pt x="216136" y="-17883"/>
                      <a:pt x="416476" y="-17883"/>
                      <a:pt x="540025" y="53650"/>
                    </a:cubicBezTo>
                    <a:cubicBezTo>
                      <a:pt x="606646" y="92130"/>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7"/>
              <p:cNvSpPr/>
              <p:nvPr/>
            </p:nvSpPr>
            <p:spPr>
              <a:xfrm>
                <a:off x="5717749" y="3690532"/>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675"/>
                      <a:pt x="4372" y="215194"/>
                      <a:pt x="0" y="172141"/>
                    </a:cubicBezTo>
                    <a:cubicBezTo>
                      <a:pt x="4372" y="129088"/>
                      <a:pt x="35069" y="86416"/>
                      <a:pt x="91997" y="53650"/>
                    </a:cubicBezTo>
                    <a:cubicBezTo>
                      <a:pt x="215546" y="-17883"/>
                      <a:pt x="415886" y="-17883"/>
                      <a:pt x="539435" y="53650"/>
                    </a:cubicBezTo>
                    <a:cubicBezTo>
                      <a:pt x="596363" y="86701"/>
                      <a:pt x="626965" y="128992"/>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27"/>
              <p:cNvSpPr/>
              <p:nvPr/>
            </p:nvSpPr>
            <p:spPr>
              <a:xfrm>
                <a:off x="5879313" y="3772757"/>
                <a:ext cx="294875" cy="185547"/>
              </a:xfrm>
              <a:custGeom>
                <a:avLst/>
                <a:gdLst/>
                <a:ahLst/>
                <a:cxnLst/>
                <a:rect l="l" t="t" r="r" b="b"/>
                <a:pathLst>
                  <a:path w="294875" h="185547" extrusionOk="0">
                    <a:moveTo>
                      <a:pt x="149495" y="30004"/>
                    </a:moveTo>
                    <a:cubicBezTo>
                      <a:pt x="145608" y="29994"/>
                      <a:pt x="141730" y="30309"/>
                      <a:pt x="137900" y="30956"/>
                    </a:cubicBezTo>
                    <a:cubicBezTo>
                      <a:pt x="132673" y="31718"/>
                      <a:pt x="126876" y="32766"/>
                      <a:pt x="120413" y="34100"/>
                    </a:cubicBezTo>
                    <a:cubicBezTo>
                      <a:pt x="113950" y="35433"/>
                      <a:pt x="107298" y="37243"/>
                      <a:pt x="100265" y="39243"/>
                    </a:cubicBezTo>
                    <a:cubicBezTo>
                      <a:pt x="93498" y="41291"/>
                      <a:pt x="86893" y="43844"/>
                      <a:pt x="80497" y="46863"/>
                    </a:cubicBezTo>
                    <a:lnTo>
                      <a:pt x="131247" y="76295"/>
                    </a:lnTo>
                    <a:lnTo>
                      <a:pt x="140751" y="73057"/>
                    </a:lnTo>
                    <a:cubicBezTo>
                      <a:pt x="153676" y="68675"/>
                      <a:pt x="165841" y="65056"/>
                      <a:pt x="177341" y="62103"/>
                    </a:cubicBezTo>
                    <a:cubicBezTo>
                      <a:pt x="188099" y="59188"/>
                      <a:pt x="199114" y="57340"/>
                      <a:pt x="210224" y="56579"/>
                    </a:cubicBezTo>
                    <a:cubicBezTo>
                      <a:pt x="220374" y="55969"/>
                      <a:pt x="230571" y="56674"/>
                      <a:pt x="240541" y="58674"/>
                    </a:cubicBezTo>
                    <a:cubicBezTo>
                      <a:pt x="250586" y="60893"/>
                      <a:pt x="260214" y="64723"/>
                      <a:pt x="269052" y="70009"/>
                    </a:cubicBezTo>
                    <a:cubicBezTo>
                      <a:pt x="277853" y="74371"/>
                      <a:pt x="285380" y="80924"/>
                      <a:pt x="290911" y="89059"/>
                    </a:cubicBezTo>
                    <a:cubicBezTo>
                      <a:pt x="294627" y="94983"/>
                      <a:pt x="295796" y="102165"/>
                      <a:pt x="294142" y="108966"/>
                    </a:cubicBezTo>
                    <a:cubicBezTo>
                      <a:pt x="291985" y="116443"/>
                      <a:pt x="287889" y="123215"/>
                      <a:pt x="282262" y="128588"/>
                    </a:cubicBezTo>
                    <a:cubicBezTo>
                      <a:pt x="275287" y="135617"/>
                      <a:pt x="267503" y="141789"/>
                      <a:pt x="259073" y="146971"/>
                    </a:cubicBezTo>
                    <a:lnTo>
                      <a:pt x="291386" y="166021"/>
                    </a:lnTo>
                    <a:lnTo>
                      <a:pt x="273709" y="176213"/>
                    </a:lnTo>
                    <a:lnTo>
                      <a:pt x="241111" y="157163"/>
                    </a:lnTo>
                    <a:cubicBezTo>
                      <a:pt x="225572" y="164821"/>
                      <a:pt x="209349" y="170983"/>
                      <a:pt x="192642" y="175546"/>
                    </a:cubicBezTo>
                    <a:cubicBezTo>
                      <a:pt x="175155" y="180385"/>
                      <a:pt x="157288" y="183728"/>
                      <a:pt x="139231" y="185547"/>
                    </a:cubicBezTo>
                    <a:lnTo>
                      <a:pt x="122219" y="154972"/>
                    </a:lnTo>
                    <a:cubicBezTo>
                      <a:pt x="126952" y="154848"/>
                      <a:pt x="131684" y="154467"/>
                      <a:pt x="136379" y="153829"/>
                    </a:cubicBezTo>
                    <a:cubicBezTo>
                      <a:pt x="142747" y="153067"/>
                      <a:pt x="149875" y="151924"/>
                      <a:pt x="157763" y="150209"/>
                    </a:cubicBezTo>
                    <a:cubicBezTo>
                      <a:pt x="165651"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5"/>
                      <a:pt x="60910" y="122406"/>
                      <a:pt x="52271" y="120491"/>
                    </a:cubicBezTo>
                    <a:cubicBezTo>
                      <a:pt x="43736" y="118520"/>
                      <a:pt x="35544" y="115310"/>
                      <a:pt x="27941" y="110966"/>
                    </a:cubicBezTo>
                    <a:cubicBezTo>
                      <a:pt x="19578" y="106613"/>
                      <a:pt x="12326" y="100384"/>
                      <a:pt x="6748" y="92773"/>
                    </a:cubicBezTo>
                    <a:cubicBezTo>
                      <a:pt x="2690" y="87068"/>
                      <a:pt x="675" y="80153"/>
                      <a:pt x="1045" y="73152"/>
                    </a:cubicBezTo>
                    <a:cubicBezTo>
                      <a:pt x="1787" y="65856"/>
                      <a:pt x="4704" y="58950"/>
                      <a:pt x="9409" y="53340"/>
                    </a:cubicBezTo>
                    <a:cubicBezTo>
                      <a:pt x="15216" y="45958"/>
                      <a:pt x="22144" y="39529"/>
                      <a:pt x="29937" y="34290"/>
                    </a:cubicBezTo>
                    <a:lnTo>
                      <a:pt x="0" y="16954"/>
                    </a:lnTo>
                    <a:lnTo>
                      <a:pt x="17582" y="6763"/>
                    </a:lnTo>
                    <a:lnTo>
                      <a:pt x="47329" y="23908"/>
                    </a:lnTo>
                    <a:cubicBezTo>
                      <a:pt x="61214" y="17002"/>
                      <a:pt x="75812" y="11640"/>
                      <a:pt x="90856" y="7906"/>
                    </a:cubicBezTo>
                    <a:cubicBezTo>
                      <a:pt x="105188" y="4239"/>
                      <a:pt x="119767" y="1591"/>
                      <a:pt x="134479" y="0"/>
                    </a:cubicBezTo>
                    <a:close/>
                    <a:moveTo>
                      <a:pt x="63105" y="83439"/>
                    </a:moveTo>
                    <a:cubicBezTo>
                      <a:pt x="69786" y="87278"/>
                      <a:pt x="77494" y="88916"/>
                      <a:pt x="85154" y="88106"/>
                    </a:cubicBezTo>
                    <a:cubicBezTo>
                      <a:pt x="95475" y="86982"/>
                      <a:pt x="105644" y="84715"/>
                      <a:pt x="115471" y="81344"/>
                    </a:cubicBezTo>
                    <a:lnTo>
                      <a:pt x="67952" y="53816"/>
                    </a:lnTo>
                    <a:cubicBezTo>
                      <a:pt x="50370" y="65246"/>
                      <a:pt x="48849" y="75343"/>
                      <a:pt x="63105" y="83439"/>
                    </a:cubicBezTo>
                    <a:close/>
                    <a:moveTo>
                      <a:pt x="229992" y="97346"/>
                    </a:moveTo>
                    <a:cubicBezTo>
                      <a:pt x="222750" y="93364"/>
                      <a:pt x="214405" y="91859"/>
                      <a:pt x="206232" y="93059"/>
                    </a:cubicBezTo>
                    <a:cubicBezTo>
                      <a:pt x="194951" y="94517"/>
                      <a:pt x="183822" y="96974"/>
                      <a:pt x="172969" y="100394"/>
                    </a:cubicBezTo>
                    <a:lnTo>
                      <a:pt x="220488" y="127730"/>
                    </a:lnTo>
                    <a:cubicBezTo>
                      <a:pt x="240446" y="115443"/>
                      <a:pt x="243677" y="105251"/>
                      <a:pt x="229992" y="9734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27"/>
              <p:cNvSpPr/>
              <p:nvPr/>
            </p:nvSpPr>
            <p:spPr>
              <a:xfrm>
                <a:off x="6001532" y="3910488"/>
                <a:ext cx="19007" cy="25527"/>
              </a:xfrm>
              <a:custGeom>
                <a:avLst/>
                <a:gdLst/>
                <a:ahLst/>
                <a:cxnLst/>
                <a:rect l="l" t="t" r="r" b="b"/>
                <a:pathLst>
                  <a:path w="19007" h="25527" extrusionOk="0">
                    <a:moveTo>
                      <a:pt x="0" y="17240"/>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27"/>
              <p:cNvSpPr/>
              <p:nvPr/>
            </p:nvSpPr>
            <p:spPr>
              <a:xfrm>
                <a:off x="6128693" y="3921442"/>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7"/>
              <p:cNvSpPr/>
              <p:nvPr/>
            </p:nvSpPr>
            <p:spPr>
              <a:xfrm>
                <a:off x="6142758" y="3858196"/>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7"/>
              <p:cNvSpPr/>
              <p:nvPr/>
            </p:nvSpPr>
            <p:spPr>
              <a:xfrm>
                <a:off x="6043729" y="3865054"/>
                <a:ext cx="47328" cy="33147"/>
              </a:xfrm>
              <a:custGeom>
                <a:avLst/>
                <a:gdLst/>
                <a:ahLst/>
                <a:cxnLst/>
                <a:rect l="l" t="t" r="r" b="b"/>
                <a:pathLst>
                  <a:path w="47328" h="33147" extrusionOk="0">
                    <a:moveTo>
                      <a:pt x="0" y="9525"/>
                    </a:moveTo>
                    <a:lnTo>
                      <a:pt x="10454" y="0"/>
                    </a:lnTo>
                    <a:lnTo>
                      <a:pt x="47329" y="25527"/>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7"/>
              <p:cNvSpPr/>
              <p:nvPr/>
            </p:nvSpPr>
            <p:spPr>
              <a:xfrm>
                <a:off x="5947360" y="3809142"/>
                <a:ext cx="58828" cy="38957"/>
              </a:xfrm>
              <a:custGeom>
                <a:avLst/>
                <a:gdLst/>
                <a:ahLst/>
                <a:cxnLst/>
                <a:rect l="l" t="t" r="r" b="b"/>
                <a:pathLst>
                  <a:path w="58828" h="38957" extrusionOk="0">
                    <a:moveTo>
                      <a:pt x="0" y="11335"/>
                    </a:moveTo>
                    <a:lnTo>
                      <a:pt x="48849" y="38957"/>
                    </a:lnTo>
                    <a:lnTo>
                      <a:pt x="58828" y="31623"/>
                    </a:lnTo>
                    <a:cubicBezTo>
                      <a:pt x="58828" y="31623"/>
                      <a:pt x="52746" y="24574"/>
                      <a:pt x="52271" y="23908"/>
                    </a:cubicBezTo>
                    <a:cubicBezTo>
                      <a:pt x="47871" y="18840"/>
                      <a:pt x="42710" y="14507"/>
                      <a:pt x="36970" y="11049"/>
                    </a:cubicBezTo>
                    <a:cubicBezTo>
                      <a:pt x="33358"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7"/>
              <p:cNvSpPr/>
              <p:nvPr/>
            </p:nvSpPr>
            <p:spPr>
              <a:xfrm>
                <a:off x="6001532" y="3778281"/>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7"/>
              <p:cNvSpPr/>
              <p:nvPr/>
            </p:nvSpPr>
            <p:spPr>
              <a:xfrm>
                <a:off x="5879313" y="3773233"/>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7"/>
              <p:cNvSpPr/>
              <p:nvPr/>
            </p:nvSpPr>
            <p:spPr>
              <a:xfrm>
                <a:off x="5880264" y="3830764"/>
                <a:ext cx="30412" cy="30289"/>
              </a:xfrm>
              <a:custGeom>
                <a:avLst/>
                <a:gdLst/>
                <a:ahLst/>
                <a:cxnLst/>
                <a:rect l="l" t="t" r="r" b="b"/>
                <a:pathLst>
                  <a:path w="30412" h="30289" extrusionOk="0">
                    <a:moveTo>
                      <a:pt x="0" y="17907"/>
                    </a:moveTo>
                    <a:lnTo>
                      <a:pt x="0" y="0"/>
                    </a:lnTo>
                    <a:lnTo>
                      <a:pt x="30412" y="0"/>
                    </a:lnTo>
                    <a:lnTo>
                      <a:pt x="23094"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7"/>
              <p:cNvSpPr/>
              <p:nvPr/>
            </p:nvSpPr>
            <p:spPr>
              <a:xfrm>
                <a:off x="5879313" y="3755421"/>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861"/>
                      <a:pt x="120413" y="34290"/>
                    </a:cubicBezTo>
                    <a:cubicBezTo>
                      <a:pt x="113950" y="35719"/>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59"/>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55" y="180318"/>
                      <a:pt x="157288" y="183690"/>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347"/>
                    </a:cubicBezTo>
                    <a:lnTo>
                      <a:pt x="143317" y="109538"/>
                    </a:lnTo>
                    <a:cubicBezTo>
                      <a:pt x="130582" y="113729"/>
                      <a:pt x="118987" y="116967"/>
                      <a:pt x="108343" y="119063"/>
                    </a:cubicBezTo>
                    <a:cubicBezTo>
                      <a:pt x="98573" y="121339"/>
                      <a:pt x="88613" y="122672"/>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84"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8"/>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153"/>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7"/>
            <p:cNvGrpSpPr/>
            <p:nvPr/>
          </p:nvGrpSpPr>
          <p:grpSpPr>
            <a:xfrm>
              <a:off x="3810520" y="2694304"/>
              <a:ext cx="883852" cy="621125"/>
              <a:chOff x="5620145" y="3436429"/>
              <a:chExt cx="883852" cy="621125"/>
            </a:xfrm>
          </p:grpSpPr>
          <p:sp>
            <p:nvSpPr>
              <p:cNvPr id="1336" name="Google Shape;1336;p27"/>
              <p:cNvSpPr/>
              <p:nvPr/>
            </p:nvSpPr>
            <p:spPr>
              <a:xfrm>
                <a:off x="5620145" y="354606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7"/>
              <p:cNvSpPr/>
              <p:nvPr/>
            </p:nvSpPr>
            <p:spPr>
              <a:xfrm>
                <a:off x="5620240" y="3689127"/>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7"/>
              <p:cNvSpPr/>
              <p:nvPr/>
            </p:nvSpPr>
            <p:spPr>
              <a:xfrm>
                <a:off x="6437470" y="3692175"/>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7"/>
              <p:cNvSpPr/>
              <p:nvPr/>
            </p:nvSpPr>
            <p:spPr>
              <a:xfrm>
                <a:off x="5620145" y="343642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7"/>
              <p:cNvSpPr/>
              <p:nvPr/>
            </p:nvSpPr>
            <p:spPr>
              <a:xfrm>
                <a:off x="5745842" y="3506057"/>
                <a:ext cx="632610" cy="366093"/>
              </a:xfrm>
              <a:custGeom>
                <a:avLst/>
                <a:gdLst/>
                <a:ahLst/>
                <a:cxnLst/>
                <a:rect l="l" t="t" r="r" b="b"/>
                <a:pathLst>
                  <a:path w="632610" h="366093" extrusionOk="0">
                    <a:moveTo>
                      <a:pt x="632040" y="194024"/>
                    </a:moveTo>
                    <a:cubicBezTo>
                      <a:pt x="627573" y="237077"/>
                      <a:pt x="596971" y="279749"/>
                      <a:pt x="539948" y="312515"/>
                    </a:cubicBezTo>
                    <a:cubicBezTo>
                      <a:pt x="416399" y="383953"/>
                      <a:pt x="216059"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7"/>
              <p:cNvSpPr/>
              <p:nvPr/>
            </p:nvSpPr>
            <p:spPr>
              <a:xfrm>
                <a:off x="5746450" y="3527964"/>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7"/>
              <p:cNvSpPr/>
              <p:nvPr/>
            </p:nvSpPr>
            <p:spPr>
              <a:xfrm>
                <a:off x="5908110" y="3610832"/>
                <a:ext cx="294341" cy="184880"/>
              </a:xfrm>
              <a:custGeom>
                <a:avLst/>
                <a:gdLst/>
                <a:ahLst/>
                <a:cxnLst/>
                <a:rect l="l" t="t" r="r" b="b"/>
                <a:pathLst>
                  <a:path w="294341" h="184880" extrusionOk="0">
                    <a:moveTo>
                      <a:pt x="149305" y="29337"/>
                    </a:moveTo>
                    <a:cubicBezTo>
                      <a:pt x="145418" y="29328"/>
                      <a:pt x="141540" y="29642"/>
                      <a:pt x="137710" y="30289"/>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7"/>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2"/>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3"/>
                    </a:cubicBezTo>
                    <a:cubicBezTo>
                      <a:pt x="164986" y="147828"/>
                      <a:pt x="173254" y="145733"/>
                      <a:pt x="181998" y="143161"/>
                    </a:cubicBezTo>
                    <a:cubicBezTo>
                      <a:pt x="190494" y="140608"/>
                      <a:pt x="198781" y="137427"/>
                      <a:pt x="206802" y="133636"/>
                    </a:cubicBezTo>
                    <a:lnTo>
                      <a:pt x="156337" y="104394"/>
                    </a:lnTo>
                    <a:lnTo>
                      <a:pt x="149685" y="106680"/>
                    </a:lnTo>
                    <a:lnTo>
                      <a:pt x="142747" y="108776"/>
                    </a:lnTo>
                    <a:cubicBezTo>
                      <a:pt x="130012" y="112967"/>
                      <a:pt x="118417" y="116300"/>
                      <a:pt x="107773" y="118301"/>
                    </a:cubicBezTo>
                    <a:cubicBezTo>
                      <a:pt x="98212" y="120768"/>
                      <a:pt x="88442" y="122330"/>
                      <a:pt x="78596" y="122968"/>
                    </a:cubicBezTo>
                    <a:cubicBezTo>
                      <a:pt x="69748" y="123282"/>
                      <a:pt x="60900" y="122444"/>
                      <a:pt x="52271" y="120491"/>
                    </a:cubicBezTo>
                    <a:cubicBezTo>
                      <a:pt x="43736" y="118548"/>
                      <a:pt x="35535" y="115338"/>
                      <a:pt x="27941" y="110966"/>
                    </a:cubicBezTo>
                    <a:cubicBezTo>
                      <a:pt x="19578" y="106613"/>
                      <a:pt x="12326" y="100384"/>
                      <a:pt x="6748" y="92773"/>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3"/>
                    </a:cubicBezTo>
                    <a:cubicBezTo>
                      <a:pt x="194799" y="93897"/>
                      <a:pt x="183708" y="96355"/>
                      <a:pt x="172874" y="99727"/>
                    </a:cubicBezTo>
                    <a:lnTo>
                      <a:pt x="220393" y="127063"/>
                    </a:lnTo>
                    <a:cubicBezTo>
                      <a:pt x="240161" y="114776"/>
                      <a:pt x="243487" y="104585"/>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7"/>
              <p:cNvSpPr/>
              <p:nvPr/>
            </p:nvSpPr>
            <p:spPr>
              <a:xfrm>
                <a:off x="6030138" y="3747992"/>
                <a:ext cx="19007" cy="25431"/>
              </a:xfrm>
              <a:custGeom>
                <a:avLst/>
                <a:gdLst/>
                <a:ahLst/>
                <a:cxnLst/>
                <a:rect l="l" t="t" r="r" b="b"/>
                <a:pathLst>
                  <a:path w="19007" h="25431" extrusionOk="0">
                    <a:moveTo>
                      <a:pt x="0" y="17145"/>
                    </a:moveTo>
                    <a:cubicBezTo>
                      <a:pt x="475"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27"/>
              <p:cNvSpPr/>
              <p:nvPr/>
            </p:nvSpPr>
            <p:spPr>
              <a:xfrm>
                <a:off x="6157299" y="3758850"/>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27"/>
              <p:cNvSpPr/>
              <p:nvPr/>
            </p:nvSpPr>
            <p:spPr>
              <a:xfrm>
                <a:off x="6171364" y="3695604"/>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7"/>
              <p:cNvSpPr/>
              <p:nvPr/>
            </p:nvSpPr>
            <p:spPr>
              <a:xfrm>
                <a:off x="6072240" y="3701986"/>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7"/>
              <p:cNvSpPr/>
              <p:nvPr/>
            </p:nvSpPr>
            <p:spPr>
              <a:xfrm>
                <a:off x="5975967" y="3647217"/>
                <a:ext cx="58828" cy="38957"/>
              </a:xfrm>
              <a:custGeom>
                <a:avLst/>
                <a:gdLst/>
                <a:ahLst/>
                <a:cxnLst/>
                <a:rect l="l" t="t" r="r" b="b"/>
                <a:pathLst>
                  <a:path w="58828" h="38957" extrusionOk="0">
                    <a:moveTo>
                      <a:pt x="0" y="10382"/>
                    </a:moveTo>
                    <a:lnTo>
                      <a:pt x="48754" y="38957"/>
                    </a:lnTo>
                    <a:lnTo>
                      <a:pt x="58828" y="31623"/>
                    </a:lnTo>
                    <a:cubicBezTo>
                      <a:pt x="58828" y="31623"/>
                      <a:pt x="52651" y="24574"/>
                      <a:pt x="52176" y="23908"/>
                    </a:cubicBezTo>
                    <a:cubicBezTo>
                      <a:pt x="47776" y="18878"/>
                      <a:pt x="42615" y="14573"/>
                      <a:pt x="36875" y="11144"/>
                    </a:cubicBezTo>
                    <a:cubicBezTo>
                      <a:pt x="33263"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7"/>
              <p:cNvSpPr/>
              <p:nvPr/>
            </p:nvSpPr>
            <p:spPr>
              <a:xfrm>
                <a:off x="6030138" y="3615690"/>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7"/>
              <p:cNvSpPr/>
              <p:nvPr/>
            </p:nvSpPr>
            <p:spPr>
              <a:xfrm>
                <a:off x="5907920" y="3610641"/>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7"/>
              <p:cNvSpPr/>
              <p:nvPr/>
            </p:nvSpPr>
            <p:spPr>
              <a:xfrm>
                <a:off x="5908870" y="3668267"/>
                <a:ext cx="30317" cy="30289"/>
              </a:xfrm>
              <a:custGeom>
                <a:avLst/>
                <a:gdLst/>
                <a:ahLst/>
                <a:cxnLst/>
                <a:rect l="l" t="t" r="r" b="b"/>
                <a:pathLst>
                  <a:path w="30317" h="30289" extrusionOk="0">
                    <a:moveTo>
                      <a:pt x="0" y="17907"/>
                    </a:moveTo>
                    <a:lnTo>
                      <a:pt x="0" y="0"/>
                    </a:lnTo>
                    <a:lnTo>
                      <a:pt x="30317" y="0"/>
                    </a:lnTo>
                    <a:lnTo>
                      <a:pt x="22999"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7"/>
              <p:cNvSpPr/>
              <p:nvPr/>
            </p:nvSpPr>
            <p:spPr>
              <a:xfrm>
                <a:off x="5907539" y="3592925"/>
                <a:ext cx="294911" cy="185451"/>
              </a:xfrm>
              <a:custGeom>
                <a:avLst/>
                <a:gdLst/>
                <a:ahLst/>
                <a:cxnLst/>
                <a:rect l="l" t="t" r="r" b="b"/>
                <a:pathLst>
                  <a:path w="294911" h="185451" extrusionOk="0">
                    <a:moveTo>
                      <a:pt x="149875" y="30099"/>
                    </a:moveTo>
                    <a:cubicBezTo>
                      <a:pt x="145988" y="30089"/>
                      <a:pt x="142110" y="30404"/>
                      <a:pt x="138280" y="31052"/>
                    </a:cubicBezTo>
                    <a:cubicBezTo>
                      <a:pt x="133148" y="31813"/>
                      <a:pt x="127256" y="32861"/>
                      <a:pt x="120793" y="34195"/>
                    </a:cubicBezTo>
                    <a:cubicBezTo>
                      <a:pt x="114331" y="35528"/>
                      <a:pt x="107678" y="37243"/>
                      <a:pt x="100740" y="39338"/>
                    </a:cubicBezTo>
                    <a:cubicBezTo>
                      <a:pt x="93935" y="41377"/>
                      <a:pt x="87302" y="43920"/>
                      <a:pt x="80877" y="46958"/>
                    </a:cubicBezTo>
                    <a:lnTo>
                      <a:pt x="131722" y="76295"/>
                    </a:lnTo>
                    <a:lnTo>
                      <a:pt x="140751" y="73152"/>
                    </a:lnTo>
                    <a:cubicBezTo>
                      <a:pt x="153676" y="68771"/>
                      <a:pt x="165936" y="65151"/>
                      <a:pt x="177341" y="62103"/>
                    </a:cubicBezTo>
                    <a:cubicBezTo>
                      <a:pt x="188108" y="59265"/>
                      <a:pt x="199114" y="57445"/>
                      <a:pt x="210224" y="56674"/>
                    </a:cubicBezTo>
                    <a:cubicBezTo>
                      <a:pt x="220374" y="56064"/>
                      <a:pt x="230571" y="56769"/>
                      <a:pt x="240541" y="58769"/>
                    </a:cubicBezTo>
                    <a:cubicBezTo>
                      <a:pt x="250577" y="60979"/>
                      <a:pt x="260204" y="64779"/>
                      <a:pt x="269052" y="70009"/>
                    </a:cubicBezTo>
                    <a:cubicBezTo>
                      <a:pt x="277824" y="74409"/>
                      <a:pt x="285351" y="80963"/>
                      <a:pt x="290911" y="89059"/>
                    </a:cubicBezTo>
                    <a:cubicBezTo>
                      <a:pt x="294684" y="94964"/>
                      <a:pt x="295853" y="102165"/>
                      <a:pt x="294142" y="108966"/>
                    </a:cubicBezTo>
                    <a:cubicBezTo>
                      <a:pt x="291985" y="116443"/>
                      <a:pt x="287889" y="123215"/>
                      <a:pt x="282262" y="128588"/>
                    </a:cubicBezTo>
                    <a:cubicBezTo>
                      <a:pt x="275315" y="135617"/>
                      <a:pt x="267522" y="141761"/>
                      <a:pt x="259073" y="146876"/>
                    </a:cubicBezTo>
                    <a:lnTo>
                      <a:pt x="291386" y="165926"/>
                    </a:lnTo>
                    <a:lnTo>
                      <a:pt x="273709" y="176117"/>
                    </a:lnTo>
                    <a:lnTo>
                      <a:pt x="241111" y="157067"/>
                    </a:lnTo>
                    <a:cubicBezTo>
                      <a:pt x="225591" y="164735"/>
                      <a:pt x="209359" y="170860"/>
                      <a:pt x="192642" y="175355"/>
                    </a:cubicBezTo>
                    <a:cubicBezTo>
                      <a:pt x="175164" y="180280"/>
                      <a:pt x="157297" y="183652"/>
                      <a:pt x="139231" y="185452"/>
                    </a:cubicBezTo>
                    <a:lnTo>
                      <a:pt x="122219" y="154877"/>
                    </a:lnTo>
                    <a:cubicBezTo>
                      <a:pt x="126990" y="154753"/>
                      <a:pt x="131751" y="154372"/>
                      <a:pt x="136474" y="153734"/>
                    </a:cubicBezTo>
                    <a:cubicBezTo>
                      <a:pt x="142842" y="152971"/>
                      <a:pt x="149875" y="151829"/>
                      <a:pt x="157763" y="150114"/>
                    </a:cubicBezTo>
                    <a:cubicBezTo>
                      <a:pt x="165651" y="148400"/>
                      <a:pt x="173824" y="146209"/>
                      <a:pt x="182568" y="143732"/>
                    </a:cubicBezTo>
                    <a:cubicBezTo>
                      <a:pt x="191074" y="141218"/>
                      <a:pt x="199370" y="138036"/>
                      <a:pt x="207373" y="134207"/>
                    </a:cubicBezTo>
                    <a:lnTo>
                      <a:pt x="156907" y="105061"/>
                    </a:lnTo>
                    <a:lnTo>
                      <a:pt x="150255" y="107347"/>
                    </a:lnTo>
                    <a:lnTo>
                      <a:pt x="143317" y="109442"/>
                    </a:lnTo>
                    <a:cubicBezTo>
                      <a:pt x="130582" y="113633"/>
                      <a:pt x="118987" y="116872"/>
                      <a:pt x="108343" y="118967"/>
                    </a:cubicBezTo>
                    <a:cubicBezTo>
                      <a:pt x="98573" y="121244"/>
                      <a:pt x="88613" y="122587"/>
                      <a:pt x="78596" y="122968"/>
                    </a:cubicBezTo>
                    <a:cubicBezTo>
                      <a:pt x="69758" y="123311"/>
                      <a:pt x="60910" y="122511"/>
                      <a:pt x="52271" y="120587"/>
                    </a:cubicBezTo>
                    <a:cubicBezTo>
                      <a:pt x="43746" y="118596"/>
                      <a:pt x="35554" y="115396"/>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44" y="46072"/>
                      <a:pt x="22163" y="39653"/>
                      <a:pt x="29937" y="34385"/>
                    </a:cubicBezTo>
                    <a:lnTo>
                      <a:pt x="0" y="17050"/>
                    </a:lnTo>
                    <a:lnTo>
                      <a:pt x="17677" y="6858"/>
                    </a:lnTo>
                    <a:lnTo>
                      <a:pt x="47329" y="24003"/>
                    </a:lnTo>
                    <a:cubicBezTo>
                      <a:pt x="61242" y="17050"/>
                      <a:pt x="75869" y="11659"/>
                      <a:pt x="90951" y="7906"/>
                    </a:cubicBezTo>
                    <a:cubicBezTo>
                      <a:pt x="105302" y="4315"/>
                      <a:pt x="119871" y="1667"/>
                      <a:pt x="134574" y="0"/>
                    </a:cubicBezTo>
                    <a:close/>
                    <a:moveTo>
                      <a:pt x="63580" y="83439"/>
                    </a:moveTo>
                    <a:cubicBezTo>
                      <a:pt x="70214" y="87306"/>
                      <a:pt x="77903" y="88973"/>
                      <a:pt x="85534" y="88202"/>
                    </a:cubicBezTo>
                    <a:cubicBezTo>
                      <a:pt x="95846" y="87030"/>
                      <a:pt x="106015" y="84763"/>
                      <a:pt x="115851" y="81439"/>
                    </a:cubicBezTo>
                    <a:lnTo>
                      <a:pt x="68332" y="53912"/>
                    </a:lnTo>
                    <a:cubicBezTo>
                      <a:pt x="50655" y="65342"/>
                      <a:pt x="49230" y="75247"/>
                      <a:pt x="63580" y="83725"/>
                    </a:cubicBezTo>
                    <a:close/>
                    <a:moveTo>
                      <a:pt x="230372" y="97441"/>
                    </a:moveTo>
                    <a:cubicBezTo>
                      <a:pt x="223139" y="93421"/>
                      <a:pt x="214786" y="91916"/>
                      <a:pt x="206612" y="93154"/>
                    </a:cubicBezTo>
                    <a:cubicBezTo>
                      <a:pt x="195360" y="94612"/>
                      <a:pt x="184259" y="97069"/>
                      <a:pt x="173444" y="100489"/>
                    </a:cubicBezTo>
                    <a:lnTo>
                      <a:pt x="220963" y="127826"/>
                    </a:lnTo>
                    <a:cubicBezTo>
                      <a:pt x="240921" y="115443"/>
                      <a:pt x="244057" y="105318"/>
                      <a:pt x="23037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52" name="Google Shape;1352;p27"/>
            <p:cNvGrpSpPr/>
            <p:nvPr/>
          </p:nvGrpSpPr>
          <p:grpSpPr>
            <a:xfrm>
              <a:off x="3800921" y="2531712"/>
              <a:ext cx="883852" cy="621125"/>
              <a:chOff x="5610546" y="3273837"/>
              <a:chExt cx="883852" cy="621125"/>
            </a:xfrm>
          </p:grpSpPr>
          <p:sp>
            <p:nvSpPr>
              <p:cNvPr id="1353" name="Google Shape;1353;p27"/>
              <p:cNvSpPr/>
              <p:nvPr/>
            </p:nvSpPr>
            <p:spPr>
              <a:xfrm>
                <a:off x="5610546" y="338347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27"/>
              <p:cNvSpPr/>
              <p:nvPr/>
            </p:nvSpPr>
            <p:spPr>
              <a:xfrm>
                <a:off x="5610736" y="3526535"/>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7"/>
              <p:cNvSpPr/>
              <p:nvPr/>
            </p:nvSpPr>
            <p:spPr>
              <a:xfrm>
                <a:off x="6427967" y="3529583"/>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7"/>
              <p:cNvSpPr/>
              <p:nvPr/>
            </p:nvSpPr>
            <p:spPr>
              <a:xfrm>
                <a:off x="5610546" y="327383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7"/>
              <p:cNvSpPr/>
              <p:nvPr/>
            </p:nvSpPr>
            <p:spPr>
              <a:xfrm>
                <a:off x="5736262" y="3343465"/>
                <a:ext cx="632609" cy="366093"/>
              </a:xfrm>
              <a:custGeom>
                <a:avLst/>
                <a:gdLst/>
                <a:ahLst/>
                <a:cxnLst/>
                <a:rect l="l" t="t" r="r" b="b"/>
                <a:pathLst>
                  <a:path w="632609" h="366093" extrusionOk="0">
                    <a:moveTo>
                      <a:pt x="632021"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551" y="92202"/>
                      <a:pt x="637344" y="143637"/>
                      <a:pt x="632021"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7"/>
              <p:cNvSpPr/>
              <p:nvPr/>
            </p:nvSpPr>
            <p:spPr>
              <a:xfrm>
                <a:off x="5736851" y="3365444"/>
                <a:ext cx="631431" cy="344114"/>
              </a:xfrm>
              <a:custGeom>
                <a:avLst/>
                <a:gdLst/>
                <a:ahLst/>
                <a:cxnLst/>
                <a:rect l="l" t="t" r="r" b="b"/>
                <a:pathLst>
                  <a:path w="631431" h="344114" extrusionOk="0">
                    <a:moveTo>
                      <a:pt x="631431"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886" y="-17883"/>
                      <a:pt x="539435" y="53650"/>
                    </a:cubicBezTo>
                    <a:cubicBezTo>
                      <a:pt x="596363" y="86606"/>
                      <a:pt x="626965" y="128992"/>
                      <a:pt x="631431"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7"/>
              <p:cNvSpPr/>
              <p:nvPr/>
            </p:nvSpPr>
            <p:spPr>
              <a:xfrm>
                <a:off x="5898416" y="3447859"/>
                <a:ext cx="294651" cy="185451"/>
              </a:xfrm>
              <a:custGeom>
                <a:avLst/>
                <a:gdLst/>
                <a:ahLst/>
                <a:cxnLst/>
                <a:rect l="l" t="t" r="r" b="b"/>
                <a:pathLst>
                  <a:path w="294651" h="185451" extrusionOk="0">
                    <a:moveTo>
                      <a:pt x="149495" y="29813"/>
                    </a:moveTo>
                    <a:cubicBezTo>
                      <a:pt x="145608" y="29756"/>
                      <a:pt x="141730" y="30042"/>
                      <a:pt x="137900" y="30671"/>
                    </a:cubicBezTo>
                    <a:cubicBezTo>
                      <a:pt x="132673" y="31433"/>
                      <a:pt x="126875" y="32480"/>
                      <a:pt x="120413" y="33814"/>
                    </a:cubicBezTo>
                    <a:cubicBezTo>
                      <a:pt x="113950" y="35147"/>
                      <a:pt x="107203" y="36957"/>
                      <a:pt x="100265" y="39052"/>
                    </a:cubicBezTo>
                    <a:cubicBezTo>
                      <a:pt x="93498" y="41053"/>
                      <a:pt x="86884" y="43567"/>
                      <a:pt x="80497" y="46577"/>
                    </a:cubicBezTo>
                    <a:lnTo>
                      <a:pt x="131247" y="76009"/>
                    </a:lnTo>
                    <a:lnTo>
                      <a:pt x="140751" y="72771"/>
                    </a:lnTo>
                    <a:cubicBezTo>
                      <a:pt x="153676" y="68485"/>
                      <a:pt x="165841" y="64770"/>
                      <a:pt x="177341" y="61817"/>
                    </a:cubicBezTo>
                    <a:cubicBezTo>
                      <a:pt x="188089" y="58883"/>
                      <a:pt x="199104" y="57064"/>
                      <a:pt x="210224" y="56388"/>
                    </a:cubicBezTo>
                    <a:cubicBezTo>
                      <a:pt x="220345" y="55702"/>
                      <a:pt x="230505" y="56369"/>
                      <a:pt x="240446" y="58388"/>
                    </a:cubicBezTo>
                    <a:cubicBezTo>
                      <a:pt x="250453" y="60655"/>
                      <a:pt x="260043" y="64475"/>
                      <a:pt x="268862" y="69723"/>
                    </a:cubicBezTo>
                    <a:cubicBezTo>
                      <a:pt x="277644" y="74114"/>
                      <a:pt x="285161" y="80667"/>
                      <a:pt x="290721" y="88773"/>
                    </a:cubicBezTo>
                    <a:cubicBezTo>
                      <a:pt x="294389" y="94717"/>
                      <a:pt x="295549" y="101879"/>
                      <a:pt x="293952" y="108680"/>
                    </a:cubicBezTo>
                    <a:cubicBezTo>
                      <a:pt x="291776" y="116148"/>
                      <a:pt x="287680" y="122920"/>
                      <a:pt x="282072" y="128302"/>
                    </a:cubicBezTo>
                    <a:cubicBezTo>
                      <a:pt x="275239" y="135350"/>
                      <a:pt x="267617" y="141580"/>
                      <a:pt x="259358" y="146875"/>
                    </a:cubicBezTo>
                    <a:lnTo>
                      <a:pt x="291671" y="165925"/>
                    </a:lnTo>
                    <a:lnTo>
                      <a:pt x="273994" y="176117"/>
                    </a:lnTo>
                    <a:lnTo>
                      <a:pt x="241396" y="157067"/>
                    </a:lnTo>
                    <a:cubicBezTo>
                      <a:pt x="225867" y="164735"/>
                      <a:pt x="209635" y="170898"/>
                      <a:pt x="192927" y="175450"/>
                    </a:cubicBezTo>
                    <a:cubicBezTo>
                      <a:pt x="175440" y="180289"/>
                      <a:pt x="157573" y="183633"/>
                      <a:pt x="139516" y="185452"/>
                    </a:cubicBezTo>
                    <a:lnTo>
                      <a:pt x="122409" y="154876"/>
                    </a:lnTo>
                    <a:cubicBezTo>
                      <a:pt x="127180" y="154753"/>
                      <a:pt x="131941" y="154372"/>
                      <a:pt x="136664" y="153734"/>
                    </a:cubicBezTo>
                    <a:cubicBezTo>
                      <a:pt x="143821" y="152924"/>
                      <a:pt x="150930" y="151714"/>
                      <a:pt x="157953" y="150114"/>
                    </a:cubicBezTo>
                    <a:cubicBezTo>
                      <a:pt x="165841" y="148400"/>
                      <a:pt x="174109" y="146304"/>
                      <a:pt x="182853" y="143732"/>
                    </a:cubicBezTo>
                    <a:cubicBezTo>
                      <a:pt x="191340" y="141151"/>
                      <a:pt x="199627" y="137970"/>
                      <a:pt x="207658" y="134207"/>
                    </a:cubicBezTo>
                    <a:lnTo>
                      <a:pt x="156812" y="104966"/>
                    </a:lnTo>
                    <a:lnTo>
                      <a:pt x="150255" y="107251"/>
                    </a:lnTo>
                    <a:lnTo>
                      <a:pt x="143317" y="109347"/>
                    </a:lnTo>
                    <a:cubicBezTo>
                      <a:pt x="130582" y="113538"/>
                      <a:pt x="118892" y="116872"/>
                      <a:pt x="108343" y="118872"/>
                    </a:cubicBezTo>
                    <a:cubicBezTo>
                      <a:pt x="98545" y="121149"/>
                      <a:pt x="88556" y="122492"/>
                      <a:pt x="78501" y="122873"/>
                    </a:cubicBezTo>
                    <a:cubicBezTo>
                      <a:pt x="69691" y="123187"/>
                      <a:pt x="60872" y="122358"/>
                      <a:pt x="52271" y="120396"/>
                    </a:cubicBezTo>
                    <a:cubicBezTo>
                      <a:pt x="43698" y="118453"/>
                      <a:pt x="35468" y="115243"/>
                      <a:pt x="27846" y="110871"/>
                    </a:cubicBezTo>
                    <a:cubicBezTo>
                      <a:pt x="19540" y="106518"/>
                      <a:pt x="12326" y="100327"/>
                      <a:pt x="6748" y="92774"/>
                    </a:cubicBezTo>
                    <a:cubicBezTo>
                      <a:pt x="2604" y="87078"/>
                      <a:pt x="580" y="80096"/>
                      <a:pt x="1045" y="73057"/>
                    </a:cubicBezTo>
                    <a:cubicBezTo>
                      <a:pt x="1787" y="65789"/>
                      <a:pt x="4704" y="58922"/>
                      <a:pt x="9409" y="53340"/>
                    </a:cubicBezTo>
                    <a:cubicBezTo>
                      <a:pt x="15197" y="45939"/>
                      <a:pt x="22125" y="39500"/>
                      <a:pt x="29937" y="34290"/>
                    </a:cubicBezTo>
                    <a:lnTo>
                      <a:pt x="0" y="16954"/>
                    </a:lnTo>
                    <a:lnTo>
                      <a:pt x="17582" y="6763"/>
                    </a:lnTo>
                    <a:lnTo>
                      <a:pt x="47234" y="23908"/>
                    </a:lnTo>
                    <a:cubicBezTo>
                      <a:pt x="61176" y="17059"/>
                      <a:pt x="75793" y="11697"/>
                      <a:pt x="90856" y="7906"/>
                    </a:cubicBezTo>
                    <a:cubicBezTo>
                      <a:pt x="105188" y="4239"/>
                      <a:pt x="119767" y="1591"/>
                      <a:pt x="134479" y="0"/>
                    </a:cubicBezTo>
                    <a:close/>
                    <a:moveTo>
                      <a:pt x="63105" y="83153"/>
                    </a:moveTo>
                    <a:cubicBezTo>
                      <a:pt x="69786" y="86992"/>
                      <a:pt x="77494" y="88659"/>
                      <a:pt x="85154" y="87916"/>
                    </a:cubicBezTo>
                    <a:cubicBezTo>
                      <a:pt x="95447" y="86754"/>
                      <a:pt x="105587" y="84449"/>
                      <a:pt x="115376" y="81058"/>
                    </a:cubicBezTo>
                    <a:lnTo>
                      <a:pt x="67857" y="53531"/>
                    </a:lnTo>
                    <a:cubicBezTo>
                      <a:pt x="50275" y="65056"/>
                      <a:pt x="48849" y="74867"/>
                      <a:pt x="63105" y="83153"/>
                    </a:cubicBezTo>
                    <a:close/>
                    <a:moveTo>
                      <a:pt x="229992" y="97060"/>
                    </a:moveTo>
                    <a:cubicBezTo>
                      <a:pt x="222693" y="93135"/>
                      <a:pt x="214339" y="91631"/>
                      <a:pt x="206137" y="92774"/>
                    </a:cubicBezTo>
                    <a:cubicBezTo>
                      <a:pt x="194894" y="94278"/>
                      <a:pt x="183803" y="96736"/>
                      <a:pt x="172969" y="100108"/>
                    </a:cubicBezTo>
                    <a:lnTo>
                      <a:pt x="220488" y="127540"/>
                    </a:lnTo>
                    <a:cubicBezTo>
                      <a:pt x="240512" y="115157"/>
                      <a:pt x="243677" y="104994"/>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7"/>
              <p:cNvSpPr/>
              <p:nvPr/>
            </p:nvSpPr>
            <p:spPr>
              <a:xfrm>
                <a:off x="6020539" y="3585400"/>
                <a:ext cx="19482" cy="25526"/>
              </a:xfrm>
              <a:custGeom>
                <a:avLst/>
                <a:gdLst/>
                <a:ahLst/>
                <a:cxnLst/>
                <a:rect l="l" t="t" r="r" b="b"/>
                <a:pathLst>
                  <a:path w="19482" h="25526" extrusionOk="0">
                    <a:moveTo>
                      <a:pt x="0" y="17145"/>
                    </a:moveTo>
                    <a:cubicBezTo>
                      <a:pt x="285" y="11430"/>
                      <a:pt x="285" y="5715"/>
                      <a:pt x="0" y="0"/>
                    </a:cubicBezTo>
                    <a:lnTo>
                      <a:pt x="19483" y="12478"/>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7"/>
              <p:cNvSpPr/>
              <p:nvPr/>
            </p:nvSpPr>
            <p:spPr>
              <a:xfrm>
                <a:off x="6147700" y="359625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7"/>
              <p:cNvSpPr/>
              <p:nvPr/>
            </p:nvSpPr>
            <p:spPr>
              <a:xfrm>
                <a:off x="6161861" y="3533013"/>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7"/>
              <p:cNvSpPr/>
              <p:nvPr/>
            </p:nvSpPr>
            <p:spPr>
              <a:xfrm>
                <a:off x="6062736" y="353939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7"/>
              <p:cNvSpPr/>
              <p:nvPr/>
            </p:nvSpPr>
            <p:spPr>
              <a:xfrm>
                <a:off x="5966368" y="3484530"/>
                <a:ext cx="58543" cy="38957"/>
              </a:xfrm>
              <a:custGeom>
                <a:avLst/>
                <a:gdLst/>
                <a:ahLst/>
                <a:cxnLst/>
                <a:rect l="l" t="t" r="r" b="b"/>
                <a:pathLst>
                  <a:path w="58543" h="38957" extrusionOk="0">
                    <a:moveTo>
                      <a:pt x="0" y="11144"/>
                    </a:moveTo>
                    <a:lnTo>
                      <a:pt x="49040" y="38957"/>
                    </a:lnTo>
                    <a:lnTo>
                      <a:pt x="58543" y="31623"/>
                    </a:lnTo>
                    <a:cubicBezTo>
                      <a:pt x="58543" y="31623"/>
                      <a:pt x="52366" y="24575"/>
                      <a:pt x="51986" y="23908"/>
                    </a:cubicBezTo>
                    <a:cubicBezTo>
                      <a:pt x="47566" y="18898"/>
                      <a:pt x="42406" y="14592"/>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7"/>
              <p:cNvSpPr/>
              <p:nvPr/>
            </p:nvSpPr>
            <p:spPr>
              <a:xfrm>
                <a:off x="6020539" y="3453098"/>
                <a:ext cx="27370" cy="24574"/>
              </a:xfrm>
              <a:custGeom>
                <a:avLst/>
                <a:gdLst/>
                <a:ahLst/>
                <a:cxnLst/>
                <a:rect l="l" t="t" r="r" b="b"/>
                <a:pathLst>
                  <a:path w="27370" h="24574" extrusionOk="0">
                    <a:moveTo>
                      <a:pt x="27371" y="24575"/>
                    </a:moveTo>
                    <a:lnTo>
                      <a:pt x="27371" y="7334"/>
                    </a:lnTo>
                    <a:lnTo>
                      <a:pt x="4847" y="0"/>
                    </a:lnTo>
                    <a:lnTo>
                      <a:pt x="0" y="13525"/>
                    </a:lnTo>
                    <a:lnTo>
                      <a:pt x="1236" y="19621"/>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7"/>
              <p:cNvSpPr/>
              <p:nvPr/>
            </p:nvSpPr>
            <p:spPr>
              <a:xfrm>
                <a:off x="5898416" y="344805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7"/>
              <p:cNvSpPr/>
              <p:nvPr/>
            </p:nvSpPr>
            <p:spPr>
              <a:xfrm>
                <a:off x="5899366" y="3505676"/>
                <a:ext cx="30317" cy="30194"/>
              </a:xfrm>
              <a:custGeom>
                <a:avLst/>
                <a:gdLst/>
                <a:ahLst/>
                <a:cxnLst/>
                <a:rect l="l" t="t" r="r" b="b"/>
                <a:pathLst>
                  <a:path w="30317" h="30194" extrusionOk="0">
                    <a:moveTo>
                      <a:pt x="0" y="17812"/>
                    </a:moveTo>
                    <a:lnTo>
                      <a:pt x="0" y="0"/>
                    </a:lnTo>
                    <a:lnTo>
                      <a:pt x="30317" y="0"/>
                    </a:lnTo>
                    <a:lnTo>
                      <a:pt x="22999" y="15907"/>
                    </a:lnTo>
                    <a:lnTo>
                      <a:pt x="997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7"/>
              <p:cNvSpPr/>
              <p:nvPr/>
            </p:nvSpPr>
            <p:spPr>
              <a:xfrm>
                <a:off x="5898416" y="3431095"/>
                <a:ext cx="294657" cy="185070"/>
              </a:xfrm>
              <a:custGeom>
                <a:avLst/>
                <a:gdLst/>
                <a:ahLst/>
                <a:cxnLst/>
                <a:rect l="l" t="t" r="r" b="b"/>
                <a:pathLst>
                  <a:path w="294657" h="185070" extrusionOk="0">
                    <a:moveTo>
                      <a:pt x="149495" y="29337"/>
                    </a:moveTo>
                    <a:cubicBezTo>
                      <a:pt x="145608" y="29327"/>
                      <a:pt x="141730" y="29642"/>
                      <a:pt x="137900" y="30289"/>
                    </a:cubicBezTo>
                    <a:cubicBezTo>
                      <a:pt x="132673" y="31051"/>
                      <a:pt x="126875" y="32099"/>
                      <a:pt x="120413" y="33433"/>
                    </a:cubicBezTo>
                    <a:cubicBezTo>
                      <a:pt x="113950" y="34766"/>
                      <a:pt x="107203" y="36576"/>
                      <a:pt x="100265" y="38576"/>
                    </a:cubicBezTo>
                    <a:cubicBezTo>
                      <a:pt x="93508" y="40653"/>
                      <a:pt x="86903" y="43196"/>
                      <a:pt x="80497" y="46196"/>
                    </a:cubicBezTo>
                    <a:lnTo>
                      <a:pt x="131247" y="75629"/>
                    </a:lnTo>
                    <a:lnTo>
                      <a:pt x="140751" y="72390"/>
                    </a:lnTo>
                    <a:cubicBezTo>
                      <a:pt x="153676" y="68104"/>
                      <a:pt x="165841" y="64389"/>
                      <a:pt x="177341" y="61436"/>
                    </a:cubicBezTo>
                    <a:cubicBezTo>
                      <a:pt x="188089" y="58522"/>
                      <a:pt x="199104" y="56664"/>
                      <a:pt x="210224" y="55912"/>
                    </a:cubicBezTo>
                    <a:cubicBezTo>
                      <a:pt x="220345" y="55302"/>
                      <a:pt x="230505" y="56007"/>
                      <a:pt x="240446" y="58007"/>
                    </a:cubicBezTo>
                    <a:cubicBezTo>
                      <a:pt x="250463" y="60227"/>
                      <a:pt x="260062" y="64056"/>
                      <a:pt x="268862" y="69342"/>
                    </a:cubicBezTo>
                    <a:cubicBezTo>
                      <a:pt x="277663" y="73705"/>
                      <a:pt x="285190" y="80267"/>
                      <a:pt x="290721" y="88392"/>
                    </a:cubicBezTo>
                    <a:cubicBezTo>
                      <a:pt x="294399" y="94336"/>
                      <a:pt x="295558" y="101498"/>
                      <a:pt x="293952" y="108299"/>
                    </a:cubicBezTo>
                    <a:cubicBezTo>
                      <a:pt x="291757" y="115757"/>
                      <a:pt x="287661" y="122520"/>
                      <a:pt x="282072" y="127921"/>
                    </a:cubicBezTo>
                    <a:cubicBezTo>
                      <a:pt x="275239" y="134969"/>
                      <a:pt x="267617" y="141199"/>
                      <a:pt x="259358" y="146495"/>
                    </a:cubicBezTo>
                    <a:lnTo>
                      <a:pt x="291671" y="165545"/>
                    </a:lnTo>
                    <a:lnTo>
                      <a:pt x="273994" y="175736"/>
                    </a:lnTo>
                    <a:lnTo>
                      <a:pt x="241396" y="156686"/>
                    </a:lnTo>
                    <a:cubicBezTo>
                      <a:pt x="225867" y="164354"/>
                      <a:pt x="209635" y="170517"/>
                      <a:pt x="192927" y="175070"/>
                    </a:cubicBezTo>
                    <a:cubicBezTo>
                      <a:pt x="175440" y="179908"/>
                      <a:pt x="157573" y="183252"/>
                      <a:pt x="139516" y="185071"/>
                    </a:cubicBezTo>
                    <a:lnTo>
                      <a:pt x="122409" y="154496"/>
                    </a:lnTo>
                    <a:cubicBezTo>
                      <a:pt x="127180" y="154372"/>
                      <a:pt x="131941" y="153991"/>
                      <a:pt x="136664" y="153353"/>
                    </a:cubicBezTo>
                    <a:cubicBezTo>
                      <a:pt x="143032" y="152590"/>
                      <a:pt x="150160" y="151447"/>
                      <a:pt x="157953" y="149733"/>
                    </a:cubicBezTo>
                    <a:cubicBezTo>
                      <a:pt x="165746" y="148019"/>
                      <a:pt x="174109" y="145923"/>
                      <a:pt x="182853" y="143351"/>
                    </a:cubicBezTo>
                    <a:cubicBezTo>
                      <a:pt x="191340" y="140770"/>
                      <a:pt x="199627" y="137589"/>
                      <a:pt x="207658" y="133826"/>
                    </a:cubicBezTo>
                    <a:lnTo>
                      <a:pt x="157098" y="104585"/>
                    </a:lnTo>
                    <a:lnTo>
                      <a:pt x="150540" y="106871"/>
                    </a:lnTo>
                    <a:lnTo>
                      <a:pt x="143602" y="108966"/>
                    </a:lnTo>
                    <a:cubicBezTo>
                      <a:pt x="130867" y="113157"/>
                      <a:pt x="119177" y="116491"/>
                      <a:pt x="108628" y="118491"/>
                    </a:cubicBezTo>
                    <a:cubicBezTo>
                      <a:pt x="98830" y="120767"/>
                      <a:pt x="88841" y="122111"/>
                      <a:pt x="78786" y="122491"/>
                    </a:cubicBezTo>
                    <a:cubicBezTo>
                      <a:pt x="69976" y="122758"/>
                      <a:pt x="61166" y="121929"/>
                      <a:pt x="52556" y="120015"/>
                    </a:cubicBezTo>
                    <a:cubicBezTo>
                      <a:pt x="44002" y="118034"/>
                      <a:pt x="35772" y="114824"/>
                      <a:pt x="28131" y="110490"/>
                    </a:cubicBezTo>
                    <a:cubicBezTo>
                      <a:pt x="19796" y="106137"/>
                      <a:pt x="12573" y="99908"/>
                      <a:pt x="7033" y="92297"/>
                    </a:cubicBezTo>
                    <a:cubicBezTo>
                      <a:pt x="2889" y="86630"/>
                      <a:pt x="865" y="79686"/>
                      <a:pt x="1331" y="72676"/>
                    </a:cubicBezTo>
                    <a:cubicBezTo>
                      <a:pt x="2072" y="65380"/>
                      <a:pt x="4989" y="58474"/>
                      <a:pt x="9694" y="52864"/>
                    </a:cubicBezTo>
                    <a:cubicBezTo>
                      <a:pt x="15482" y="45453"/>
                      <a:pt x="22410" y="39024"/>
                      <a:pt x="30222" y="33814"/>
                    </a:cubicBezTo>
                    <a:lnTo>
                      <a:pt x="0" y="16954"/>
                    </a:lnTo>
                    <a:lnTo>
                      <a:pt x="17582" y="6763"/>
                    </a:lnTo>
                    <a:lnTo>
                      <a:pt x="47234" y="23908"/>
                    </a:lnTo>
                    <a:cubicBezTo>
                      <a:pt x="61157" y="17021"/>
                      <a:pt x="75783" y="11649"/>
                      <a:pt x="90856" y="7906"/>
                    </a:cubicBezTo>
                    <a:cubicBezTo>
                      <a:pt x="105188" y="4239"/>
                      <a:pt x="119767" y="1591"/>
                      <a:pt x="134479" y="0"/>
                    </a:cubicBezTo>
                    <a:close/>
                    <a:moveTo>
                      <a:pt x="63105" y="82772"/>
                    </a:moveTo>
                    <a:cubicBezTo>
                      <a:pt x="69786" y="86611"/>
                      <a:pt x="77494" y="88278"/>
                      <a:pt x="85154" y="87535"/>
                    </a:cubicBezTo>
                    <a:cubicBezTo>
                      <a:pt x="95437" y="86325"/>
                      <a:pt x="105568" y="84020"/>
                      <a:pt x="115376" y="80677"/>
                    </a:cubicBezTo>
                    <a:lnTo>
                      <a:pt x="67857" y="53150"/>
                    </a:lnTo>
                    <a:cubicBezTo>
                      <a:pt x="50275" y="64579"/>
                      <a:pt x="48849" y="74104"/>
                      <a:pt x="63105" y="82772"/>
                    </a:cubicBezTo>
                    <a:close/>
                    <a:moveTo>
                      <a:pt x="229992" y="96679"/>
                    </a:moveTo>
                    <a:cubicBezTo>
                      <a:pt x="222721" y="92678"/>
                      <a:pt x="214339" y="91173"/>
                      <a:pt x="206137" y="92393"/>
                    </a:cubicBezTo>
                    <a:cubicBezTo>
                      <a:pt x="194894" y="93897"/>
                      <a:pt x="183803" y="96355"/>
                      <a:pt x="172969" y="99727"/>
                    </a:cubicBezTo>
                    <a:lnTo>
                      <a:pt x="220488" y="127063"/>
                    </a:lnTo>
                    <a:cubicBezTo>
                      <a:pt x="240351" y="114776"/>
                      <a:pt x="243677" y="104585"/>
                      <a:pt x="22999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69" name="Google Shape;1369;p27"/>
            <p:cNvGrpSpPr/>
            <p:nvPr/>
          </p:nvGrpSpPr>
          <p:grpSpPr>
            <a:xfrm>
              <a:off x="3829623" y="2378741"/>
              <a:ext cx="883852" cy="621029"/>
              <a:chOff x="5639248" y="3120866"/>
              <a:chExt cx="883852" cy="621029"/>
            </a:xfrm>
          </p:grpSpPr>
          <p:sp>
            <p:nvSpPr>
              <p:cNvPr id="1370" name="Google Shape;1370;p27"/>
              <p:cNvSpPr/>
              <p:nvPr/>
            </p:nvSpPr>
            <p:spPr>
              <a:xfrm>
                <a:off x="5639248" y="323040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7"/>
              <p:cNvSpPr/>
              <p:nvPr/>
            </p:nvSpPr>
            <p:spPr>
              <a:xfrm>
                <a:off x="5639343" y="3373564"/>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7"/>
              <p:cNvSpPr/>
              <p:nvPr/>
            </p:nvSpPr>
            <p:spPr>
              <a:xfrm>
                <a:off x="6456573" y="3376612"/>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7"/>
              <p:cNvSpPr/>
              <p:nvPr/>
            </p:nvSpPr>
            <p:spPr>
              <a:xfrm>
                <a:off x="5639248" y="31208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7"/>
              <p:cNvSpPr/>
              <p:nvPr/>
            </p:nvSpPr>
            <p:spPr>
              <a:xfrm>
                <a:off x="5764868" y="3190470"/>
                <a:ext cx="632686" cy="366117"/>
              </a:xfrm>
              <a:custGeom>
                <a:avLst/>
                <a:gdLst/>
                <a:ahLst/>
                <a:cxnLst/>
                <a:rect l="l" t="t" r="r" b="b"/>
                <a:pathLst>
                  <a:path w="632686" h="366117" extrusionOk="0">
                    <a:moveTo>
                      <a:pt x="632117" y="194048"/>
                    </a:moveTo>
                    <a:cubicBezTo>
                      <a:pt x="627555" y="237101"/>
                      <a:pt x="596952" y="279773"/>
                      <a:pt x="540025" y="312539"/>
                    </a:cubicBezTo>
                    <a:cubicBezTo>
                      <a:pt x="416475" y="383976"/>
                      <a:pt x="216136" y="383976"/>
                      <a:pt x="92586" y="312539"/>
                    </a:cubicBezTo>
                    <a:cubicBezTo>
                      <a:pt x="35564" y="279487"/>
                      <a:pt x="4961" y="237101"/>
                      <a:pt x="590" y="194048"/>
                    </a:cubicBezTo>
                    <a:cubicBezTo>
                      <a:pt x="-4732" y="143661"/>
                      <a:pt x="25965" y="92131"/>
                      <a:pt x="92586" y="53650"/>
                    </a:cubicBezTo>
                    <a:cubicBezTo>
                      <a:pt x="216136" y="-17883"/>
                      <a:pt x="416475" y="-17883"/>
                      <a:pt x="540025" y="53650"/>
                    </a:cubicBezTo>
                    <a:cubicBezTo>
                      <a:pt x="606646" y="92131"/>
                      <a:pt x="637344" y="143280"/>
                      <a:pt x="632117"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7"/>
              <p:cNvSpPr/>
              <p:nvPr/>
            </p:nvSpPr>
            <p:spPr>
              <a:xfrm>
                <a:off x="5765458" y="3212377"/>
                <a:ext cx="631526" cy="344209"/>
              </a:xfrm>
              <a:custGeom>
                <a:avLst/>
                <a:gdLst/>
                <a:ahLst/>
                <a:cxnLst/>
                <a:rect l="l" t="t" r="r" b="b"/>
                <a:pathLst>
                  <a:path w="631526" h="344209" extrusionOk="0">
                    <a:moveTo>
                      <a:pt x="631527" y="172141"/>
                    </a:moveTo>
                    <a:cubicBezTo>
                      <a:pt x="626965" y="215194"/>
                      <a:pt x="596363" y="257866"/>
                      <a:pt x="539435" y="290631"/>
                    </a:cubicBezTo>
                    <a:cubicBezTo>
                      <a:pt x="415886" y="362069"/>
                      <a:pt x="215546" y="362069"/>
                      <a:pt x="91997" y="290631"/>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7"/>
              <p:cNvSpPr/>
              <p:nvPr/>
            </p:nvSpPr>
            <p:spPr>
              <a:xfrm>
                <a:off x="5927022" y="3295364"/>
                <a:ext cx="294875" cy="184213"/>
              </a:xfrm>
              <a:custGeom>
                <a:avLst/>
                <a:gdLst/>
                <a:ahLst/>
                <a:cxnLst/>
                <a:rect l="l" t="t" r="r" b="b"/>
                <a:pathLst>
                  <a:path w="294875" h="184213" extrusionOk="0">
                    <a:moveTo>
                      <a:pt x="149495" y="28861"/>
                    </a:moveTo>
                    <a:cubicBezTo>
                      <a:pt x="145608" y="28851"/>
                      <a:pt x="141730" y="29166"/>
                      <a:pt x="137900" y="29813"/>
                    </a:cubicBezTo>
                    <a:cubicBezTo>
                      <a:pt x="132673" y="30575"/>
                      <a:pt x="126876" y="31623"/>
                      <a:pt x="120413" y="32956"/>
                    </a:cubicBezTo>
                    <a:cubicBezTo>
                      <a:pt x="113950" y="34290"/>
                      <a:pt x="107298" y="36004"/>
                      <a:pt x="100265" y="38100"/>
                    </a:cubicBezTo>
                    <a:cubicBezTo>
                      <a:pt x="93498" y="40148"/>
                      <a:pt x="86893" y="42701"/>
                      <a:pt x="80497" y="45720"/>
                    </a:cubicBezTo>
                    <a:lnTo>
                      <a:pt x="131247" y="75057"/>
                    </a:lnTo>
                    <a:lnTo>
                      <a:pt x="140751" y="71914"/>
                    </a:lnTo>
                    <a:cubicBezTo>
                      <a:pt x="153676" y="67532"/>
                      <a:pt x="165841" y="63913"/>
                      <a:pt x="177341" y="60865"/>
                    </a:cubicBezTo>
                    <a:cubicBezTo>
                      <a:pt x="188108" y="58026"/>
                      <a:pt x="199114" y="56207"/>
                      <a:pt x="210224" y="55435"/>
                    </a:cubicBezTo>
                    <a:cubicBezTo>
                      <a:pt x="220374" y="54826"/>
                      <a:pt x="230571" y="55531"/>
                      <a:pt x="240541" y="57531"/>
                    </a:cubicBezTo>
                    <a:cubicBezTo>
                      <a:pt x="250577" y="59760"/>
                      <a:pt x="260195" y="63551"/>
                      <a:pt x="269052" y="68771"/>
                    </a:cubicBezTo>
                    <a:cubicBezTo>
                      <a:pt x="277824" y="73171"/>
                      <a:pt x="285351" y="79724"/>
                      <a:pt x="290911" y="87821"/>
                    </a:cubicBezTo>
                    <a:cubicBezTo>
                      <a:pt x="294627" y="93745"/>
                      <a:pt x="295796" y="100927"/>
                      <a:pt x="294142" y="107728"/>
                    </a:cubicBezTo>
                    <a:cubicBezTo>
                      <a:pt x="291985" y="115205"/>
                      <a:pt x="287889" y="121977"/>
                      <a:pt x="282262" y="127349"/>
                    </a:cubicBezTo>
                    <a:cubicBezTo>
                      <a:pt x="275315" y="134379"/>
                      <a:pt x="267522" y="140522"/>
                      <a:pt x="259073" y="145637"/>
                    </a:cubicBezTo>
                    <a:lnTo>
                      <a:pt x="291386" y="164687"/>
                    </a:lnTo>
                    <a:lnTo>
                      <a:pt x="273709" y="174879"/>
                    </a:lnTo>
                    <a:lnTo>
                      <a:pt x="241111" y="155829"/>
                    </a:lnTo>
                    <a:cubicBezTo>
                      <a:pt x="225572" y="163487"/>
                      <a:pt x="209349" y="169650"/>
                      <a:pt x="192642" y="174212"/>
                    </a:cubicBezTo>
                    <a:cubicBezTo>
                      <a:pt x="175155" y="179051"/>
                      <a:pt x="157288" y="182394"/>
                      <a:pt x="139230" y="184213"/>
                    </a:cubicBezTo>
                    <a:lnTo>
                      <a:pt x="122219" y="153638"/>
                    </a:lnTo>
                    <a:cubicBezTo>
                      <a:pt x="126952" y="153514"/>
                      <a:pt x="131684" y="153133"/>
                      <a:pt x="136379" y="152495"/>
                    </a:cubicBezTo>
                    <a:cubicBezTo>
                      <a:pt x="142842" y="151733"/>
                      <a:pt x="149875" y="150590"/>
                      <a:pt x="157763" y="148876"/>
                    </a:cubicBezTo>
                    <a:cubicBezTo>
                      <a:pt x="165651" y="147161"/>
                      <a:pt x="173824" y="145066"/>
                      <a:pt x="182568" y="142494"/>
                    </a:cubicBezTo>
                    <a:cubicBezTo>
                      <a:pt x="191074" y="139970"/>
                      <a:pt x="199361" y="136779"/>
                      <a:pt x="207373" y="132969"/>
                    </a:cubicBezTo>
                    <a:lnTo>
                      <a:pt x="156812" y="105061"/>
                    </a:lnTo>
                    <a:lnTo>
                      <a:pt x="150255" y="107347"/>
                    </a:lnTo>
                    <a:lnTo>
                      <a:pt x="143317" y="109442"/>
                    </a:lnTo>
                    <a:cubicBezTo>
                      <a:pt x="130582" y="113633"/>
                      <a:pt x="118987" y="116872"/>
                      <a:pt x="108343" y="118967"/>
                    </a:cubicBezTo>
                    <a:cubicBezTo>
                      <a:pt x="98573" y="121244"/>
                      <a:pt x="88613" y="122577"/>
                      <a:pt x="78596" y="122968"/>
                    </a:cubicBezTo>
                    <a:cubicBezTo>
                      <a:pt x="69758" y="123311"/>
                      <a:pt x="60910" y="122511"/>
                      <a:pt x="52271" y="120587"/>
                    </a:cubicBezTo>
                    <a:cubicBezTo>
                      <a:pt x="43736" y="118615"/>
                      <a:pt x="35544" y="115405"/>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16" y="46053"/>
                      <a:pt x="22144" y="39624"/>
                      <a:pt x="29937" y="34385"/>
                    </a:cubicBezTo>
                    <a:lnTo>
                      <a:pt x="0" y="17050"/>
                    </a:lnTo>
                    <a:lnTo>
                      <a:pt x="17582" y="6858"/>
                    </a:lnTo>
                    <a:lnTo>
                      <a:pt x="47329" y="24003"/>
                    </a:lnTo>
                    <a:cubicBezTo>
                      <a:pt x="61214" y="17069"/>
                      <a:pt x="75802" y="11668"/>
                      <a:pt x="90856" y="7906"/>
                    </a:cubicBezTo>
                    <a:cubicBezTo>
                      <a:pt x="105207" y="4324"/>
                      <a:pt x="119786" y="1686"/>
                      <a:pt x="134479" y="0"/>
                    </a:cubicBezTo>
                    <a:close/>
                    <a:moveTo>
                      <a:pt x="63105" y="82201"/>
                    </a:moveTo>
                    <a:cubicBezTo>
                      <a:pt x="69758" y="86116"/>
                      <a:pt x="77484" y="87782"/>
                      <a:pt x="85154" y="86963"/>
                    </a:cubicBezTo>
                    <a:cubicBezTo>
                      <a:pt x="95475" y="85792"/>
                      <a:pt x="105635" y="83525"/>
                      <a:pt x="115471" y="80200"/>
                    </a:cubicBezTo>
                    <a:lnTo>
                      <a:pt x="67952" y="52673"/>
                    </a:lnTo>
                    <a:cubicBezTo>
                      <a:pt x="50180" y="64484"/>
                      <a:pt x="48849" y="74390"/>
                      <a:pt x="63105" y="82582"/>
                    </a:cubicBezTo>
                    <a:close/>
                    <a:moveTo>
                      <a:pt x="229992" y="96203"/>
                    </a:moveTo>
                    <a:cubicBezTo>
                      <a:pt x="222750" y="92221"/>
                      <a:pt x="214405" y="90716"/>
                      <a:pt x="206232" y="91916"/>
                    </a:cubicBezTo>
                    <a:cubicBezTo>
                      <a:pt x="194951" y="93374"/>
                      <a:pt x="183822" y="95831"/>
                      <a:pt x="172969" y="99250"/>
                    </a:cubicBezTo>
                    <a:lnTo>
                      <a:pt x="220488" y="126587"/>
                    </a:lnTo>
                    <a:cubicBezTo>
                      <a:pt x="240512" y="114462"/>
                      <a:pt x="243677" y="104461"/>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7"/>
              <p:cNvSpPr/>
              <p:nvPr/>
            </p:nvSpPr>
            <p:spPr>
              <a:xfrm>
                <a:off x="6049241" y="3432333"/>
                <a:ext cx="19007" cy="25526"/>
              </a:xfrm>
              <a:custGeom>
                <a:avLst/>
                <a:gdLst/>
                <a:ahLst/>
                <a:cxnLst/>
                <a:rect l="l" t="t" r="r" b="b"/>
                <a:pathLst>
                  <a:path w="19007" h="25526" extrusionOk="0">
                    <a:moveTo>
                      <a:pt x="0" y="17240"/>
                    </a:moveTo>
                    <a:cubicBezTo>
                      <a:pt x="0" y="15907"/>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7"/>
              <p:cNvSpPr/>
              <p:nvPr/>
            </p:nvSpPr>
            <p:spPr>
              <a:xfrm>
                <a:off x="6176402" y="3443287"/>
                <a:ext cx="42006" cy="19621"/>
              </a:xfrm>
              <a:custGeom>
                <a:avLst/>
                <a:gdLst/>
                <a:ahLst/>
                <a:cxnLst/>
                <a:rect l="l" t="t" r="r" b="b"/>
                <a:pathLst>
                  <a:path w="42006" h="19621" extrusionOk="0">
                    <a:moveTo>
                      <a:pt x="42007" y="17145"/>
                    </a:moveTo>
                    <a:lnTo>
                      <a:pt x="42007" y="0"/>
                    </a:lnTo>
                    <a:lnTo>
                      <a:pt x="0" y="3143"/>
                    </a:lnTo>
                    <a:lnTo>
                      <a:pt x="24140" y="19621"/>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7"/>
              <p:cNvSpPr/>
              <p:nvPr/>
            </p:nvSpPr>
            <p:spPr>
              <a:xfrm>
                <a:off x="6190467" y="3380041"/>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7"/>
              <p:cNvSpPr/>
              <p:nvPr/>
            </p:nvSpPr>
            <p:spPr>
              <a:xfrm>
                <a:off x="6091248" y="33864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7"/>
              <p:cNvSpPr/>
              <p:nvPr/>
            </p:nvSpPr>
            <p:spPr>
              <a:xfrm>
                <a:off x="5995069" y="3331273"/>
                <a:ext cx="58923" cy="38862"/>
              </a:xfrm>
              <a:custGeom>
                <a:avLst/>
                <a:gdLst/>
                <a:ahLst/>
                <a:cxnLst/>
                <a:rect l="l" t="t" r="r" b="b"/>
                <a:pathLst>
                  <a:path w="58923" h="38862" extrusionOk="0">
                    <a:moveTo>
                      <a:pt x="0" y="11049"/>
                    </a:moveTo>
                    <a:lnTo>
                      <a:pt x="48944" y="38862"/>
                    </a:lnTo>
                    <a:lnTo>
                      <a:pt x="58923" y="31623"/>
                    </a:lnTo>
                    <a:cubicBezTo>
                      <a:pt x="58923" y="31623"/>
                      <a:pt x="52841" y="24575"/>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7"/>
              <p:cNvSpPr/>
              <p:nvPr/>
            </p:nvSpPr>
            <p:spPr>
              <a:xfrm>
                <a:off x="6049241" y="330012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7"/>
              <p:cNvSpPr/>
              <p:nvPr/>
            </p:nvSpPr>
            <p:spPr>
              <a:xfrm>
                <a:off x="5927022" y="3295078"/>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7"/>
              <p:cNvSpPr/>
              <p:nvPr/>
            </p:nvSpPr>
            <p:spPr>
              <a:xfrm>
                <a:off x="5927973" y="3352800"/>
                <a:ext cx="30221" cy="30289"/>
              </a:xfrm>
              <a:custGeom>
                <a:avLst/>
                <a:gdLst/>
                <a:ahLst/>
                <a:cxnLst/>
                <a:rect l="l" t="t" r="r" b="b"/>
                <a:pathLst>
                  <a:path w="30221" h="30289" extrusionOk="0">
                    <a:moveTo>
                      <a:pt x="0" y="17717"/>
                    </a:moveTo>
                    <a:lnTo>
                      <a:pt x="0" y="0"/>
                    </a:lnTo>
                    <a:lnTo>
                      <a:pt x="30222" y="0"/>
                    </a:lnTo>
                    <a:lnTo>
                      <a:pt x="22904"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7"/>
              <p:cNvSpPr/>
              <p:nvPr/>
            </p:nvSpPr>
            <p:spPr>
              <a:xfrm>
                <a:off x="5927022" y="3277266"/>
                <a:ext cx="294877" cy="185546"/>
              </a:xfrm>
              <a:custGeom>
                <a:avLst/>
                <a:gdLst/>
                <a:ahLst/>
                <a:cxnLst/>
                <a:rect l="l" t="t" r="r" b="b"/>
                <a:pathLst>
                  <a:path w="294877" h="185546" extrusionOk="0">
                    <a:moveTo>
                      <a:pt x="149495" y="30194"/>
                    </a:moveTo>
                    <a:cubicBezTo>
                      <a:pt x="145608" y="30185"/>
                      <a:pt x="141730" y="30499"/>
                      <a:pt x="137900" y="31147"/>
                    </a:cubicBezTo>
                    <a:cubicBezTo>
                      <a:pt x="132673" y="31813"/>
                      <a:pt x="126876" y="32861"/>
                      <a:pt x="120413" y="34290"/>
                    </a:cubicBezTo>
                    <a:cubicBezTo>
                      <a:pt x="113950" y="35719"/>
                      <a:pt x="107298" y="37338"/>
                      <a:pt x="100265" y="39433"/>
                    </a:cubicBezTo>
                    <a:cubicBezTo>
                      <a:pt x="93517" y="41491"/>
                      <a:pt x="86912" y="44005"/>
                      <a:pt x="80497" y="46958"/>
                    </a:cubicBezTo>
                    <a:lnTo>
                      <a:pt x="131247" y="76390"/>
                    </a:lnTo>
                    <a:lnTo>
                      <a:pt x="140751" y="73152"/>
                    </a:lnTo>
                    <a:cubicBezTo>
                      <a:pt x="153676" y="68866"/>
                      <a:pt x="165841" y="65246"/>
                      <a:pt x="177341" y="62198"/>
                    </a:cubicBezTo>
                    <a:cubicBezTo>
                      <a:pt x="188108" y="59360"/>
                      <a:pt x="199114" y="57540"/>
                      <a:pt x="210224" y="56769"/>
                    </a:cubicBezTo>
                    <a:cubicBezTo>
                      <a:pt x="220374" y="56178"/>
                      <a:pt x="230552" y="56855"/>
                      <a:pt x="240541" y="58769"/>
                    </a:cubicBezTo>
                    <a:cubicBezTo>
                      <a:pt x="250577" y="61036"/>
                      <a:pt x="260195" y="64856"/>
                      <a:pt x="269052" y="70104"/>
                    </a:cubicBezTo>
                    <a:cubicBezTo>
                      <a:pt x="277824" y="74504"/>
                      <a:pt x="285351" y="81058"/>
                      <a:pt x="290911" y="89154"/>
                    </a:cubicBezTo>
                    <a:cubicBezTo>
                      <a:pt x="294636" y="95040"/>
                      <a:pt x="295796" y="102194"/>
                      <a:pt x="294142" y="108966"/>
                    </a:cubicBezTo>
                    <a:cubicBezTo>
                      <a:pt x="292013" y="116481"/>
                      <a:pt x="287908" y="123292"/>
                      <a:pt x="282262" y="128683"/>
                    </a:cubicBezTo>
                    <a:cubicBezTo>
                      <a:pt x="275287" y="135684"/>
                      <a:pt x="267503" y="141827"/>
                      <a:pt x="259073" y="146971"/>
                    </a:cubicBezTo>
                    <a:lnTo>
                      <a:pt x="291386" y="166021"/>
                    </a:lnTo>
                    <a:lnTo>
                      <a:pt x="273709" y="176308"/>
                    </a:lnTo>
                    <a:lnTo>
                      <a:pt x="241111" y="157258"/>
                    </a:lnTo>
                    <a:cubicBezTo>
                      <a:pt x="225591" y="164925"/>
                      <a:pt x="209359" y="171050"/>
                      <a:pt x="192642" y="175546"/>
                    </a:cubicBezTo>
                    <a:cubicBezTo>
                      <a:pt x="175164" y="180422"/>
                      <a:pt x="157288" y="183775"/>
                      <a:pt x="139230" y="185547"/>
                    </a:cubicBezTo>
                    <a:lnTo>
                      <a:pt x="122219" y="154972"/>
                    </a:lnTo>
                    <a:cubicBezTo>
                      <a:pt x="125355" y="154972"/>
                      <a:pt x="130107" y="154972"/>
                      <a:pt x="136379" y="153924"/>
                    </a:cubicBezTo>
                    <a:cubicBezTo>
                      <a:pt x="142652" y="152876"/>
                      <a:pt x="149875" y="151924"/>
                      <a:pt x="157763" y="150209"/>
                    </a:cubicBezTo>
                    <a:cubicBezTo>
                      <a:pt x="165651" y="148495"/>
                      <a:pt x="173824" y="146399"/>
                      <a:pt x="182568" y="143827"/>
                    </a:cubicBezTo>
                    <a:cubicBezTo>
                      <a:pt x="191074" y="141303"/>
                      <a:pt x="199361" y="138113"/>
                      <a:pt x="207373" y="134302"/>
                    </a:cubicBezTo>
                    <a:lnTo>
                      <a:pt x="156812" y="105061"/>
                    </a:lnTo>
                    <a:cubicBezTo>
                      <a:pt x="154722" y="105918"/>
                      <a:pt x="152441" y="106680"/>
                      <a:pt x="150255" y="107347"/>
                    </a:cubicBezTo>
                    <a:lnTo>
                      <a:pt x="143317" y="109538"/>
                    </a:lnTo>
                    <a:cubicBezTo>
                      <a:pt x="130582" y="113728"/>
                      <a:pt x="118987" y="116967"/>
                      <a:pt x="108343" y="119063"/>
                    </a:cubicBezTo>
                    <a:cubicBezTo>
                      <a:pt x="98573" y="121339"/>
                      <a:pt x="88613" y="122672"/>
                      <a:pt x="78596" y="123063"/>
                    </a:cubicBezTo>
                    <a:cubicBezTo>
                      <a:pt x="69748" y="123377"/>
                      <a:pt x="60900" y="122549"/>
                      <a:pt x="52271" y="120586"/>
                    </a:cubicBezTo>
                    <a:cubicBezTo>
                      <a:pt x="43727" y="118662"/>
                      <a:pt x="35525" y="115452"/>
                      <a:pt x="27941" y="111061"/>
                    </a:cubicBezTo>
                    <a:cubicBezTo>
                      <a:pt x="19597" y="106670"/>
                      <a:pt x="12355" y="100460"/>
                      <a:pt x="6748" y="92869"/>
                    </a:cubicBezTo>
                    <a:cubicBezTo>
                      <a:pt x="2690" y="87163"/>
                      <a:pt x="684" y="80248"/>
                      <a:pt x="1045" y="73247"/>
                    </a:cubicBezTo>
                    <a:cubicBezTo>
                      <a:pt x="1768" y="65951"/>
                      <a:pt x="4685" y="59036"/>
                      <a:pt x="9409" y="53435"/>
                    </a:cubicBezTo>
                    <a:cubicBezTo>
                      <a:pt x="15187" y="46025"/>
                      <a:pt x="22125" y="39595"/>
                      <a:pt x="29937" y="34385"/>
                    </a:cubicBezTo>
                    <a:lnTo>
                      <a:pt x="0" y="17050"/>
                    </a:lnTo>
                    <a:lnTo>
                      <a:pt x="17582" y="6763"/>
                    </a:lnTo>
                    <a:lnTo>
                      <a:pt x="47329" y="24003"/>
                    </a:lnTo>
                    <a:cubicBezTo>
                      <a:pt x="61214" y="17069"/>
                      <a:pt x="75802" y="11668"/>
                      <a:pt x="90856" y="7906"/>
                    </a:cubicBezTo>
                    <a:cubicBezTo>
                      <a:pt x="105197" y="4286"/>
                      <a:pt x="119776" y="1638"/>
                      <a:pt x="134479" y="0"/>
                    </a:cubicBezTo>
                    <a:close/>
                    <a:moveTo>
                      <a:pt x="63105" y="83534"/>
                    </a:moveTo>
                    <a:cubicBezTo>
                      <a:pt x="69777" y="87401"/>
                      <a:pt x="77484" y="89068"/>
                      <a:pt x="85154" y="88297"/>
                    </a:cubicBezTo>
                    <a:cubicBezTo>
                      <a:pt x="95475" y="87125"/>
                      <a:pt x="105635" y="84858"/>
                      <a:pt x="115471" y="81534"/>
                    </a:cubicBezTo>
                    <a:lnTo>
                      <a:pt x="67952" y="54007"/>
                    </a:lnTo>
                    <a:cubicBezTo>
                      <a:pt x="50180" y="65437"/>
                      <a:pt x="48849" y="75533"/>
                      <a:pt x="63105" y="83534"/>
                    </a:cubicBezTo>
                    <a:close/>
                    <a:moveTo>
                      <a:pt x="229992" y="97441"/>
                    </a:moveTo>
                    <a:cubicBezTo>
                      <a:pt x="222740" y="93497"/>
                      <a:pt x="214396" y="92021"/>
                      <a:pt x="206232" y="93250"/>
                    </a:cubicBezTo>
                    <a:cubicBezTo>
                      <a:pt x="194951" y="94707"/>
                      <a:pt x="183822" y="97164"/>
                      <a:pt x="172969" y="100584"/>
                    </a:cubicBezTo>
                    <a:lnTo>
                      <a:pt x="220488" y="127921"/>
                    </a:lnTo>
                    <a:cubicBezTo>
                      <a:pt x="240256" y="115538"/>
                      <a:pt x="243677" y="105442"/>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6" name="Google Shape;1386;p27"/>
            <p:cNvGrpSpPr/>
            <p:nvPr/>
          </p:nvGrpSpPr>
          <p:grpSpPr>
            <a:xfrm>
              <a:off x="3810520" y="2225674"/>
              <a:ext cx="883852" cy="621125"/>
              <a:chOff x="5620145" y="2967799"/>
              <a:chExt cx="883852" cy="621125"/>
            </a:xfrm>
          </p:grpSpPr>
          <p:sp>
            <p:nvSpPr>
              <p:cNvPr id="1387" name="Google Shape;1387;p27"/>
              <p:cNvSpPr/>
              <p:nvPr/>
            </p:nvSpPr>
            <p:spPr>
              <a:xfrm>
                <a:off x="5620145" y="30774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7"/>
              <p:cNvSpPr/>
              <p:nvPr/>
            </p:nvSpPr>
            <p:spPr>
              <a:xfrm>
                <a:off x="5620240" y="3220497"/>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7"/>
              <p:cNvSpPr/>
              <p:nvPr/>
            </p:nvSpPr>
            <p:spPr>
              <a:xfrm>
                <a:off x="6437470" y="3223545"/>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7"/>
              <p:cNvSpPr/>
              <p:nvPr/>
            </p:nvSpPr>
            <p:spPr>
              <a:xfrm>
                <a:off x="5620145" y="296779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7"/>
              <p:cNvSpPr/>
              <p:nvPr/>
            </p:nvSpPr>
            <p:spPr>
              <a:xfrm>
                <a:off x="5745842" y="3037498"/>
                <a:ext cx="632610" cy="366021"/>
              </a:xfrm>
              <a:custGeom>
                <a:avLst/>
                <a:gdLst/>
                <a:ahLst/>
                <a:cxnLst/>
                <a:rect l="l" t="t" r="r" b="b"/>
                <a:pathLst>
                  <a:path w="632610" h="366021" extrusionOk="0">
                    <a:moveTo>
                      <a:pt x="632040" y="194048"/>
                    </a:moveTo>
                    <a:cubicBezTo>
                      <a:pt x="627573" y="237101"/>
                      <a:pt x="596971" y="279773"/>
                      <a:pt x="539948" y="312444"/>
                    </a:cubicBezTo>
                    <a:cubicBezTo>
                      <a:pt x="416399" y="383881"/>
                      <a:pt x="216059" y="383881"/>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569" y="92131"/>
                      <a:pt x="637267" y="14385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7"/>
              <p:cNvSpPr/>
              <p:nvPr/>
            </p:nvSpPr>
            <p:spPr>
              <a:xfrm>
                <a:off x="5746450" y="3059406"/>
                <a:ext cx="631431" cy="344114"/>
              </a:xfrm>
              <a:custGeom>
                <a:avLst/>
                <a:gdLst/>
                <a:ahLst/>
                <a:cxnLst/>
                <a:rect l="l" t="t" r="r" b="b"/>
                <a:pathLst>
                  <a:path w="631431" h="344114" extrusionOk="0">
                    <a:moveTo>
                      <a:pt x="631432" y="172141"/>
                    </a:moveTo>
                    <a:cubicBezTo>
                      <a:pt x="626965" y="215193"/>
                      <a:pt x="596363" y="257866"/>
                      <a:pt x="539340" y="290536"/>
                    </a:cubicBezTo>
                    <a:cubicBezTo>
                      <a:pt x="415791" y="361974"/>
                      <a:pt x="215451" y="361974"/>
                      <a:pt x="91902" y="290536"/>
                    </a:cubicBezTo>
                    <a:cubicBezTo>
                      <a:pt x="34879" y="257580"/>
                      <a:pt x="4372" y="215193"/>
                      <a:pt x="0" y="172141"/>
                    </a:cubicBezTo>
                    <a:cubicBezTo>
                      <a:pt x="4372" y="128992"/>
                      <a:pt x="34974" y="86416"/>
                      <a:pt x="91902" y="53650"/>
                    </a:cubicBezTo>
                    <a:cubicBezTo>
                      <a:pt x="215451" y="-17883"/>
                      <a:pt x="415791" y="-17883"/>
                      <a:pt x="539340" y="53650"/>
                    </a:cubicBezTo>
                    <a:cubicBezTo>
                      <a:pt x="59636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7"/>
              <p:cNvSpPr/>
              <p:nvPr/>
            </p:nvSpPr>
            <p:spPr>
              <a:xfrm>
                <a:off x="5907730" y="3141821"/>
                <a:ext cx="294899" cy="185451"/>
              </a:xfrm>
              <a:custGeom>
                <a:avLst/>
                <a:gdLst/>
                <a:ahLst/>
                <a:cxnLst/>
                <a:rect l="l" t="t" r="r" b="b"/>
                <a:pathLst>
                  <a:path w="294899" h="185451" extrusionOk="0">
                    <a:moveTo>
                      <a:pt x="149685" y="30004"/>
                    </a:moveTo>
                    <a:cubicBezTo>
                      <a:pt x="145807" y="30004"/>
                      <a:pt x="141929" y="30289"/>
                      <a:pt x="138090" y="30861"/>
                    </a:cubicBezTo>
                    <a:cubicBezTo>
                      <a:pt x="132958" y="31623"/>
                      <a:pt x="127066" y="32671"/>
                      <a:pt x="120603" y="34004"/>
                    </a:cubicBezTo>
                    <a:cubicBezTo>
                      <a:pt x="114140" y="35338"/>
                      <a:pt x="107488" y="37147"/>
                      <a:pt x="100550" y="39243"/>
                    </a:cubicBezTo>
                    <a:cubicBezTo>
                      <a:pt x="93745" y="41243"/>
                      <a:pt x="87112" y="43758"/>
                      <a:pt x="80687" y="46768"/>
                    </a:cubicBezTo>
                    <a:lnTo>
                      <a:pt x="131532" y="76200"/>
                    </a:lnTo>
                    <a:lnTo>
                      <a:pt x="140561" y="72961"/>
                    </a:lnTo>
                    <a:cubicBezTo>
                      <a:pt x="153486" y="68675"/>
                      <a:pt x="165746" y="65056"/>
                      <a:pt x="177151" y="62008"/>
                    </a:cubicBezTo>
                    <a:cubicBezTo>
                      <a:pt x="187909" y="59122"/>
                      <a:pt x="198924" y="57312"/>
                      <a:pt x="210034" y="56578"/>
                    </a:cubicBezTo>
                    <a:cubicBezTo>
                      <a:pt x="220250" y="55874"/>
                      <a:pt x="230505" y="56540"/>
                      <a:pt x="240541" y="58579"/>
                    </a:cubicBezTo>
                    <a:cubicBezTo>
                      <a:pt x="250586" y="60827"/>
                      <a:pt x="260204" y="64656"/>
                      <a:pt x="269052" y="69913"/>
                    </a:cubicBezTo>
                    <a:cubicBezTo>
                      <a:pt x="277834" y="74304"/>
                      <a:pt x="285351" y="80858"/>
                      <a:pt x="290911" y="88963"/>
                    </a:cubicBezTo>
                    <a:cubicBezTo>
                      <a:pt x="294665" y="94869"/>
                      <a:pt x="295834" y="102070"/>
                      <a:pt x="294142" y="108871"/>
                    </a:cubicBezTo>
                    <a:cubicBezTo>
                      <a:pt x="292032" y="116367"/>
                      <a:pt x="287927" y="123149"/>
                      <a:pt x="282262" y="128492"/>
                    </a:cubicBezTo>
                    <a:cubicBezTo>
                      <a:pt x="275287" y="135522"/>
                      <a:pt x="267503" y="141694"/>
                      <a:pt x="259073" y="146875"/>
                    </a:cubicBezTo>
                    <a:lnTo>
                      <a:pt x="291386" y="165925"/>
                    </a:lnTo>
                    <a:lnTo>
                      <a:pt x="273709" y="176117"/>
                    </a:lnTo>
                    <a:lnTo>
                      <a:pt x="241111" y="157067"/>
                    </a:lnTo>
                    <a:cubicBezTo>
                      <a:pt x="225610" y="164811"/>
                      <a:pt x="209368" y="170974"/>
                      <a:pt x="192642" y="175450"/>
                    </a:cubicBezTo>
                    <a:cubicBezTo>
                      <a:pt x="175155" y="180289"/>
                      <a:pt x="157288" y="183642"/>
                      <a:pt x="139230" y="185452"/>
                    </a:cubicBezTo>
                    <a:lnTo>
                      <a:pt x="122219" y="154876"/>
                    </a:lnTo>
                    <a:cubicBezTo>
                      <a:pt x="125355" y="154876"/>
                      <a:pt x="130107" y="154876"/>
                      <a:pt x="136474" y="153829"/>
                    </a:cubicBezTo>
                    <a:cubicBezTo>
                      <a:pt x="142842" y="152781"/>
                      <a:pt x="149875" y="151828"/>
                      <a:pt x="157763" y="150114"/>
                    </a:cubicBezTo>
                    <a:cubicBezTo>
                      <a:pt x="165651" y="148399"/>
                      <a:pt x="173824" y="146304"/>
                      <a:pt x="182568" y="143732"/>
                    </a:cubicBezTo>
                    <a:cubicBezTo>
                      <a:pt x="191074" y="141227"/>
                      <a:pt x="199370" y="138036"/>
                      <a:pt x="207373" y="134207"/>
                    </a:cubicBezTo>
                    <a:lnTo>
                      <a:pt x="156907" y="104965"/>
                    </a:lnTo>
                    <a:lnTo>
                      <a:pt x="150255" y="107251"/>
                    </a:lnTo>
                    <a:lnTo>
                      <a:pt x="143317" y="109442"/>
                    </a:lnTo>
                    <a:cubicBezTo>
                      <a:pt x="130582" y="113633"/>
                      <a:pt x="118987" y="116872"/>
                      <a:pt x="108343" y="118967"/>
                    </a:cubicBezTo>
                    <a:cubicBezTo>
                      <a:pt x="98573" y="121244"/>
                      <a:pt x="88613" y="122587"/>
                      <a:pt x="78596" y="122968"/>
                    </a:cubicBezTo>
                    <a:cubicBezTo>
                      <a:pt x="69748" y="123282"/>
                      <a:pt x="60900" y="122453"/>
                      <a:pt x="52271" y="120491"/>
                    </a:cubicBezTo>
                    <a:cubicBezTo>
                      <a:pt x="43746" y="118510"/>
                      <a:pt x="35554" y="115300"/>
                      <a:pt x="27941" y="110966"/>
                    </a:cubicBezTo>
                    <a:cubicBezTo>
                      <a:pt x="19616" y="106547"/>
                      <a:pt x="12383" y="100336"/>
                      <a:pt x="6748" y="92773"/>
                    </a:cubicBezTo>
                    <a:cubicBezTo>
                      <a:pt x="2690" y="87068"/>
                      <a:pt x="684" y="80153"/>
                      <a:pt x="1045" y="73152"/>
                    </a:cubicBezTo>
                    <a:cubicBezTo>
                      <a:pt x="1768" y="65856"/>
                      <a:pt x="4685" y="58941"/>
                      <a:pt x="9409" y="53340"/>
                    </a:cubicBezTo>
                    <a:cubicBezTo>
                      <a:pt x="15244" y="45977"/>
                      <a:pt x="22163" y="39557"/>
                      <a:pt x="29937" y="34290"/>
                    </a:cubicBezTo>
                    <a:lnTo>
                      <a:pt x="0" y="16954"/>
                    </a:lnTo>
                    <a:lnTo>
                      <a:pt x="17677" y="6763"/>
                    </a:lnTo>
                    <a:lnTo>
                      <a:pt x="47329" y="24003"/>
                    </a:lnTo>
                    <a:cubicBezTo>
                      <a:pt x="61242" y="17050"/>
                      <a:pt x="75869" y="11659"/>
                      <a:pt x="90951" y="7906"/>
                    </a:cubicBezTo>
                    <a:cubicBezTo>
                      <a:pt x="105283" y="4220"/>
                      <a:pt x="119862" y="1581"/>
                      <a:pt x="134574" y="0"/>
                    </a:cubicBezTo>
                    <a:close/>
                    <a:moveTo>
                      <a:pt x="63390" y="83344"/>
                    </a:moveTo>
                    <a:cubicBezTo>
                      <a:pt x="70043" y="87173"/>
                      <a:pt x="77712" y="88830"/>
                      <a:pt x="85344" y="88106"/>
                    </a:cubicBezTo>
                    <a:cubicBezTo>
                      <a:pt x="95656" y="86935"/>
                      <a:pt x="105825" y="84668"/>
                      <a:pt x="115661" y="81343"/>
                    </a:cubicBezTo>
                    <a:lnTo>
                      <a:pt x="68142" y="53721"/>
                    </a:lnTo>
                    <a:cubicBezTo>
                      <a:pt x="50465" y="65056"/>
                      <a:pt x="49040" y="74867"/>
                      <a:pt x="63390" y="83153"/>
                    </a:cubicBezTo>
                    <a:close/>
                    <a:moveTo>
                      <a:pt x="230182" y="96679"/>
                    </a:moveTo>
                    <a:cubicBezTo>
                      <a:pt x="222930" y="92735"/>
                      <a:pt x="214586" y="91259"/>
                      <a:pt x="206422" y="92488"/>
                    </a:cubicBezTo>
                    <a:cubicBezTo>
                      <a:pt x="195170" y="93907"/>
                      <a:pt x="184069" y="96336"/>
                      <a:pt x="173254" y="99727"/>
                    </a:cubicBezTo>
                    <a:lnTo>
                      <a:pt x="220773" y="127159"/>
                    </a:lnTo>
                    <a:cubicBezTo>
                      <a:pt x="240541" y="115157"/>
                      <a:pt x="243867" y="105061"/>
                      <a:pt x="23018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7"/>
              <p:cNvSpPr/>
              <p:nvPr/>
            </p:nvSpPr>
            <p:spPr>
              <a:xfrm>
                <a:off x="6030138" y="3279362"/>
                <a:ext cx="19007" cy="25527"/>
              </a:xfrm>
              <a:custGeom>
                <a:avLst/>
                <a:gdLst/>
                <a:ahLst/>
                <a:cxnLst/>
                <a:rect l="l" t="t" r="r" b="b"/>
                <a:pathLst>
                  <a:path w="19007" h="25527"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7"/>
              <p:cNvSpPr/>
              <p:nvPr/>
            </p:nvSpPr>
            <p:spPr>
              <a:xfrm>
                <a:off x="6157299" y="329022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7"/>
              <p:cNvSpPr/>
              <p:nvPr/>
            </p:nvSpPr>
            <p:spPr>
              <a:xfrm>
                <a:off x="6171364" y="3226974"/>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7"/>
              <p:cNvSpPr/>
              <p:nvPr/>
            </p:nvSpPr>
            <p:spPr>
              <a:xfrm>
                <a:off x="6072240" y="3233356"/>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7"/>
              <p:cNvSpPr/>
              <p:nvPr/>
            </p:nvSpPr>
            <p:spPr>
              <a:xfrm>
                <a:off x="5975967" y="3178206"/>
                <a:ext cx="59018" cy="38957"/>
              </a:xfrm>
              <a:custGeom>
                <a:avLst/>
                <a:gdLst/>
                <a:ahLst/>
                <a:cxnLst/>
                <a:rect l="l" t="t" r="r" b="b"/>
                <a:pathLst>
                  <a:path w="59018" h="38957" extrusionOk="0">
                    <a:moveTo>
                      <a:pt x="0" y="11144"/>
                    </a:moveTo>
                    <a:lnTo>
                      <a:pt x="48945" y="38957"/>
                    </a:lnTo>
                    <a:lnTo>
                      <a:pt x="59019" y="31718"/>
                    </a:lnTo>
                    <a:cubicBezTo>
                      <a:pt x="59019" y="31718"/>
                      <a:pt x="52841" y="24575"/>
                      <a:pt x="52366" y="23908"/>
                    </a:cubicBezTo>
                    <a:cubicBezTo>
                      <a:pt x="47966" y="18878"/>
                      <a:pt x="42805" y="14573"/>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7"/>
              <p:cNvSpPr/>
              <p:nvPr/>
            </p:nvSpPr>
            <p:spPr>
              <a:xfrm>
                <a:off x="6030138" y="3147155"/>
                <a:ext cx="27275" cy="24479"/>
              </a:xfrm>
              <a:custGeom>
                <a:avLst/>
                <a:gdLst/>
                <a:ahLst/>
                <a:cxnLst/>
                <a:rect l="l" t="t" r="r" b="b"/>
                <a:pathLst>
                  <a:path w="27275" h="24479" extrusionOk="0">
                    <a:moveTo>
                      <a:pt x="27276" y="24479"/>
                    </a:moveTo>
                    <a:lnTo>
                      <a:pt x="27276" y="7239"/>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7"/>
              <p:cNvSpPr/>
              <p:nvPr/>
            </p:nvSpPr>
            <p:spPr>
              <a:xfrm>
                <a:off x="5907920" y="3142011"/>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7"/>
              <p:cNvSpPr/>
              <p:nvPr/>
            </p:nvSpPr>
            <p:spPr>
              <a:xfrm>
                <a:off x="5908870" y="3199637"/>
                <a:ext cx="30317" cy="30289"/>
              </a:xfrm>
              <a:custGeom>
                <a:avLst/>
                <a:gdLst/>
                <a:ahLst/>
                <a:cxnLst/>
                <a:rect l="l" t="t" r="r" b="b"/>
                <a:pathLst>
                  <a:path w="30317" h="30289" extrusionOk="0">
                    <a:moveTo>
                      <a:pt x="0" y="17812"/>
                    </a:moveTo>
                    <a:lnTo>
                      <a:pt x="0" y="0"/>
                    </a:lnTo>
                    <a:lnTo>
                      <a:pt x="30317" y="0"/>
                    </a:lnTo>
                    <a:lnTo>
                      <a:pt x="22999"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27"/>
              <p:cNvSpPr/>
              <p:nvPr/>
            </p:nvSpPr>
            <p:spPr>
              <a:xfrm>
                <a:off x="5908110" y="3125057"/>
                <a:ext cx="294341" cy="184880"/>
              </a:xfrm>
              <a:custGeom>
                <a:avLst/>
                <a:gdLst/>
                <a:ahLst/>
                <a:cxnLst/>
                <a:rect l="l" t="t" r="r" b="b"/>
                <a:pathLst>
                  <a:path w="294341" h="184880" extrusionOk="0">
                    <a:moveTo>
                      <a:pt x="149305" y="29337"/>
                    </a:moveTo>
                    <a:cubicBezTo>
                      <a:pt x="145418" y="29328"/>
                      <a:pt x="141540" y="29642"/>
                      <a:pt x="137710" y="30290"/>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8"/>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1"/>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2"/>
                    </a:cubicBezTo>
                    <a:cubicBezTo>
                      <a:pt x="164986" y="147828"/>
                      <a:pt x="173254" y="145733"/>
                      <a:pt x="181998" y="143161"/>
                    </a:cubicBezTo>
                    <a:cubicBezTo>
                      <a:pt x="190494" y="140608"/>
                      <a:pt x="198781" y="137427"/>
                      <a:pt x="206802" y="133636"/>
                    </a:cubicBezTo>
                    <a:lnTo>
                      <a:pt x="156337" y="104394"/>
                    </a:lnTo>
                    <a:lnTo>
                      <a:pt x="149685" y="106680"/>
                    </a:lnTo>
                    <a:lnTo>
                      <a:pt x="142747" y="108775"/>
                    </a:lnTo>
                    <a:cubicBezTo>
                      <a:pt x="130012" y="112967"/>
                      <a:pt x="118417" y="116300"/>
                      <a:pt x="107773" y="118300"/>
                    </a:cubicBezTo>
                    <a:cubicBezTo>
                      <a:pt x="98212" y="120767"/>
                      <a:pt x="88442" y="122330"/>
                      <a:pt x="78596" y="122968"/>
                    </a:cubicBezTo>
                    <a:cubicBezTo>
                      <a:pt x="69748" y="123282"/>
                      <a:pt x="60900" y="122453"/>
                      <a:pt x="52271" y="120491"/>
                    </a:cubicBezTo>
                    <a:cubicBezTo>
                      <a:pt x="43736" y="118548"/>
                      <a:pt x="35535" y="115338"/>
                      <a:pt x="27941" y="110966"/>
                    </a:cubicBezTo>
                    <a:cubicBezTo>
                      <a:pt x="19578" y="106613"/>
                      <a:pt x="12326" y="100384"/>
                      <a:pt x="6748" y="92774"/>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2"/>
                    </a:cubicBezTo>
                    <a:cubicBezTo>
                      <a:pt x="194799" y="93897"/>
                      <a:pt x="183708" y="96355"/>
                      <a:pt x="172874" y="99727"/>
                    </a:cubicBezTo>
                    <a:lnTo>
                      <a:pt x="220393" y="127063"/>
                    </a:lnTo>
                    <a:cubicBezTo>
                      <a:pt x="240161" y="114776"/>
                      <a:pt x="243487" y="104585"/>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3" name="Google Shape;1403;p27"/>
            <p:cNvGrpSpPr/>
            <p:nvPr/>
          </p:nvGrpSpPr>
          <p:grpSpPr>
            <a:xfrm>
              <a:off x="3839126" y="2072703"/>
              <a:ext cx="883852" cy="621124"/>
              <a:chOff x="5648751" y="2814828"/>
              <a:chExt cx="883852" cy="621124"/>
            </a:xfrm>
          </p:grpSpPr>
          <p:sp>
            <p:nvSpPr>
              <p:cNvPr id="1404" name="Google Shape;1404;p27"/>
              <p:cNvSpPr/>
              <p:nvPr/>
            </p:nvSpPr>
            <p:spPr>
              <a:xfrm>
                <a:off x="5648751" y="292446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7"/>
              <p:cNvSpPr/>
              <p:nvPr/>
            </p:nvSpPr>
            <p:spPr>
              <a:xfrm>
                <a:off x="5648941" y="306752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27"/>
              <p:cNvSpPr/>
              <p:nvPr/>
            </p:nvSpPr>
            <p:spPr>
              <a:xfrm>
                <a:off x="6466077" y="307057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27"/>
              <p:cNvSpPr/>
              <p:nvPr/>
            </p:nvSpPr>
            <p:spPr>
              <a:xfrm>
                <a:off x="5648751" y="281482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27"/>
              <p:cNvSpPr/>
              <p:nvPr/>
            </p:nvSpPr>
            <p:spPr>
              <a:xfrm>
                <a:off x="5774449" y="2884431"/>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27"/>
              <p:cNvSpPr/>
              <p:nvPr/>
            </p:nvSpPr>
            <p:spPr>
              <a:xfrm>
                <a:off x="5775057" y="2906363"/>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27"/>
              <p:cNvSpPr/>
              <p:nvPr/>
            </p:nvSpPr>
            <p:spPr>
              <a:xfrm>
                <a:off x="5936526" y="2988278"/>
                <a:ext cx="294942" cy="185832"/>
              </a:xfrm>
              <a:custGeom>
                <a:avLst/>
                <a:gdLst/>
                <a:ahLst/>
                <a:cxnLst/>
                <a:rect l="l" t="t" r="r" b="b"/>
                <a:pathLst>
                  <a:path w="294942" h="185832" extrusionOk="0">
                    <a:moveTo>
                      <a:pt x="149495" y="30290"/>
                    </a:moveTo>
                    <a:cubicBezTo>
                      <a:pt x="145608" y="30280"/>
                      <a:pt x="141730" y="30604"/>
                      <a:pt x="137900" y="31242"/>
                    </a:cubicBezTo>
                    <a:cubicBezTo>
                      <a:pt x="132768" y="32004"/>
                      <a:pt x="126876" y="33052"/>
                      <a:pt x="120413" y="34385"/>
                    </a:cubicBezTo>
                    <a:cubicBezTo>
                      <a:pt x="113950" y="35719"/>
                      <a:pt x="107298" y="37529"/>
                      <a:pt x="100360" y="39529"/>
                    </a:cubicBezTo>
                    <a:cubicBezTo>
                      <a:pt x="93574" y="41624"/>
                      <a:pt x="86941" y="44168"/>
                      <a:pt x="80497" y="47149"/>
                    </a:cubicBezTo>
                    <a:lnTo>
                      <a:pt x="131342" y="76581"/>
                    </a:lnTo>
                    <a:lnTo>
                      <a:pt x="140846" y="73342"/>
                    </a:lnTo>
                    <a:cubicBezTo>
                      <a:pt x="153771" y="69056"/>
                      <a:pt x="165936" y="65342"/>
                      <a:pt x="177341" y="62389"/>
                    </a:cubicBezTo>
                    <a:cubicBezTo>
                      <a:pt x="188127" y="59474"/>
                      <a:pt x="199171" y="57626"/>
                      <a:pt x="210319" y="56864"/>
                    </a:cubicBezTo>
                    <a:cubicBezTo>
                      <a:pt x="220440" y="56255"/>
                      <a:pt x="230600" y="56960"/>
                      <a:pt x="240541" y="58960"/>
                    </a:cubicBezTo>
                    <a:cubicBezTo>
                      <a:pt x="250596" y="61170"/>
                      <a:pt x="260223" y="64999"/>
                      <a:pt x="269052" y="70295"/>
                    </a:cubicBezTo>
                    <a:cubicBezTo>
                      <a:pt x="277872" y="74657"/>
                      <a:pt x="285427" y="81220"/>
                      <a:pt x="291006" y="89345"/>
                    </a:cubicBezTo>
                    <a:cubicBezTo>
                      <a:pt x="294684" y="95288"/>
                      <a:pt x="295843" y="102451"/>
                      <a:pt x="294237" y="109252"/>
                    </a:cubicBezTo>
                    <a:cubicBezTo>
                      <a:pt x="292004" y="116719"/>
                      <a:pt x="287879" y="123482"/>
                      <a:pt x="282262" y="128873"/>
                    </a:cubicBezTo>
                    <a:cubicBezTo>
                      <a:pt x="275287" y="135903"/>
                      <a:pt x="267503" y="142075"/>
                      <a:pt x="259073" y="147257"/>
                    </a:cubicBezTo>
                    <a:lnTo>
                      <a:pt x="291386" y="166307"/>
                    </a:lnTo>
                    <a:lnTo>
                      <a:pt x="273804" y="176498"/>
                    </a:lnTo>
                    <a:lnTo>
                      <a:pt x="241206" y="157448"/>
                    </a:lnTo>
                    <a:cubicBezTo>
                      <a:pt x="225677" y="165116"/>
                      <a:pt x="209444" y="171279"/>
                      <a:pt x="192737" y="175832"/>
                    </a:cubicBezTo>
                    <a:cubicBezTo>
                      <a:pt x="175212" y="180670"/>
                      <a:pt x="157316" y="184013"/>
                      <a:pt x="139230" y="185833"/>
                    </a:cubicBezTo>
                    <a:lnTo>
                      <a:pt x="122219" y="154972"/>
                    </a:lnTo>
                    <a:cubicBezTo>
                      <a:pt x="126990" y="154848"/>
                      <a:pt x="131751" y="154467"/>
                      <a:pt x="136474" y="153829"/>
                    </a:cubicBezTo>
                    <a:cubicBezTo>
                      <a:pt x="142842" y="153067"/>
                      <a:pt x="149970" y="151924"/>
                      <a:pt x="157763" y="150209"/>
                    </a:cubicBezTo>
                    <a:cubicBezTo>
                      <a:pt x="165556" y="148495"/>
                      <a:pt x="173824" y="146399"/>
                      <a:pt x="182568" y="143828"/>
                    </a:cubicBezTo>
                    <a:cubicBezTo>
                      <a:pt x="191064" y="141275"/>
                      <a:pt x="199351" y="138093"/>
                      <a:pt x="207373" y="134303"/>
                    </a:cubicBezTo>
                    <a:lnTo>
                      <a:pt x="156907" y="105061"/>
                    </a:lnTo>
                    <a:lnTo>
                      <a:pt x="150255" y="107347"/>
                    </a:lnTo>
                    <a:cubicBezTo>
                      <a:pt x="148069" y="108109"/>
                      <a:pt x="145693" y="108775"/>
                      <a:pt x="143317" y="109442"/>
                    </a:cubicBezTo>
                    <a:cubicBezTo>
                      <a:pt x="130677" y="113633"/>
                      <a:pt x="118987" y="116967"/>
                      <a:pt x="108438" y="118967"/>
                    </a:cubicBezTo>
                    <a:cubicBezTo>
                      <a:pt x="98640" y="121244"/>
                      <a:pt x="88651" y="122577"/>
                      <a:pt x="78596" y="122968"/>
                    </a:cubicBezTo>
                    <a:cubicBezTo>
                      <a:pt x="69748" y="123234"/>
                      <a:pt x="60910" y="122406"/>
                      <a:pt x="52271" y="120491"/>
                    </a:cubicBezTo>
                    <a:cubicBezTo>
                      <a:pt x="43746" y="118501"/>
                      <a:pt x="35554" y="115300"/>
                      <a:pt x="27941" y="110966"/>
                    </a:cubicBezTo>
                    <a:cubicBezTo>
                      <a:pt x="19597" y="106585"/>
                      <a:pt x="12355" y="100365"/>
                      <a:pt x="6748" y="92774"/>
                    </a:cubicBezTo>
                    <a:cubicBezTo>
                      <a:pt x="2690" y="87068"/>
                      <a:pt x="675"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00" y="83725"/>
                    </a:moveTo>
                    <a:cubicBezTo>
                      <a:pt x="69881" y="87563"/>
                      <a:pt x="77589" y="89230"/>
                      <a:pt x="85249" y="88487"/>
                    </a:cubicBezTo>
                    <a:cubicBezTo>
                      <a:pt x="95532" y="87268"/>
                      <a:pt x="105663" y="84963"/>
                      <a:pt x="115471" y="81629"/>
                    </a:cubicBezTo>
                    <a:lnTo>
                      <a:pt x="67952" y="54102"/>
                    </a:lnTo>
                    <a:cubicBezTo>
                      <a:pt x="50180" y="65532"/>
                      <a:pt x="48849" y="75438"/>
                      <a:pt x="63200" y="83725"/>
                    </a:cubicBezTo>
                    <a:close/>
                    <a:moveTo>
                      <a:pt x="229992" y="97822"/>
                    </a:moveTo>
                    <a:cubicBezTo>
                      <a:pt x="222750" y="93840"/>
                      <a:pt x="214405" y="92335"/>
                      <a:pt x="206232" y="93536"/>
                    </a:cubicBezTo>
                    <a:cubicBezTo>
                      <a:pt x="194989" y="95040"/>
                      <a:pt x="183898" y="97498"/>
                      <a:pt x="173064" y="100870"/>
                    </a:cubicBezTo>
                    <a:lnTo>
                      <a:pt x="220583" y="128207"/>
                    </a:lnTo>
                    <a:cubicBezTo>
                      <a:pt x="240256" y="115729"/>
                      <a:pt x="243677" y="105537"/>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27"/>
              <p:cNvSpPr/>
              <p:nvPr/>
            </p:nvSpPr>
            <p:spPr>
              <a:xfrm>
                <a:off x="6058745" y="3126009"/>
                <a:ext cx="19007" cy="25526"/>
              </a:xfrm>
              <a:custGeom>
                <a:avLst/>
                <a:gdLst/>
                <a:ahLst/>
                <a:cxnLst/>
                <a:rect l="l" t="t" r="r" b="b"/>
                <a:pathLst>
                  <a:path w="19007" h="25526" extrusionOk="0">
                    <a:moveTo>
                      <a:pt x="0" y="17240"/>
                    </a:moveTo>
                    <a:cubicBezTo>
                      <a:pt x="0"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27"/>
              <p:cNvSpPr/>
              <p:nvPr/>
            </p:nvSpPr>
            <p:spPr>
              <a:xfrm>
                <a:off x="6185905" y="3137249"/>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7"/>
              <p:cNvSpPr/>
              <p:nvPr/>
            </p:nvSpPr>
            <p:spPr>
              <a:xfrm>
                <a:off x="6199971" y="307400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7"/>
              <p:cNvSpPr/>
              <p:nvPr/>
            </p:nvSpPr>
            <p:spPr>
              <a:xfrm>
                <a:off x="6100751" y="3080384"/>
                <a:ext cx="47423" cy="33147"/>
              </a:xfrm>
              <a:custGeom>
                <a:avLst/>
                <a:gdLst/>
                <a:ahLst/>
                <a:cxnLst/>
                <a:rect l="l" t="t" r="r" b="b"/>
                <a:pathLst>
                  <a:path w="47423" h="33147" extrusionOk="0">
                    <a:moveTo>
                      <a:pt x="0" y="10097"/>
                    </a:moveTo>
                    <a:lnTo>
                      <a:pt x="10454" y="0"/>
                    </a:lnTo>
                    <a:lnTo>
                      <a:pt x="47424" y="25622"/>
                    </a:lnTo>
                    <a:lnTo>
                      <a:pt x="45143" y="33147"/>
                    </a:lnTo>
                    <a:cubicBezTo>
                      <a:pt x="45143" y="33147"/>
                      <a:pt x="17582" y="21431"/>
                      <a:pt x="16632" y="20765"/>
                    </a:cubicBezTo>
                    <a:cubicBezTo>
                      <a:pt x="15681" y="20098"/>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7"/>
              <p:cNvSpPr/>
              <p:nvPr/>
            </p:nvSpPr>
            <p:spPr>
              <a:xfrm>
                <a:off x="6004573" y="3025235"/>
                <a:ext cx="58733" cy="38957"/>
              </a:xfrm>
              <a:custGeom>
                <a:avLst/>
                <a:gdLst/>
                <a:ahLst/>
                <a:cxnLst/>
                <a:rect l="l" t="t" r="r" b="b"/>
                <a:pathLst>
                  <a:path w="58733" h="38957" extrusionOk="0">
                    <a:moveTo>
                      <a:pt x="0" y="11049"/>
                    </a:moveTo>
                    <a:lnTo>
                      <a:pt x="48659" y="38957"/>
                    </a:lnTo>
                    <a:lnTo>
                      <a:pt x="58733" y="31623"/>
                    </a:lnTo>
                    <a:cubicBezTo>
                      <a:pt x="58733" y="31623"/>
                      <a:pt x="52556" y="24575"/>
                      <a:pt x="52081" y="23908"/>
                    </a:cubicBezTo>
                    <a:cubicBezTo>
                      <a:pt x="47699" y="18869"/>
                      <a:pt x="42567" y="14526"/>
                      <a:pt x="36875" y="11049"/>
                    </a:cubicBezTo>
                    <a:cubicBezTo>
                      <a:pt x="33168" y="10382"/>
                      <a:pt x="9979" y="0"/>
                      <a:pt x="997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7"/>
              <p:cNvSpPr/>
              <p:nvPr/>
            </p:nvSpPr>
            <p:spPr>
              <a:xfrm>
                <a:off x="6058745" y="2994088"/>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7"/>
              <p:cNvSpPr/>
              <p:nvPr/>
            </p:nvSpPr>
            <p:spPr>
              <a:xfrm>
                <a:off x="5936526" y="2989040"/>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7"/>
              <p:cNvSpPr/>
              <p:nvPr/>
            </p:nvSpPr>
            <p:spPr>
              <a:xfrm>
                <a:off x="5937476" y="3046571"/>
                <a:ext cx="30221" cy="30289"/>
              </a:xfrm>
              <a:custGeom>
                <a:avLst/>
                <a:gdLst/>
                <a:ahLst/>
                <a:cxnLst/>
                <a:rect l="l" t="t" r="r" b="b"/>
                <a:pathLst>
                  <a:path w="30221" h="30289" extrusionOk="0">
                    <a:moveTo>
                      <a:pt x="0" y="17907"/>
                    </a:moveTo>
                    <a:cubicBezTo>
                      <a:pt x="0" y="17907"/>
                      <a:pt x="0" y="0"/>
                      <a:pt x="0" y="0"/>
                    </a:cubicBezTo>
                    <a:lnTo>
                      <a:pt x="30222" y="0"/>
                    </a:lnTo>
                    <a:lnTo>
                      <a:pt x="22999"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7"/>
              <p:cNvSpPr/>
              <p:nvPr/>
            </p:nvSpPr>
            <p:spPr>
              <a:xfrm>
                <a:off x="5936526" y="2971514"/>
                <a:ext cx="294948" cy="185546"/>
              </a:xfrm>
              <a:custGeom>
                <a:avLst/>
                <a:gdLst/>
                <a:ahLst/>
                <a:cxnLst/>
                <a:rect l="l" t="t" r="r" b="b"/>
                <a:pathLst>
                  <a:path w="294948" h="185546" extrusionOk="0">
                    <a:moveTo>
                      <a:pt x="149495" y="29908"/>
                    </a:moveTo>
                    <a:cubicBezTo>
                      <a:pt x="145608" y="29899"/>
                      <a:pt x="141730" y="30223"/>
                      <a:pt x="137900" y="30861"/>
                    </a:cubicBezTo>
                    <a:cubicBezTo>
                      <a:pt x="132768" y="31623"/>
                      <a:pt x="126876" y="32671"/>
                      <a:pt x="120413" y="34004"/>
                    </a:cubicBezTo>
                    <a:cubicBezTo>
                      <a:pt x="113950" y="35338"/>
                      <a:pt x="107298" y="37052"/>
                      <a:pt x="100360" y="39148"/>
                    </a:cubicBezTo>
                    <a:cubicBezTo>
                      <a:pt x="93565" y="41196"/>
                      <a:pt x="86922" y="43748"/>
                      <a:pt x="80497" y="46768"/>
                    </a:cubicBezTo>
                    <a:lnTo>
                      <a:pt x="131342" y="76105"/>
                    </a:lnTo>
                    <a:lnTo>
                      <a:pt x="140846" y="72866"/>
                    </a:lnTo>
                    <a:cubicBezTo>
                      <a:pt x="153771" y="68580"/>
                      <a:pt x="165936" y="64960"/>
                      <a:pt x="177341" y="61913"/>
                    </a:cubicBezTo>
                    <a:cubicBezTo>
                      <a:pt x="188137" y="59065"/>
                      <a:pt x="199180" y="57255"/>
                      <a:pt x="210319" y="56483"/>
                    </a:cubicBezTo>
                    <a:cubicBezTo>
                      <a:pt x="220440" y="55874"/>
                      <a:pt x="230600" y="56579"/>
                      <a:pt x="240541" y="58579"/>
                    </a:cubicBezTo>
                    <a:cubicBezTo>
                      <a:pt x="250586" y="60751"/>
                      <a:pt x="260214" y="64551"/>
                      <a:pt x="269052" y="69818"/>
                    </a:cubicBezTo>
                    <a:cubicBezTo>
                      <a:pt x="277853" y="74219"/>
                      <a:pt x="285399" y="80772"/>
                      <a:pt x="291006" y="88868"/>
                    </a:cubicBezTo>
                    <a:cubicBezTo>
                      <a:pt x="294693" y="94802"/>
                      <a:pt x="295853" y="101975"/>
                      <a:pt x="294237" y="108775"/>
                    </a:cubicBezTo>
                    <a:cubicBezTo>
                      <a:pt x="292004" y="116243"/>
                      <a:pt x="287879" y="123006"/>
                      <a:pt x="282262" y="128397"/>
                    </a:cubicBezTo>
                    <a:cubicBezTo>
                      <a:pt x="275363" y="135484"/>
                      <a:pt x="267646" y="141722"/>
                      <a:pt x="259263" y="146971"/>
                    </a:cubicBezTo>
                    <a:lnTo>
                      <a:pt x="291576" y="166021"/>
                    </a:lnTo>
                    <a:lnTo>
                      <a:pt x="273994" y="176213"/>
                    </a:lnTo>
                    <a:lnTo>
                      <a:pt x="241396" y="157163"/>
                    </a:lnTo>
                    <a:cubicBezTo>
                      <a:pt x="225857" y="164802"/>
                      <a:pt x="209635" y="170926"/>
                      <a:pt x="192927" y="175450"/>
                    </a:cubicBezTo>
                    <a:cubicBezTo>
                      <a:pt x="175421" y="180365"/>
                      <a:pt x="157516" y="183747"/>
                      <a:pt x="139421" y="185547"/>
                    </a:cubicBezTo>
                    <a:lnTo>
                      <a:pt x="122409" y="154876"/>
                    </a:lnTo>
                    <a:cubicBezTo>
                      <a:pt x="127180" y="154800"/>
                      <a:pt x="131932" y="154448"/>
                      <a:pt x="136664" y="153829"/>
                    </a:cubicBezTo>
                    <a:cubicBezTo>
                      <a:pt x="143032" y="153067"/>
                      <a:pt x="150160" y="151829"/>
                      <a:pt x="157953" y="150114"/>
                    </a:cubicBezTo>
                    <a:cubicBezTo>
                      <a:pt x="165746" y="148400"/>
                      <a:pt x="174014" y="146304"/>
                      <a:pt x="182758" y="143828"/>
                    </a:cubicBezTo>
                    <a:cubicBezTo>
                      <a:pt x="191254" y="141275"/>
                      <a:pt x="199542" y="138093"/>
                      <a:pt x="207563" y="134303"/>
                    </a:cubicBezTo>
                    <a:lnTo>
                      <a:pt x="156907" y="105061"/>
                    </a:lnTo>
                    <a:lnTo>
                      <a:pt x="150255" y="107442"/>
                    </a:lnTo>
                    <a:lnTo>
                      <a:pt x="143317" y="109538"/>
                    </a:lnTo>
                    <a:cubicBezTo>
                      <a:pt x="130677" y="113729"/>
                      <a:pt x="118987" y="116967"/>
                      <a:pt x="108438" y="119063"/>
                    </a:cubicBezTo>
                    <a:cubicBezTo>
                      <a:pt x="98640" y="121339"/>
                      <a:pt x="88651" y="122672"/>
                      <a:pt x="78596" y="123063"/>
                    </a:cubicBezTo>
                    <a:cubicBezTo>
                      <a:pt x="69748" y="123425"/>
                      <a:pt x="60900" y="122587"/>
                      <a:pt x="52271" y="120587"/>
                    </a:cubicBezTo>
                    <a:cubicBezTo>
                      <a:pt x="43736" y="118643"/>
                      <a:pt x="35535" y="115434"/>
                      <a:pt x="27941" y="111062"/>
                    </a:cubicBezTo>
                    <a:cubicBezTo>
                      <a:pt x="19616" y="106651"/>
                      <a:pt x="12374" y="100432"/>
                      <a:pt x="6748" y="92869"/>
                    </a:cubicBezTo>
                    <a:cubicBezTo>
                      <a:pt x="2690" y="87163"/>
                      <a:pt x="675" y="80248"/>
                      <a:pt x="1045" y="73247"/>
                    </a:cubicBezTo>
                    <a:cubicBezTo>
                      <a:pt x="1815" y="65961"/>
                      <a:pt x="4723" y="59065"/>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292" y="4286"/>
                      <a:pt x="119871" y="1638"/>
                      <a:pt x="134574" y="0"/>
                    </a:cubicBezTo>
                    <a:close/>
                    <a:moveTo>
                      <a:pt x="63200" y="83249"/>
                    </a:moveTo>
                    <a:cubicBezTo>
                      <a:pt x="69862" y="87125"/>
                      <a:pt x="77579" y="88792"/>
                      <a:pt x="85249" y="88011"/>
                    </a:cubicBezTo>
                    <a:cubicBezTo>
                      <a:pt x="95532" y="86830"/>
                      <a:pt x="105663" y="84563"/>
                      <a:pt x="115471" y="81248"/>
                    </a:cubicBezTo>
                    <a:lnTo>
                      <a:pt x="67952" y="53721"/>
                    </a:lnTo>
                    <a:cubicBezTo>
                      <a:pt x="50180" y="65151"/>
                      <a:pt x="48849" y="74962"/>
                      <a:pt x="63200" y="83249"/>
                    </a:cubicBezTo>
                    <a:close/>
                    <a:moveTo>
                      <a:pt x="229992" y="97250"/>
                    </a:moveTo>
                    <a:cubicBezTo>
                      <a:pt x="222759" y="93231"/>
                      <a:pt x="214405" y="91726"/>
                      <a:pt x="206232" y="92964"/>
                    </a:cubicBezTo>
                    <a:cubicBezTo>
                      <a:pt x="194980" y="94421"/>
                      <a:pt x="183879" y="96879"/>
                      <a:pt x="173064" y="100298"/>
                    </a:cubicBezTo>
                    <a:lnTo>
                      <a:pt x="220583" y="127635"/>
                    </a:lnTo>
                    <a:cubicBezTo>
                      <a:pt x="240541" y="115253"/>
                      <a:pt x="243677" y="105127"/>
                      <a:pt x="229992" y="9725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0" name="Google Shape;1420;p27"/>
            <p:cNvGrpSpPr/>
            <p:nvPr/>
          </p:nvGrpSpPr>
          <p:grpSpPr>
            <a:xfrm>
              <a:off x="3799020" y="4220685"/>
              <a:ext cx="883852" cy="621125"/>
              <a:chOff x="5608645" y="4962810"/>
              <a:chExt cx="883852" cy="621125"/>
            </a:xfrm>
          </p:grpSpPr>
          <p:sp>
            <p:nvSpPr>
              <p:cNvPr id="1421" name="Google Shape;1421;p27"/>
              <p:cNvSpPr/>
              <p:nvPr/>
            </p:nvSpPr>
            <p:spPr>
              <a:xfrm>
                <a:off x="5608645" y="507244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7"/>
              <p:cNvSpPr/>
              <p:nvPr/>
            </p:nvSpPr>
            <p:spPr>
              <a:xfrm>
                <a:off x="5608835" y="5215508"/>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7"/>
              <p:cNvSpPr/>
              <p:nvPr/>
            </p:nvSpPr>
            <p:spPr>
              <a:xfrm>
                <a:off x="6425971" y="5218557"/>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7"/>
              <p:cNvSpPr/>
              <p:nvPr/>
            </p:nvSpPr>
            <p:spPr>
              <a:xfrm>
                <a:off x="5608645" y="4962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7"/>
              <p:cNvSpPr/>
              <p:nvPr/>
            </p:nvSpPr>
            <p:spPr>
              <a:xfrm>
                <a:off x="5734818" y="5032438"/>
                <a:ext cx="632517" cy="366093"/>
              </a:xfrm>
              <a:custGeom>
                <a:avLst/>
                <a:gdLst/>
                <a:ahLst/>
                <a:cxnLst/>
                <a:rect l="l" t="t" r="r" b="b"/>
                <a:pathLst>
                  <a:path w="632517" h="366093" extrusionOk="0">
                    <a:moveTo>
                      <a:pt x="632040" y="194024"/>
                    </a:moveTo>
                    <a:cubicBezTo>
                      <a:pt x="627573" y="237077"/>
                      <a:pt x="596971" y="279749"/>
                      <a:pt x="539948" y="312515"/>
                    </a:cubicBezTo>
                    <a:cubicBezTo>
                      <a:pt x="416399" y="383953"/>
                      <a:pt x="216154"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094" y="92012"/>
                      <a:pt x="636792"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7"/>
              <p:cNvSpPr/>
              <p:nvPr/>
            </p:nvSpPr>
            <p:spPr>
              <a:xfrm>
                <a:off x="5735426" y="5054346"/>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7"/>
              <p:cNvSpPr/>
              <p:nvPr/>
            </p:nvSpPr>
            <p:spPr>
              <a:xfrm>
                <a:off x="5896325" y="5137308"/>
                <a:ext cx="295037" cy="184784"/>
              </a:xfrm>
              <a:custGeom>
                <a:avLst/>
                <a:gdLst/>
                <a:ahLst/>
                <a:cxnLst/>
                <a:rect l="l" t="t" r="r" b="b"/>
                <a:pathLst>
                  <a:path w="295037" h="184784" extrusionOk="0">
                    <a:moveTo>
                      <a:pt x="149590" y="29242"/>
                    </a:moveTo>
                    <a:cubicBezTo>
                      <a:pt x="145702" y="29232"/>
                      <a:pt x="141825" y="29556"/>
                      <a:pt x="137995" y="30194"/>
                    </a:cubicBezTo>
                    <a:cubicBezTo>
                      <a:pt x="132863" y="30956"/>
                      <a:pt x="126971" y="32004"/>
                      <a:pt x="120603" y="33338"/>
                    </a:cubicBezTo>
                    <a:cubicBezTo>
                      <a:pt x="114235" y="34671"/>
                      <a:pt x="107393" y="36481"/>
                      <a:pt x="100455" y="38576"/>
                    </a:cubicBezTo>
                    <a:cubicBezTo>
                      <a:pt x="93660" y="40595"/>
                      <a:pt x="87017" y="43110"/>
                      <a:pt x="80592" y="46101"/>
                    </a:cubicBezTo>
                    <a:lnTo>
                      <a:pt x="131437" y="75533"/>
                    </a:lnTo>
                    <a:lnTo>
                      <a:pt x="140941" y="72295"/>
                    </a:lnTo>
                    <a:cubicBezTo>
                      <a:pt x="153866" y="68008"/>
                      <a:pt x="166031" y="64294"/>
                      <a:pt x="177531" y="61341"/>
                    </a:cubicBezTo>
                    <a:cubicBezTo>
                      <a:pt x="188279" y="58398"/>
                      <a:pt x="199294" y="56579"/>
                      <a:pt x="210414" y="55912"/>
                    </a:cubicBezTo>
                    <a:cubicBezTo>
                      <a:pt x="220535" y="55226"/>
                      <a:pt x="230695" y="55893"/>
                      <a:pt x="240636" y="57912"/>
                    </a:cubicBezTo>
                    <a:cubicBezTo>
                      <a:pt x="250691" y="60122"/>
                      <a:pt x="260318" y="63951"/>
                      <a:pt x="269147" y="69247"/>
                    </a:cubicBezTo>
                    <a:cubicBezTo>
                      <a:pt x="277948" y="73647"/>
                      <a:pt x="285503" y="80200"/>
                      <a:pt x="291101" y="88297"/>
                    </a:cubicBezTo>
                    <a:cubicBezTo>
                      <a:pt x="294779" y="94240"/>
                      <a:pt x="295938" y="101403"/>
                      <a:pt x="294332" y="108204"/>
                    </a:cubicBezTo>
                    <a:cubicBezTo>
                      <a:pt x="292118" y="115681"/>
                      <a:pt x="287993" y="122444"/>
                      <a:pt x="282357" y="127825"/>
                    </a:cubicBezTo>
                    <a:cubicBezTo>
                      <a:pt x="275382" y="134855"/>
                      <a:pt x="267598" y="141027"/>
                      <a:pt x="259168" y="146209"/>
                    </a:cubicBezTo>
                    <a:lnTo>
                      <a:pt x="291481" y="165259"/>
                    </a:lnTo>
                    <a:lnTo>
                      <a:pt x="273899" y="175450"/>
                    </a:lnTo>
                    <a:lnTo>
                      <a:pt x="241301" y="156400"/>
                    </a:lnTo>
                    <a:cubicBezTo>
                      <a:pt x="225772" y="164068"/>
                      <a:pt x="209539" y="170231"/>
                      <a:pt x="192832" y="174784"/>
                    </a:cubicBezTo>
                    <a:cubicBezTo>
                      <a:pt x="175307" y="179622"/>
                      <a:pt x="157411" y="182966"/>
                      <a:pt x="139325" y="184785"/>
                    </a:cubicBezTo>
                    <a:lnTo>
                      <a:pt x="122314" y="154210"/>
                    </a:lnTo>
                    <a:cubicBezTo>
                      <a:pt x="127085" y="154086"/>
                      <a:pt x="131846" y="153705"/>
                      <a:pt x="136569" y="153067"/>
                    </a:cubicBezTo>
                    <a:cubicBezTo>
                      <a:pt x="143726" y="152257"/>
                      <a:pt x="150834" y="151047"/>
                      <a:pt x="157858" y="149447"/>
                    </a:cubicBezTo>
                    <a:cubicBezTo>
                      <a:pt x="165651" y="147733"/>
                      <a:pt x="174014" y="145637"/>
                      <a:pt x="182663" y="143065"/>
                    </a:cubicBezTo>
                    <a:cubicBezTo>
                      <a:pt x="191159" y="140513"/>
                      <a:pt x="199446" y="137331"/>
                      <a:pt x="207468" y="133540"/>
                    </a:cubicBezTo>
                    <a:lnTo>
                      <a:pt x="156907" y="104584"/>
                    </a:lnTo>
                    <a:lnTo>
                      <a:pt x="150255" y="106871"/>
                    </a:lnTo>
                    <a:lnTo>
                      <a:pt x="143412" y="108966"/>
                    </a:lnTo>
                    <a:cubicBezTo>
                      <a:pt x="130677" y="113157"/>
                      <a:pt x="118987" y="116491"/>
                      <a:pt x="108438" y="118491"/>
                    </a:cubicBezTo>
                    <a:cubicBezTo>
                      <a:pt x="98640" y="120767"/>
                      <a:pt x="88651" y="122111"/>
                      <a:pt x="78596" y="122491"/>
                    </a:cubicBezTo>
                    <a:cubicBezTo>
                      <a:pt x="69805" y="122968"/>
                      <a:pt x="60986" y="122291"/>
                      <a:pt x="52366" y="120491"/>
                    </a:cubicBezTo>
                    <a:cubicBezTo>
                      <a:pt x="43793" y="118567"/>
                      <a:pt x="35563" y="115357"/>
                      <a:pt x="27941" y="110966"/>
                    </a:cubicBezTo>
                    <a:cubicBezTo>
                      <a:pt x="19597" y="106585"/>
                      <a:pt x="12355" y="100365"/>
                      <a:pt x="6748" y="92773"/>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2391"/>
                    </a:moveTo>
                    <a:cubicBezTo>
                      <a:pt x="69976" y="86230"/>
                      <a:pt x="77684" y="87897"/>
                      <a:pt x="85344" y="87154"/>
                    </a:cubicBezTo>
                    <a:cubicBezTo>
                      <a:pt x="95627" y="85935"/>
                      <a:pt x="105758" y="83629"/>
                      <a:pt x="115566" y="80296"/>
                    </a:cubicBezTo>
                    <a:lnTo>
                      <a:pt x="68047" y="52769"/>
                    </a:lnTo>
                    <a:cubicBezTo>
                      <a:pt x="50560" y="64484"/>
                      <a:pt x="48944" y="74390"/>
                      <a:pt x="63295" y="82391"/>
                    </a:cubicBezTo>
                    <a:close/>
                    <a:moveTo>
                      <a:pt x="230087" y="96298"/>
                    </a:moveTo>
                    <a:cubicBezTo>
                      <a:pt x="222826" y="92364"/>
                      <a:pt x="214500" y="90859"/>
                      <a:pt x="206327" y="92012"/>
                    </a:cubicBezTo>
                    <a:cubicBezTo>
                      <a:pt x="195084" y="93516"/>
                      <a:pt x="183993" y="95974"/>
                      <a:pt x="173159" y="99346"/>
                    </a:cubicBezTo>
                    <a:lnTo>
                      <a:pt x="220678" y="126682"/>
                    </a:lnTo>
                    <a:cubicBezTo>
                      <a:pt x="240541" y="114681"/>
                      <a:pt x="243867" y="104489"/>
                      <a:pt x="230087"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7"/>
              <p:cNvSpPr/>
              <p:nvPr/>
            </p:nvSpPr>
            <p:spPr>
              <a:xfrm>
                <a:off x="6018639" y="5274373"/>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7"/>
              <p:cNvSpPr/>
              <p:nvPr/>
            </p:nvSpPr>
            <p:spPr>
              <a:xfrm>
                <a:off x="6145799" y="528523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7"/>
              <p:cNvSpPr/>
              <p:nvPr/>
            </p:nvSpPr>
            <p:spPr>
              <a:xfrm>
                <a:off x="6159865" y="5221985"/>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7"/>
              <p:cNvSpPr/>
              <p:nvPr/>
            </p:nvSpPr>
            <p:spPr>
              <a:xfrm>
                <a:off x="6061026" y="5228653"/>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7"/>
              <p:cNvSpPr/>
              <p:nvPr/>
            </p:nvSpPr>
            <p:spPr>
              <a:xfrm>
                <a:off x="5964467" y="5173217"/>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7"/>
              <p:cNvSpPr/>
              <p:nvPr/>
            </p:nvSpPr>
            <p:spPr>
              <a:xfrm>
                <a:off x="6018639" y="5142071"/>
                <a:ext cx="27275" cy="24479"/>
              </a:xfrm>
              <a:custGeom>
                <a:avLst/>
                <a:gdLst/>
                <a:ahLst/>
                <a:cxnLst/>
                <a:rect l="l" t="t" r="r" b="b"/>
                <a:pathLst>
                  <a:path w="27275" h="24479" extrusionOk="0">
                    <a:moveTo>
                      <a:pt x="27276" y="24479"/>
                    </a:moveTo>
                    <a:lnTo>
                      <a:pt x="27276" y="7334"/>
                    </a:lnTo>
                    <a:lnTo>
                      <a:pt x="4847"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7"/>
              <p:cNvSpPr/>
              <p:nvPr/>
            </p:nvSpPr>
            <p:spPr>
              <a:xfrm>
                <a:off x="5896420" y="5137023"/>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7"/>
              <p:cNvSpPr/>
              <p:nvPr/>
            </p:nvSpPr>
            <p:spPr>
              <a:xfrm>
                <a:off x="5897465" y="5194553"/>
                <a:ext cx="29841" cy="29908"/>
              </a:xfrm>
              <a:custGeom>
                <a:avLst/>
                <a:gdLst/>
                <a:ahLst/>
                <a:cxnLst/>
                <a:rect l="l" t="t" r="r" b="b"/>
                <a:pathLst>
                  <a:path w="29841" h="29908" extrusionOk="0">
                    <a:moveTo>
                      <a:pt x="0" y="17907"/>
                    </a:moveTo>
                    <a:lnTo>
                      <a:pt x="0" y="0"/>
                    </a:lnTo>
                    <a:lnTo>
                      <a:pt x="29842" y="0"/>
                    </a:lnTo>
                    <a:lnTo>
                      <a:pt x="22714" y="15621"/>
                    </a:lnTo>
                    <a:lnTo>
                      <a:pt x="9694" y="2990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7"/>
              <p:cNvSpPr/>
              <p:nvPr/>
            </p:nvSpPr>
            <p:spPr>
              <a:xfrm>
                <a:off x="5896325" y="5119687"/>
                <a:ext cx="295043" cy="185547"/>
              </a:xfrm>
              <a:custGeom>
                <a:avLst/>
                <a:gdLst/>
                <a:ahLst/>
                <a:cxnLst/>
                <a:rect l="l" t="t" r="r" b="b"/>
                <a:pathLst>
                  <a:path w="295043" h="185547" extrusionOk="0">
                    <a:moveTo>
                      <a:pt x="149590" y="29718"/>
                    </a:moveTo>
                    <a:cubicBezTo>
                      <a:pt x="145702" y="29708"/>
                      <a:pt x="141825" y="30032"/>
                      <a:pt x="137995" y="30671"/>
                    </a:cubicBezTo>
                    <a:cubicBezTo>
                      <a:pt x="132863" y="31432"/>
                      <a:pt x="126971" y="32480"/>
                      <a:pt x="120603" y="33814"/>
                    </a:cubicBezTo>
                    <a:cubicBezTo>
                      <a:pt x="114235" y="35147"/>
                      <a:pt x="107393" y="36862"/>
                      <a:pt x="100455" y="38957"/>
                    </a:cubicBezTo>
                    <a:cubicBezTo>
                      <a:pt x="93660" y="41005"/>
                      <a:pt x="87017" y="43558"/>
                      <a:pt x="80592" y="46577"/>
                    </a:cubicBezTo>
                    <a:lnTo>
                      <a:pt x="131437" y="75914"/>
                    </a:lnTo>
                    <a:lnTo>
                      <a:pt x="140941" y="72771"/>
                    </a:lnTo>
                    <a:cubicBezTo>
                      <a:pt x="153866" y="68389"/>
                      <a:pt x="166031" y="64770"/>
                      <a:pt x="177531" y="61722"/>
                    </a:cubicBezTo>
                    <a:cubicBezTo>
                      <a:pt x="188298" y="58874"/>
                      <a:pt x="199304" y="57055"/>
                      <a:pt x="210414" y="56293"/>
                    </a:cubicBezTo>
                    <a:cubicBezTo>
                      <a:pt x="220535" y="55683"/>
                      <a:pt x="230695" y="56388"/>
                      <a:pt x="240636" y="58388"/>
                    </a:cubicBezTo>
                    <a:cubicBezTo>
                      <a:pt x="250672" y="60598"/>
                      <a:pt x="260299" y="64398"/>
                      <a:pt x="269147" y="69628"/>
                    </a:cubicBezTo>
                    <a:cubicBezTo>
                      <a:pt x="277948" y="74028"/>
                      <a:pt x="285494" y="80581"/>
                      <a:pt x="291101" y="88678"/>
                    </a:cubicBezTo>
                    <a:cubicBezTo>
                      <a:pt x="294788" y="94612"/>
                      <a:pt x="295948" y="101784"/>
                      <a:pt x="294332" y="108585"/>
                    </a:cubicBezTo>
                    <a:cubicBezTo>
                      <a:pt x="292156" y="116186"/>
                      <a:pt x="288031" y="123082"/>
                      <a:pt x="282357" y="128588"/>
                    </a:cubicBezTo>
                    <a:cubicBezTo>
                      <a:pt x="275410" y="135617"/>
                      <a:pt x="267617" y="141761"/>
                      <a:pt x="259168" y="146876"/>
                    </a:cubicBezTo>
                    <a:lnTo>
                      <a:pt x="291481" y="165926"/>
                    </a:lnTo>
                    <a:lnTo>
                      <a:pt x="273899" y="176213"/>
                    </a:lnTo>
                    <a:lnTo>
                      <a:pt x="241301" y="157163"/>
                    </a:lnTo>
                    <a:cubicBezTo>
                      <a:pt x="225762" y="164802"/>
                      <a:pt x="209539" y="170926"/>
                      <a:pt x="192832" y="175451"/>
                    </a:cubicBezTo>
                    <a:cubicBezTo>
                      <a:pt x="175326" y="180365"/>
                      <a:pt x="157421" y="183747"/>
                      <a:pt x="139325" y="185547"/>
                    </a:cubicBezTo>
                    <a:lnTo>
                      <a:pt x="122314" y="154972"/>
                    </a:lnTo>
                    <a:cubicBezTo>
                      <a:pt x="127085" y="154848"/>
                      <a:pt x="131846" y="154467"/>
                      <a:pt x="136569" y="153829"/>
                    </a:cubicBezTo>
                    <a:cubicBezTo>
                      <a:pt x="142937" y="153067"/>
                      <a:pt x="150065" y="151924"/>
                      <a:pt x="157858" y="150209"/>
                    </a:cubicBezTo>
                    <a:cubicBezTo>
                      <a:pt x="165651" y="148495"/>
                      <a:pt x="174014" y="146304"/>
                      <a:pt x="182663" y="143828"/>
                    </a:cubicBezTo>
                    <a:cubicBezTo>
                      <a:pt x="191169" y="141313"/>
                      <a:pt x="199465" y="138132"/>
                      <a:pt x="207468" y="134303"/>
                    </a:cubicBezTo>
                    <a:lnTo>
                      <a:pt x="156907" y="105061"/>
                    </a:lnTo>
                    <a:lnTo>
                      <a:pt x="150255" y="107347"/>
                    </a:lnTo>
                    <a:lnTo>
                      <a:pt x="143412" y="109442"/>
                    </a:lnTo>
                    <a:cubicBezTo>
                      <a:pt x="130677" y="113633"/>
                      <a:pt x="118987" y="116872"/>
                      <a:pt x="108438" y="118967"/>
                    </a:cubicBezTo>
                    <a:cubicBezTo>
                      <a:pt x="98640" y="121244"/>
                      <a:pt x="88651" y="122587"/>
                      <a:pt x="78596" y="122968"/>
                    </a:cubicBezTo>
                    <a:cubicBezTo>
                      <a:pt x="69786" y="123320"/>
                      <a:pt x="60967" y="122520"/>
                      <a:pt x="52366" y="120587"/>
                    </a:cubicBezTo>
                    <a:cubicBezTo>
                      <a:pt x="43803" y="118615"/>
                      <a:pt x="35582" y="115405"/>
                      <a:pt x="27941" y="111062"/>
                    </a:cubicBezTo>
                    <a:cubicBezTo>
                      <a:pt x="19597" y="106680"/>
                      <a:pt x="12355" y="100460"/>
                      <a:pt x="6748" y="92869"/>
                    </a:cubicBezTo>
                    <a:cubicBezTo>
                      <a:pt x="2689" y="87163"/>
                      <a:pt x="675" y="80248"/>
                      <a:pt x="1045" y="73247"/>
                    </a:cubicBezTo>
                    <a:cubicBezTo>
                      <a:pt x="1815" y="65961"/>
                      <a:pt x="4723" y="59064"/>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058"/>
                    </a:moveTo>
                    <a:cubicBezTo>
                      <a:pt x="69957" y="86935"/>
                      <a:pt x="77674" y="88602"/>
                      <a:pt x="85344" y="87821"/>
                    </a:cubicBezTo>
                    <a:cubicBezTo>
                      <a:pt x="95627" y="86639"/>
                      <a:pt x="105758" y="84372"/>
                      <a:pt x="115566" y="81058"/>
                    </a:cubicBezTo>
                    <a:lnTo>
                      <a:pt x="68047" y="53530"/>
                    </a:lnTo>
                    <a:cubicBezTo>
                      <a:pt x="50560" y="64961"/>
                      <a:pt x="48944" y="74866"/>
                      <a:pt x="63295" y="83058"/>
                    </a:cubicBezTo>
                    <a:close/>
                    <a:moveTo>
                      <a:pt x="230087" y="97060"/>
                    </a:moveTo>
                    <a:cubicBezTo>
                      <a:pt x="222854" y="93040"/>
                      <a:pt x="214500" y="91535"/>
                      <a:pt x="206327" y="92773"/>
                    </a:cubicBezTo>
                    <a:cubicBezTo>
                      <a:pt x="195075" y="94231"/>
                      <a:pt x="183974" y="96688"/>
                      <a:pt x="173159" y="100108"/>
                    </a:cubicBezTo>
                    <a:lnTo>
                      <a:pt x="220678" y="127445"/>
                    </a:lnTo>
                    <a:cubicBezTo>
                      <a:pt x="240541" y="115062"/>
                      <a:pt x="243867" y="104965"/>
                      <a:pt x="230087"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7" name="Google Shape;1437;p27"/>
            <p:cNvGrpSpPr/>
            <p:nvPr/>
          </p:nvGrpSpPr>
          <p:grpSpPr>
            <a:xfrm>
              <a:off x="3799020" y="4077239"/>
              <a:ext cx="883852" cy="621125"/>
              <a:chOff x="5608645" y="4819364"/>
              <a:chExt cx="883852" cy="621125"/>
            </a:xfrm>
          </p:grpSpPr>
          <p:sp>
            <p:nvSpPr>
              <p:cNvPr id="1438" name="Google Shape;1438;p27"/>
              <p:cNvSpPr/>
              <p:nvPr/>
            </p:nvSpPr>
            <p:spPr>
              <a:xfrm>
                <a:off x="5608645" y="492899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7"/>
              <p:cNvSpPr/>
              <p:nvPr/>
            </p:nvSpPr>
            <p:spPr>
              <a:xfrm>
                <a:off x="5608835" y="5072062"/>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7"/>
              <p:cNvSpPr/>
              <p:nvPr/>
            </p:nvSpPr>
            <p:spPr>
              <a:xfrm>
                <a:off x="6425971" y="507511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7"/>
              <p:cNvSpPr/>
              <p:nvPr/>
            </p:nvSpPr>
            <p:spPr>
              <a:xfrm>
                <a:off x="5608645" y="48193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7"/>
              <p:cNvSpPr/>
              <p:nvPr/>
            </p:nvSpPr>
            <p:spPr>
              <a:xfrm>
                <a:off x="5734818" y="4888968"/>
                <a:ext cx="632517" cy="366117"/>
              </a:xfrm>
              <a:custGeom>
                <a:avLst/>
                <a:gdLst/>
                <a:ahLst/>
                <a:cxnLst/>
                <a:rect l="l" t="t" r="r" b="b"/>
                <a:pathLst>
                  <a:path w="632517" h="366117" extrusionOk="0">
                    <a:moveTo>
                      <a:pt x="632040" y="194048"/>
                    </a:moveTo>
                    <a:cubicBezTo>
                      <a:pt x="627573" y="237101"/>
                      <a:pt x="596971" y="279773"/>
                      <a:pt x="539948" y="312539"/>
                    </a:cubicBezTo>
                    <a:cubicBezTo>
                      <a:pt x="416399" y="383977"/>
                      <a:pt x="216154"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094" y="92607"/>
                      <a:pt x="636792"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7"/>
              <p:cNvSpPr/>
              <p:nvPr/>
            </p:nvSpPr>
            <p:spPr>
              <a:xfrm>
                <a:off x="5735426" y="4910899"/>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7"/>
              <p:cNvSpPr/>
              <p:nvPr/>
            </p:nvSpPr>
            <p:spPr>
              <a:xfrm>
                <a:off x="5896325" y="4993385"/>
                <a:ext cx="295037" cy="185261"/>
              </a:xfrm>
              <a:custGeom>
                <a:avLst/>
                <a:gdLst/>
                <a:ahLst/>
                <a:cxnLst/>
                <a:rect l="l" t="t" r="r" b="b"/>
                <a:pathLst>
                  <a:path w="295037" h="185261" extrusionOk="0">
                    <a:moveTo>
                      <a:pt x="149590" y="29718"/>
                    </a:moveTo>
                    <a:cubicBezTo>
                      <a:pt x="145702" y="29709"/>
                      <a:pt x="141825" y="30032"/>
                      <a:pt x="137995" y="30671"/>
                    </a:cubicBezTo>
                    <a:cubicBezTo>
                      <a:pt x="132863" y="31433"/>
                      <a:pt x="126971" y="32480"/>
                      <a:pt x="120603" y="33814"/>
                    </a:cubicBezTo>
                    <a:cubicBezTo>
                      <a:pt x="114235" y="35147"/>
                      <a:pt x="107393" y="36957"/>
                      <a:pt x="100455" y="39053"/>
                    </a:cubicBezTo>
                    <a:cubicBezTo>
                      <a:pt x="93660" y="41072"/>
                      <a:pt x="87017" y="43587"/>
                      <a:pt x="80592" y="46577"/>
                    </a:cubicBezTo>
                    <a:lnTo>
                      <a:pt x="131437" y="76010"/>
                    </a:lnTo>
                    <a:lnTo>
                      <a:pt x="140941" y="72771"/>
                    </a:lnTo>
                    <a:cubicBezTo>
                      <a:pt x="153866" y="68485"/>
                      <a:pt x="166031" y="64770"/>
                      <a:pt x="177531" y="61817"/>
                    </a:cubicBezTo>
                    <a:cubicBezTo>
                      <a:pt x="188279" y="58874"/>
                      <a:pt x="199294" y="57055"/>
                      <a:pt x="210414" y="56388"/>
                    </a:cubicBezTo>
                    <a:cubicBezTo>
                      <a:pt x="220535" y="55702"/>
                      <a:pt x="230695" y="56369"/>
                      <a:pt x="240636" y="58388"/>
                    </a:cubicBezTo>
                    <a:cubicBezTo>
                      <a:pt x="250691" y="60598"/>
                      <a:pt x="260318" y="64427"/>
                      <a:pt x="269147" y="69723"/>
                    </a:cubicBezTo>
                    <a:cubicBezTo>
                      <a:pt x="277948" y="74124"/>
                      <a:pt x="285503" y="80677"/>
                      <a:pt x="291101" y="88773"/>
                    </a:cubicBezTo>
                    <a:cubicBezTo>
                      <a:pt x="294779" y="94717"/>
                      <a:pt x="295938" y="101880"/>
                      <a:pt x="294332" y="108680"/>
                    </a:cubicBezTo>
                    <a:cubicBezTo>
                      <a:pt x="292118" y="116157"/>
                      <a:pt x="287993" y="122920"/>
                      <a:pt x="282357" y="128302"/>
                    </a:cubicBezTo>
                    <a:cubicBezTo>
                      <a:pt x="275382" y="135331"/>
                      <a:pt x="267598" y="141504"/>
                      <a:pt x="259168" y="146685"/>
                    </a:cubicBezTo>
                    <a:lnTo>
                      <a:pt x="291481" y="165735"/>
                    </a:lnTo>
                    <a:lnTo>
                      <a:pt x="273899" y="175927"/>
                    </a:lnTo>
                    <a:lnTo>
                      <a:pt x="241301" y="156877"/>
                    </a:lnTo>
                    <a:cubicBezTo>
                      <a:pt x="225772" y="164545"/>
                      <a:pt x="209539" y="170707"/>
                      <a:pt x="192832" y="175260"/>
                    </a:cubicBezTo>
                    <a:cubicBezTo>
                      <a:pt x="175307" y="180099"/>
                      <a:pt x="157411" y="183442"/>
                      <a:pt x="139325" y="185261"/>
                    </a:cubicBezTo>
                    <a:lnTo>
                      <a:pt x="122314" y="154686"/>
                    </a:lnTo>
                    <a:cubicBezTo>
                      <a:pt x="127085" y="154562"/>
                      <a:pt x="131846" y="154181"/>
                      <a:pt x="136569" y="153543"/>
                    </a:cubicBezTo>
                    <a:cubicBezTo>
                      <a:pt x="143726" y="152733"/>
                      <a:pt x="150834" y="151524"/>
                      <a:pt x="157858" y="149924"/>
                    </a:cubicBezTo>
                    <a:cubicBezTo>
                      <a:pt x="165651" y="148209"/>
                      <a:pt x="174014" y="146113"/>
                      <a:pt x="182663" y="143542"/>
                    </a:cubicBezTo>
                    <a:cubicBezTo>
                      <a:pt x="191159" y="140989"/>
                      <a:pt x="199446" y="137808"/>
                      <a:pt x="207468" y="134017"/>
                    </a:cubicBezTo>
                    <a:lnTo>
                      <a:pt x="156907" y="105061"/>
                    </a:lnTo>
                    <a:lnTo>
                      <a:pt x="150255" y="107347"/>
                    </a:lnTo>
                    <a:lnTo>
                      <a:pt x="143412" y="109442"/>
                    </a:lnTo>
                    <a:cubicBezTo>
                      <a:pt x="130677" y="113633"/>
                      <a:pt x="118987" y="116967"/>
                      <a:pt x="108438" y="118967"/>
                    </a:cubicBezTo>
                    <a:cubicBezTo>
                      <a:pt x="98640" y="121244"/>
                      <a:pt x="88651" y="122587"/>
                      <a:pt x="78596" y="122968"/>
                    </a:cubicBezTo>
                    <a:cubicBezTo>
                      <a:pt x="69786" y="123282"/>
                      <a:pt x="60967" y="122454"/>
                      <a:pt x="52366" y="120491"/>
                    </a:cubicBezTo>
                    <a:cubicBezTo>
                      <a:pt x="43793" y="118567"/>
                      <a:pt x="35563" y="115357"/>
                      <a:pt x="27941" y="110966"/>
                    </a:cubicBezTo>
                    <a:cubicBezTo>
                      <a:pt x="19597" y="106585"/>
                      <a:pt x="12355" y="100365"/>
                      <a:pt x="6748" y="92774"/>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3439"/>
                    </a:moveTo>
                    <a:cubicBezTo>
                      <a:pt x="69976" y="87278"/>
                      <a:pt x="77684" y="88945"/>
                      <a:pt x="85344" y="88202"/>
                    </a:cubicBezTo>
                    <a:cubicBezTo>
                      <a:pt x="95627" y="86982"/>
                      <a:pt x="105758" y="84677"/>
                      <a:pt x="115566" y="81344"/>
                    </a:cubicBezTo>
                    <a:lnTo>
                      <a:pt x="68047" y="53816"/>
                    </a:lnTo>
                    <a:cubicBezTo>
                      <a:pt x="50560" y="64961"/>
                      <a:pt x="48944" y="74867"/>
                      <a:pt x="63295" y="83439"/>
                    </a:cubicBezTo>
                    <a:close/>
                    <a:moveTo>
                      <a:pt x="230087" y="97346"/>
                    </a:moveTo>
                    <a:cubicBezTo>
                      <a:pt x="222845" y="93364"/>
                      <a:pt x="214500" y="91859"/>
                      <a:pt x="206327" y="93059"/>
                    </a:cubicBezTo>
                    <a:cubicBezTo>
                      <a:pt x="195084" y="94564"/>
                      <a:pt x="183993" y="97022"/>
                      <a:pt x="173159" y="100394"/>
                    </a:cubicBezTo>
                    <a:lnTo>
                      <a:pt x="220678" y="127730"/>
                    </a:lnTo>
                    <a:cubicBezTo>
                      <a:pt x="240541" y="115157"/>
                      <a:pt x="243867" y="104966"/>
                      <a:pt x="230087"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7"/>
              <p:cNvSpPr/>
              <p:nvPr/>
            </p:nvSpPr>
            <p:spPr>
              <a:xfrm>
                <a:off x="6018639" y="5130926"/>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7"/>
              <p:cNvSpPr/>
              <p:nvPr/>
            </p:nvSpPr>
            <p:spPr>
              <a:xfrm>
                <a:off x="6145799" y="514178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7"/>
              <p:cNvSpPr/>
              <p:nvPr/>
            </p:nvSpPr>
            <p:spPr>
              <a:xfrm>
                <a:off x="6159865" y="5078539"/>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7"/>
              <p:cNvSpPr/>
              <p:nvPr/>
            </p:nvSpPr>
            <p:spPr>
              <a:xfrm>
                <a:off x="6061026" y="5084921"/>
                <a:ext cx="47423" cy="33146"/>
              </a:xfrm>
              <a:custGeom>
                <a:avLst/>
                <a:gdLst/>
                <a:ahLst/>
                <a:cxnLst/>
                <a:rect l="l" t="t" r="r" b="b"/>
                <a:pathLst>
                  <a:path w="47423" h="33146"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7"/>
              <p:cNvSpPr/>
              <p:nvPr/>
            </p:nvSpPr>
            <p:spPr>
              <a:xfrm>
                <a:off x="5964467" y="5029771"/>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7"/>
              <p:cNvSpPr/>
              <p:nvPr/>
            </p:nvSpPr>
            <p:spPr>
              <a:xfrm>
                <a:off x="6018639" y="499862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7"/>
              <p:cNvSpPr/>
              <p:nvPr/>
            </p:nvSpPr>
            <p:spPr>
              <a:xfrm>
                <a:off x="5896420" y="4993576"/>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7"/>
              <p:cNvSpPr/>
              <p:nvPr/>
            </p:nvSpPr>
            <p:spPr>
              <a:xfrm>
                <a:off x="5897465" y="5051107"/>
                <a:ext cx="29841" cy="30480"/>
              </a:xfrm>
              <a:custGeom>
                <a:avLst/>
                <a:gdLst/>
                <a:ahLst/>
                <a:cxnLst/>
                <a:rect l="l" t="t" r="r" b="b"/>
                <a:pathLst>
                  <a:path w="29841" h="30480" extrusionOk="0">
                    <a:moveTo>
                      <a:pt x="0" y="17907"/>
                    </a:moveTo>
                    <a:lnTo>
                      <a:pt x="0" y="0"/>
                    </a:lnTo>
                    <a:lnTo>
                      <a:pt x="29842" y="0"/>
                    </a:lnTo>
                    <a:lnTo>
                      <a:pt x="22714" y="16193"/>
                    </a:lnTo>
                    <a:lnTo>
                      <a:pt x="9694"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7"/>
              <p:cNvSpPr/>
              <p:nvPr/>
            </p:nvSpPr>
            <p:spPr>
              <a:xfrm>
                <a:off x="5896325" y="4976145"/>
                <a:ext cx="295043" cy="185166"/>
              </a:xfrm>
              <a:custGeom>
                <a:avLst/>
                <a:gdLst/>
                <a:ahLst/>
                <a:cxnLst/>
                <a:rect l="l" t="t" r="r" b="b"/>
                <a:pathLst>
                  <a:path w="295043" h="185166" extrusionOk="0">
                    <a:moveTo>
                      <a:pt x="149590" y="29813"/>
                    </a:moveTo>
                    <a:cubicBezTo>
                      <a:pt x="145702" y="29804"/>
                      <a:pt x="141825" y="30128"/>
                      <a:pt x="137995" y="30766"/>
                    </a:cubicBezTo>
                    <a:cubicBezTo>
                      <a:pt x="132863" y="31528"/>
                      <a:pt x="126971" y="32576"/>
                      <a:pt x="120603" y="33909"/>
                    </a:cubicBezTo>
                    <a:cubicBezTo>
                      <a:pt x="114235" y="35243"/>
                      <a:pt x="107393" y="36957"/>
                      <a:pt x="100455" y="39053"/>
                    </a:cubicBezTo>
                    <a:cubicBezTo>
                      <a:pt x="93660" y="41100"/>
                      <a:pt x="87017" y="43653"/>
                      <a:pt x="80592" y="46672"/>
                    </a:cubicBezTo>
                    <a:lnTo>
                      <a:pt x="131437" y="76010"/>
                    </a:lnTo>
                    <a:lnTo>
                      <a:pt x="140941" y="72771"/>
                    </a:lnTo>
                    <a:cubicBezTo>
                      <a:pt x="153866" y="68485"/>
                      <a:pt x="166031" y="64865"/>
                      <a:pt x="177531" y="61817"/>
                    </a:cubicBezTo>
                    <a:cubicBezTo>
                      <a:pt x="188298" y="58969"/>
                      <a:pt x="199304" y="57150"/>
                      <a:pt x="210414" y="56388"/>
                    </a:cubicBezTo>
                    <a:cubicBezTo>
                      <a:pt x="220535" y="55779"/>
                      <a:pt x="230695" y="56483"/>
                      <a:pt x="240636" y="58484"/>
                    </a:cubicBezTo>
                    <a:cubicBezTo>
                      <a:pt x="250672" y="60693"/>
                      <a:pt x="260299" y="64494"/>
                      <a:pt x="269147" y="69723"/>
                    </a:cubicBezTo>
                    <a:cubicBezTo>
                      <a:pt x="277948" y="74124"/>
                      <a:pt x="285494" y="80677"/>
                      <a:pt x="291101" y="88773"/>
                    </a:cubicBezTo>
                    <a:cubicBezTo>
                      <a:pt x="294788" y="94707"/>
                      <a:pt x="295948" y="101880"/>
                      <a:pt x="294332" y="108680"/>
                    </a:cubicBezTo>
                    <a:cubicBezTo>
                      <a:pt x="292099" y="116148"/>
                      <a:pt x="287974" y="122911"/>
                      <a:pt x="282357" y="128302"/>
                    </a:cubicBezTo>
                    <a:cubicBezTo>
                      <a:pt x="275410" y="135331"/>
                      <a:pt x="267617" y="141475"/>
                      <a:pt x="259168" y="146590"/>
                    </a:cubicBezTo>
                    <a:lnTo>
                      <a:pt x="291481" y="165640"/>
                    </a:lnTo>
                    <a:lnTo>
                      <a:pt x="273899" y="175832"/>
                    </a:lnTo>
                    <a:lnTo>
                      <a:pt x="241301" y="156782"/>
                    </a:lnTo>
                    <a:cubicBezTo>
                      <a:pt x="225762" y="164420"/>
                      <a:pt x="209539" y="170545"/>
                      <a:pt x="192832" y="175070"/>
                    </a:cubicBezTo>
                    <a:cubicBezTo>
                      <a:pt x="175326" y="179984"/>
                      <a:pt x="157421" y="183366"/>
                      <a:pt x="139325" y="185166"/>
                    </a:cubicBezTo>
                    <a:lnTo>
                      <a:pt x="122314" y="154591"/>
                    </a:lnTo>
                    <a:cubicBezTo>
                      <a:pt x="127085" y="154467"/>
                      <a:pt x="131846" y="154086"/>
                      <a:pt x="136569" y="153448"/>
                    </a:cubicBezTo>
                    <a:cubicBezTo>
                      <a:pt x="142937" y="152686"/>
                      <a:pt x="150065" y="151447"/>
                      <a:pt x="157858" y="149828"/>
                    </a:cubicBezTo>
                    <a:cubicBezTo>
                      <a:pt x="165651" y="148209"/>
                      <a:pt x="174014" y="145923"/>
                      <a:pt x="182663" y="143446"/>
                    </a:cubicBezTo>
                    <a:cubicBezTo>
                      <a:pt x="191159" y="140894"/>
                      <a:pt x="199446" y="137713"/>
                      <a:pt x="207468" y="133921"/>
                    </a:cubicBezTo>
                    <a:lnTo>
                      <a:pt x="156907" y="105156"/>
                    </a:lnTo>
                    <a:lnTo>
                      <a:pt x="150255" y="107442"/>
                    </a:lnTo>
                    <a:lnTo>
                      <a:pt x="143412" y="109538"/>
                    </a:lnTo>
                    <a:cubicBezTo>
                      <a:pt x="130677" y="113729"/>
                      <a:pt x="118987" y="116967"/>
                      <a:pt x="108438" y="119063"/>
                    </a:cubicBezTo>
                    <a:cubicBezTo>
                      <a:pt x="98640" y="121339"/>
                      <a:pt x="88651" y="122682"/>
                      <a:pt x="78596" y="123063"/>
                    </a:cubicBezTo>
                    <a:cubicBezTo>
                      <a:pt x="69777" y="123425"/>
                      <a:pt x="60957" y="122596"/>
                      <a:pt x="52366" y="120587"/>
                    </a:cubicBezTo>
                    <a:cubicBezTo>
                      <a:pt x="43793" y="118663"/>
                      <a:pt x="35554" y="115453"/>
                      <a:pt x="27941" y="111062"/>
                    </a:cubicBezTo>
                    <a:cubicBezTo>
                      <a:pt x="19597" y="106680"/>
                      <a:pt x="12355" y="100460"/>
                      <a:pt x="6748" y="92869"/>
                    </a:cubicBezTo>
                    <a:cubicBezTo>
                      <a:pt x="2689" y="87163"/>
                      <a:pt x="675" y="80248"/>
                      <a:pt x="1045" y="73247"/>
                    </a:cubicBezTo>
                    <a:cubicBezTo>
                      <a:pt x="1815" y="65961"/>
                      <a:pt x="4723" y="59065"/>
                      <a:pt x="9409" y="53435"/>
                    </a:cubicBezTo>
                    <a:cubicBezTo>
                      <a:pt x="15254" y="46054"/>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153"/>
                    </a:moveTo>
                    <a:cubicBezTo>
                      <a:pt x="69957" y="87030"/>
                      <a:pt x="77674" y="88697"/>
                      <a:pt x="85344" y="87916"/>
                    </a:cubicBezTo>
                    <a:cubicBezTo>
                      <a:pt x="95627" y="86735"/>
                      <a:pt x="105758" y="84468"/>
                      <a:pt x="115566" y="81153"/>
                    </a:cubicBezTo>
                    <a:lnTo>
                      <a:pt x="68047" y="53626"/>
                    </a:lnTo>
                    <a:cubicBezTo>
                      <a:pt x="50560" y="65056"/>
                      <a:pt x="48944" y="74962"/>
                      <a:pt x="63295" y="83153"/>
                    </a:cubicBezTo>
                    <a:close/>
                    <a:moveTo>
                      <a:pt x="230087" y="97155"/>
                    </a:moveTo>
                    <a:cubicBezTo>
                      <a:pt x="222854" y="93136"/>
                      <a:pt x="214500" y="91630"/>
                      <a:pt x="206327" y="92869"/>
                    </a:cubicBezTo>
                    <a:cubicBezTo>
                      <a:pt x="195075" y="94326"/>
                      <a:pt x="183974" y="96784"/>
                      <a:pt x="173159" y="100203"/>
                    </a:cubicBezTo>
                    <a:lnTo>
                      <a:pt x="220678" y="127540"/>
                    </a:lnTo>
                    <a:cubicBezTo>
                      <a:pt x="240541" y="115157"/>
                      <a:pt x="243867" y="105061"/>
                      <a:pt x="230087" y="9715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4" name="Google Shape;1454;p27"/>
            <p:cNvGrpSpPr/>
            <p:nvPr/>
          </p:nvGrpSpPr>
          <p:grpSpPr>
            <a:xfrm>
              <a:off x="3827627" y="3914647"/>
              <a:ext cx="883852" cy="621125"/>
              <a:chOff x="5637252" y="4656772"/>
              <a:chExt cx="883852" cy="621125"/>
            </a:xfrm>
          </p:grpSpPr>
          <p:sp>
            <p:nvSpPr>
              <p:cNvPr id="1455" name="Google Shape;1455;p27"/>
              <p:cNvSpPr/>
              <p:nvPr/>
            </p:nvSpPr>
            <p:spPr>
              <a:xfrm>
                <a:off x="5637252" y="476640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7"/>
              <p:cNvSpPr/>
              <p:nvPr/>
            </p:nvSpPr>
            <p:spPr>
              <a:xfrm>
                <a:off x="5637442" y="4909470"/>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7"/>
              <p:cNvSpPr/>
              <p:nvPr/>
            </p:nvSpPr>
            <p:spPr>
              <a:xfrm>
                <a:off x="6454577" y="4912518"/>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27"/>
              <p:cNvSpPr/>
              <p:nvPr/>
            </p:nvSpPr>
            <p:spPr>
              <a:xfrm>
                <a:off x="5637252" y="465677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27"/>
              <p:cNvSpPr/>
              <p:nvPr/>
            </p:nvSpPr>
            <p:spPr>
              <a:xfrm>
                <a:off x="5763347" y="4726400"/>
                <a:ext cx="632534" cy="366093"/>
              </a:xfrm>
              <a:custGeom>
                <a:avLst/>
                <a:gdLst/>
                <a:ahLst/>
                <a:cxnLst/>
                <a:rect l="l" t="t" r="r" b="b"/>
                <a:pathLst>
                  <a:path w="632534" h="366093" extrusionOk="0">
                    <a:moveTo>
                      <a:pt x="632021" y="194024"/>
                    </a:moveTo>
                    <a:cubicBezTo>
                      <a:pt x="627555" y="237172"/>
                      <a:pt x="596952" y="279749"/>
                      <a:pt x="540025" y="312515"/>
                    </a:cubicBezTo>
                    <a:cubicBezTo>
                      <a:pt x="416476" y="383953"/>
                      <a:pt x="216136" y="383953"/>
                      <a:pt x="92587" y="312515"/>
                    </a:cubicBezTo>
                    <a:cubicBezTo>
                      <a:pt x="35564" y="279559"/>
                      <a:pt x="4962" y="237172"/>
                      <a:pt x="590" y="194024"/>
                    </a:cubicBezTo>
                    <a:cubicBezTo>
                      <a:pt x="-4732" y="143637"/>
                      <a:pt x="25965" y="92107"/>
                      <a:pt x="92587" y="53721"/>
                    </a:cubicBezTo>
                    <a:cubicBezTo>
                      <a:pt x="216136" y="-17907"/>
                      <a:pt x="416380" y="-17907"/>
                      <a:pt x="540025" y="53721"/>
                    </a:cubicBezTo>
                    <a:cubicBezTo>
                      <a:pt x="606171" y="92107"/>
                      <a:pt x="636963"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27"/>
              <p:cNvSpPr/>
              <p:nvPr/>
            </p:nvSpPr>
            <p:spPr>
              <a:xfrm>
                <a:off x="5763937" y="4748307"/>
                <a:ext cx="631431" cy="344185"/>
              </a:xfrm>
              <a:custGeom>
                <a:avLst/>
                <a:gdLst/>
                <a:ahLst/>
                <a:cxnLst/>
                <a:rect l="l" t="t" r="r" b="b"/>
                <a:pathLst>
                  <a:path w="631431" h="344185" extrusionOk="0">
                    <a:moveTo>
                      <a:pt x="631432"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791" y="-17907"/>
                      <a:pt x="539435" y="53721"/>
                    </a:cubicBezTo>
                    <a:cubicBezTo>
                      <a:pt x="595983" y="86677"/>
                      <a:pt x="62658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7"/>
              <p:cNvSpPr/>
              <p:nvPr/>
            </p:nvSpPr>
            <p:spPr>
              <a:xfrm>
                <a:off x="5925121" y="4831270"/>
                <a:ext cx="295222" cy="184784"/>
              </a:xfrm>
              <a:custGeom>
                <a:avLst/>
                <a:gdLst/>
                <a:ahLst/>
                <a:cxnLst/>
                <a:rect l="l" t="t" r="r" b="b"/>
                <a:pathLst>
                  <a:path w="295222" h="184784" extrusionOk="0">
                    <a:moveTo>
                      <a:pt x="149495" y="29337"/>
                    </a:moveTo>
                    <a:cubicBezTo>
                      <a:pt x="145608" y="29280"/>
                      <a:pt x="141730" y="29566"/>
                      <a:pt x="137900" y="30194"/>
                    </a:cubicBezTo>
                    <a:cubicBezTo>
                      <a:pt x="132673" y="30956"/>
                      <a:pt x="126875" y="32004"/>
                      <a:pt x="120413" y="33338"/>
                    </a:cubicBezTo>
                    <a:cubicBezTo>
                      <a:pt x="113950" y="34671"/>
                      <a:pt x="107203" y="36481"/>
                      <a:pt x="100265" y="38576"/>
                    </a:cubicBezTo>
                    <a:cubicBezTo>
                      <a:pt x="93470" y="40595"/>
                      <a:pt x="86827" y="43110"/>
                      <a:pt x="80402" y="46101"/>
                    </a:cubicBezTo>
                    <a:lnTo>
                      <a:pt x="131247" y="75533"/>
                    </a:lnTo>
                    <a:lnTo>
                      <a:pt x="140751" y="72295"/>
                    </a:lnTo>
                    <a:cubicBezTo>
                      <a:pt x="153676" y="68008"/>
                      <a:pt x="165841" y="64294"/>
                      <a:pt x="177341" y="61341"/>
                    </a:cubicBezTo>
                    <a:cubicBezTo>
                      <a:pt x="188089" y="58407"/>
                      <a:pt x="199104" y="56588"/>
                      <a:pt x="210224" y="55912"/>
                    </a:cubicBezTo>
                    <a:cubicBezTo>
                      <a:pt x="220345" y="55226"/>
                      <a:pt x="230505" y="55893"/>
                      <a:pt x="240446" y="57912"/>
                    </a:cubicBezTo>
                    <a:cubicBezTo>
                      <a:pt x="250653" y="60122"/>
                      <a:pt x="260432" y="63941"/>
                      <a:pt x="269432" y="69247"/>
                    </a:cubicBezTo>
                    <a:cubicBezTo>
                      <a:pt x="278214" y="73638"/>
                      <a:pt x="285731" y="80191"/>
                      <a:pt x="291291" y="88297"/>
                    </a:cubicBezTo>
                    <a:cubicBezTo>
                      <a:pt x="294959" y="94240"/>
                      <a:pt x="296119" y="101403"/>
                      <a:pt x="294522" y="108204"/>
                    </a:cubicBezTo>
                    <a:cubicBezTo>
                      <a:pt x="292346" y="115672"/>
                      <a:pt x="288250" y="122444"/>
                      <a:pt x="282643" y="127826"/>
                    </a:cubicBezTo>
                    <a:cubicBezTo>
                      <a:pt x="275638" y="134855"/>
                      <a:pt x="267817" y="141027"/>
                      <a:pt x="259358" y="146209"/>
                    </a:cubicBezTo>
                    <a:lnTo>
                      <a:pt x="291671" y="165259"/>
                    </a:lnTo>
                    <a:lnTo>
                      <a:pt x="274089" y="175451"/>
                    </a:lnTo>
                    <a:lnTo>
                      <a:pt x="241491" y="156401"/>
                    </a:lnTo>
                    <a:cubicBezTo>
                      <a:pt x="225962" y="164068"/>
                      <a:pt x="209729" y="170231"/>
                      <a:pt x="193022" y="174784"/>
                    </a:cubicBezTo>
                    <a:cubicBezTo>
                      <a:pt x="175535" y="179622"/>
                      <a:pt x="157668" y="182966"/>
                      <a:pt x="139611" y="184785"/>
                    </a:cubicBezTo>
                    <a:lnTo>
                      <a:pt x="122504" y="154210"/>
                    </a:lnTo>
                    <a:cubicBezTo>
                      <a:pt x="127275" y="154086"/>
                      <a:pt x="132036" y="153705"/>
                      <a:pt x="136759" y="153067"/>
                    </a:cubicBezTo>
                    <a:cubicBezTo>
                      <a:pt x="143916" y="152257"/>
                      <a:pt x="151025" y="151047"/>
                      <a:pt x="158048" y="149447"/>
                    </a:cubicBezTo>
                    <a:cubicBezTo>
                      <a:pt x="165936" y="147733"/>
                      <a:pt x="174204" y="145637"/>
                      <a:pt x="182853" y="143065"/>
                    </a:cubicBezTo>
                    <a:cubicBezTo>
                      <a:pt x="191368" y="140494"/>
                      <a:pt x="199694" y="137312"/>
                      <a:pt x="207753" y="133540"/>
                    </a:cubicBezTo>
                    <a:lnTo>
                      <a:pt x="156622" y="104585"/>
                    </a:lnTo>
                    <a:lnTo>
                      <a:pt x="149970" y="106871"/>
                    </a:lnTo>
                    <a:lnTo>
                      <a:pt x="143127" y="108966"/>
                    </a:lnTo>
                    <a:cubicBezTo>
                      <a:pt x="130392" y="113157"/>
                      <a:pt x="118702" y="116491"/>
                      <a:pt x="108153" y="118491"/>
                    </a:cubicBezTo>
                    <a:cubicBezTo>
                      <a:pt x="98355" y="120767"/>
                      <a:pt x="88366" y="122111"/>
                      <a:pt x="78311" y="122491"/>
                    </a:cubicBezTo>
                    <a:cubicBezTo>
                      <a:pt x="69501" y="122806"/>
                      <a:pt x="60682" y="121977"/>
                      <a:pt x="52081" y="120015"/>
                    </a:cubicBezTo>
                    <a:cubicBezTo>
                      <a:pt x="43508" y="118072"/>
                      <a:pt x="35278" y="114862"/>
                      <a:pt x="27656" y="110490"/>
                    </a:cubicBezTo>
                    <a:cubicBezTo>
                      <a:pt x="19350" y="106137"/>
                      <a:pt x="12136" y="99946"/>
                      <a:pt x="6558" y="92393"/>
                    </a:cubicBezTo>
                    <a:cubicBezTo>
                      <a:pt x="2423" y="86687"/>
                      <a:pt x="371" y="79724"/>
                      <a:pt x="760" y="72676"/>
                    </a:cubicBezTo>
                    <a:cubicBezTo>
                      <a:pt x="1606" y="65437"/>
                      <a:pt x="4514" y="58598"/>
                      <a:pt x="9124" y="52959"/>
                    </a:cubicBezTo>
                    <a:cubicBezTo>
                      <a:pt x="14968" y="45577"/>
                      <a:pt x="21925" y="39148"/>
                      <a:pt x="29747" y="33909"/>
                    </a:cubicBezTo>
                    <a:lnTo>
                      <a:pt x="0" y="16954"/>
                    </a:lnTo>
                    <a:lnTo>
                      <a:pt x="17582" y="6763"/>
                    </a:lnTo>
                    <a:lnTo>
                      <a:pt x="47234" y="23908"/>
                    </a:lnTo>
                    <a:cubicBezTo>
                      <a:pt x="61166" y="17031"/>
                      <a:pt x="75783" y="11668"/>
                      <a:pt x="90856" y="7906"/>
                    </a:cubicBezTo>
                    <a:cubicBezTo>
                      <a:pt x="105188" y="4239"/>
                      <a:pt x="119767" y="1591"/>
                      <a:pt x="134479" y="0"/>
                    </a:cubicBezTo>
                    <a:close/>
                    <a:moveTo>
                      <a:pt x="63105" y="82677"/>
                    </a:moveTo>
                    <a:cubicBezTo>
                      <a:pt x="69786" y="86516"/>
                      <a:pt x="77494" y="88182"/>
                      <a:pt x="85154" y="87439"/>
                    </a:cubicBezTo>
                    <a:cubicBezTo>
                      <a:pt x="95447" y="86278"/>
                      <a:pt x="105587" y="83972"/>
                      <a:pt x="115376" y="80581"/>
                    </a:cubicBezTo>
                    <a:lnTo>
                      <a:pt x="67857" y="53054"/>
                    </a:lnTo>
                    <a:cubicBezTo>
                      <a:pt x="50370" y="64579"/>
                      <a:pt x="48849" y="74104"/>
                      <a:pt x="63105" y="82677"/>
                    </a:cubicBezTo>
                    <a:close/>
                    <a:moveTo>
                      <a:pt x="229992" y="96583"/>
                    </a:moveTo>
                    <a:cubicBezTo>
                      <a:pt x="222693" y="92659"/>
                      <a:pt x="214339" y="91164"/>
                      <a:pt x="206137" y="92297"/>
                    </a:cubicBezTo>
                    <a:cubicBezTo>
                      <a:pt x="194894" y="93802"/>
                      <a:pt x="183803" y="96260"/>
                      <a:pt x="172969" y="99631"/>
                    </a:cubicBezTo>
                    <a:lnTo>
                      <a:pt x="220488" y="126968"/>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7"/>
              <p:cNvSpPr/>
              <p:nvPr/>
            </p:nvSpPr>
            <p:spPr>
              <a:xfrm>
                <a:off x="6047245" y="4968335"/>
                <a:ext cx="19007" cy="25527"/>
              </a:xfrm>
              <a:custGeom>
                <a:avLst/>
                <a:gdLst/>
                <a:ahLst/>
                <a:cxnLst/>
                <a:rect l="l" t="t" r="r" b="b"/>
                <a:pathLst>
                  <a:path w="19007" h="25527" extrusionOk="0">
                    <a:moveTo>
                      <a:pt x="0" y="17145"/>
                    </a:moveTo>
                    <a:cubicBezTo>
                      <a:pt x="0"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7"/>
              <p:cNvSpPr/>
              <p:nvPr/>
            </p:nvSpPr>
            <p:spPr>
              <a:xfrm>
                <a:off x="6174406" y="4979193"/>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7"/>
              <p:cNvSpPr/>
              <p:nvPr/>
            </p:nvSpPr>
            <p:spPr>
              <a:xfrm>
                <a:off x="6188566" y="4915947"/>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7"/>
              <p:cNvSpPr/>
              <p:nvPr/>
            </p:nvSpPr>
            <p:spPr>
              <a:xfrm>
                <a:off x="6089632" y="4922329"/>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527"/>
                      <a:pt x="16632" y="20764"/>
                    </a:cubicBezTo>
                    <a:cubicBezTo>
                      <a:pt x="15681" y="2000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7"/>
              <p:cNvSpPr/>
              <p:nvPr/>
            </p:nvSpPr>
            <p:spPr>
              <a:xfrm>
                <a:off x="5993073" y="4867179"/>
                <a:ext cx="58543" cy="38957"/>
              </a:xfrm>
              <a:custGeom>
                <a:avLst/>
                <a:gdLst/>
                <a:ahLst/>
                <a:cxnLst/>
                <a:rect l="l" t="t" r="r" b="b"/>
                <a:pathLst>
                  <a:path w="58543" h="38957" extrusionOk="0">
                    <a:moveTo>
                      <a:pt x="0" y="11144"/>
                    </a:moveTo>
                    <a:lnTo>
                      <a:pt x="49040" y="38957"/>
                    </a:lnTo>
                    <a:lnTo>
                      <a:pt x="58543" y="31623"/>
                    </a:lnTo>
                    <a:cubicBezTo>
                      <a:pt x="58543" y="31623"/>
                      <a:pt x="52366" y="24575"/>
                      <a:pt x="51891" y="23908"/>
                    </a:cubicBezTo>
                    <a:cubicBezTo>
                      <a:pt x="47529" y="18878"/>
                      <a:pt x="42396" y="14564"/>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7"/>
              <p:cNvSpPr/>
              <p:nvPr/>
            </p:nvSpPr>
            <p:spPr>
              <a:xfrm>
                <a:off x="6047245" y="4836033"/>
                <a:ext cx="27370" cy="24574"/>
              </a:xfrm>
              <a:custGeom>
                <a:avLst/>
                <a:gdLst/>
                <a:ahLst/>
                <a:cxnLst/>
                <a:rect l="l" t="t" r="r" b="b"/>
                <a:pathLst>
                  <a:path w="27370" h="24574" extrusionOk="0">
                    <a:moveTo>
                      <a:pt x="27371" y="24574"/>
                    </a:moveTo>
                    <a:lnTo>
                      <a:pt x="27371" y="7334"/>
                    </a:lnTo>
                    <a:lnTo>
                      <a:pt x="4847" y="0"/>
                    </a:lnTo>
                    <a:lnTo>
                      <a:pt x="0" y="13526"/>
                    </a:lnTo>
                    <a:lnTo>
                      <a:pt x="1236" y="19621"/>
                    </a:lnTo>
                    <a:lnTo>
                      <a:pt x="27371" y="2457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27"/>
              <p:cNvSpPr/>
              <p:nvPr/>
            </p:nvSpPr>
            <p:spPr>
              <a:xfrm>
                <a:off x="5925121" y="483098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27"/>
              <p:cNvSpPr/>
              <p:nvPr/>
            </p:nvSpPr>
            <p:spPr>
              <a:xfrm>
                <a:off x="5926072" y="4888610"/>
                <a:ext cx="29841" cy="30194"/>
              </a:xfrm>
              <a:custGeom>
                <a:avLst/>
                <a:gdLst/>
                <a:ahLst/>
                <a:cxnLst/>
                <a:rect l="l" t="t" r="r" b="b"/>
                <a:pathLst>
                  <a:path w="29841" h="30194" extrusionOk="0">
                    <a:moveTo>
                      <a:pt x="0" y="17812"/>
                    </a:moveTo>
                    <a:lnTo>
                      <a:pt x="0" y="0"/>
                    </a:lnTo>
                    <a:lnTo>
                      <a:pt x="29842"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7"/>
              <p:cNvSpPr/>
              <p:nvPr/>
            </p:nvSpPr>
            <p:spPr>
              <a:xfrm>
                <a:off x="5924931" y="4813649"/>
                <a:ext cx="295418" cy="185261"/>
              </a:xfrm>
              <a:custGeom>
                <a:avLst/>
                <a:gdLst/>
                <a:ahLst/>
                <a:cxnLst/>
                <a:rect l="l" t="t" r="r" b="b"/>
                <a:pathLst>
                  <a:path w="295418" h="185261" extrusionOk="0">
                    <a:moveTo>
                      <a:pt x="149685" y="29718"/>
                    </a:moveTo>
                    <a:cubicBezTo>
                      <a:pt x="145798" y="29709"/>
                      <a:pt x="141920" y="30023"/>
                      <a:pt x="138090" y="30671"/>
                    </a:cubicBezTo>
                    <a:cubicBezTo>
                      <a:pt x="132863" y="31433"/>
                      <a:pt x="127066" y="32480"/>
                      <a:pt x="120603" y="33814"/>
                    </a:cubicBezTo>
                    <a:cubicBezTo>
                      <a:pt x="114140" y="35147"/>
                      <a:pt x="107393" y="36957"/>
                      <a:pt x="100455" y="38957"/>
                    </a:cubicBezTo>
                    <a:cubicBezTo>
                      <a:pt x="93660" y="41005"/>
                      <a:pt x="87017" y="43558"/>
                      <a:pt x="80592" y="46577"/>
                    </a:cubicBezTo>
                    <a:lnTo>
                      <a:pt x="131437" y="76010"/>
                    </a:lnTo>
                    <a:lnTo>
                      <a:pt x="140941" y="72771"/>
                    </a:lnTo>
                    <a:cubicBezTo>
                      <a:pt x="153866" y="68389"/>
                      <a:pt x="166031" y="64770"/>
                      <a:pt x="177531" y="61817"/>
                    </a:cubicBezTo>
                    <a:cubicBezTo>
                      <a:pt x="188280" y="58903"/>
                      <a:pt x="199294" y="57045"/>
                      <a:pt x="210414" y="56293"/>
                    </a:cubicBezTo>
                    <a:cubicBezTo>
                      <a:pt x="220535" y="55683"/>
                      <a:pt x="230695" y="56388"/>
                      <a:pt x="240636" y="58388"/>
                    </a:cubicBezTo>
                    <a:cubicBezTo>
                      <a:pt x="250852" y="60541"/>
                      <a:pt x="260651" y="64370"/>
                      <a:pt x="269622" y="69723"/>
                    </a:cubicBezTo>
                    <a:cubicBezTo>
                      <a:pt x="278423" y="74086"/>
                      <a:pt x="285950" y="80639"/>
                      <a:pt x="291481" y="88773"/>
                    </a:cubicBezTo>
                    <a:cubicBezTo>
                      <a:pt x="295159" y="94717"/>
                      <a:pt x="296319" y="101880"/>
                      <a:pt x="294712" y="108680"/>
                    </a:cubicBezTo>
                    <a:cubicBezTo>
                      <a:pt x="292517" y="116138"/>
                      <a:pt x="288421" y="122901"/>
                      <a:pt x="282833" y="128302"/>
                    </a:cubicBezTo>
                    <a:cubicBezTo>
                      <a:pt x="275828" y="135331"/>
                      <a:pt x="268007" y="141504"/>
                      <a:pt x="259548" y="146685"/>
                    </a:cubicBezTo>
                    <a:lnTo>
                      <a:pt x="291861" y="165735"/>
                    </a:lnTo>
                    <a:lnTo>
                      <a:pt x="274279" y="175927"/>
                    </a:lnTo>
                    <a:lnTo>
                      <a:pt x="241681" y="156877"/>
                    </a:lnTo>
                    <a:cubicBezTo>
                      <a:pt x="226133" y="164506"/>
                      <a:pt x="209901" y="170659"/>
                      <a:pt x="193212" y="175260"/>
                    </a:cubicBezTo>
                    <a:cubicBezTo>
                      <a:pt x="175725" y="180099"/>
                      <a:pt x="157858" y="183442"/>
                      <a:pt x="139801" y="185261"/>
                    </a:cubicBezTo>
                    <a:lnTo>
                      <a:pt x="122694" y="154686"/>
                    </a:lnTo>
                    <a:cubicBezTo>
                      <a:pt x="127465" y="154562"/>
                      <a:pt x="132226" y="154181"/>
                      <a:pt x="136950" y="153543"/>
                    </a:cubicBezTo>
                    <a:cubicBezTo>
                      <a:pt x="143317" y="152781"/>
                      <a:pt x="150445" y="151638"/>
                      <a:pt x="158238" y="149923"/>
                    </a:cubicBezTo>
                    <a:cubicBezTo>
                      <a:pt x="166031" y="148209"/>
                      <a:pt x="174395" y="146113"/>
                      <a:pt x="183043" y="143542"/>
                    </a:cubicBezTo>
                    <a:cubicBezTo>
                      <a:pt x="191558" y="140970"/>
                      <a:pt x="199884" y="137789"/>
                      <a:pt x="207943" y="134017"/>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35"/>
                      <a:pt x="60881" y="122406"/>
                      <a:pt x="52271" y="120491"/>
                    </a:cubicBezTo>
                    <a:cubicBezTo>
                      <a:pt x="43717" y="118510"/>
                      <a:pt x="35487" y="115300"/>
                      <a:pt x="27846" y="110966"/>
                    </a:cubicBezTo>
                    <a:cubicBezTo>
                      <a:pt x="19511" y="106613"/>
                      <a:pt x="12288" y="100384"/>
                      <a:pt x="6748" y="92773"/>
                    </a:cubicBezTo>
                    <a:cubicBezTo>
                      <a:pt x="2613" y="87097"/>
                      <a:pt x="570" y="80163"/>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47" y="16993"/>
                      <a:pt x="75774" y="11621"/>
                      <a:pt x="90856" y="7906"/>
                    </a:cubicBezTo>
                    <a:cubicBezTo>
                      <a:pt x="105188" y="4239"/>
                      <a:pt x="119767" y="1591"/>
                      <a:pt x="134479" y="0"/>
                    </a:cubicBezTo>
                    <a:close/>
                    <a:moveTo>
                      <a:pt x="63295" y="83153"/>
                    </a:moveTo>
                    <a:cubicBezTo>
                      <a:pt x="69967" y="87001"/>
                      <a:pt x="77684" y="88640"/>
                      <a:pt x="85344" y="87821"/>
                    </a:cubicBezTo>
                    <a:cubicBezTo>
                      <a:pt x="95637" y="86696"/>
                      <a:pt x="105777" y="84430"/>
                      <a:pt x="115566" y="81058"/>
                    </a:cubicBezTo>
                    <a:lnTo>
                      <a:pt x="68047" y="53530"/>
                    </a:lnTo>
                    <a:cubicBezTo>
                      <a:pt x="50560" y="64961"/>
                      <a:pt x="48973" y="74838"/>
                      <a:pt x="63295" y="83153"/>
                    </a:cubicBezTo>
                    <a:close/>
                    <a:moveTo>
                      <a:pt x="230182" y="97060"/>
                    </a:moveTo>
                    <a:cubicBezTo>
                      <a:pt x="222902" y="93098"/>
                      <a:pt x="214529" y="91592"/>
                      <a:pt x="206327" y="92773"/>
                    </a:cubicBezTo>
                    <a:cubicBezTo>
                      <a:pt x="195075" y="94231"/>
                      <a:pt x="183974" y="96688"/>
                      <a:pt x="173159" y="100108"/>
                    </a:cubicBezTo>
                    <a:lnTo>
                      <a:pt x="220678" y="127445"/>
                    </a:lnTo>
                    <a:cubicBezTo>
                      <a:pt x="240636" y="115157"/>
                      <a:pt x="243867" y="104966"/>
                      <a:pt x="230182"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1" name="Google Shape;1471;p27"/>
            <p:cNvGrpSpPr/>
            <p:nvPr/>
          </p:nvGrpSpPr>
          <p:grpSpPr>
            <a:xfrm>
              <a:off x="3818123" y="3752055"/>
              <a:ext cx="883852" cy="621125"/>
              <a:chOff x="5627748" y="4494180"/>
              <a:chExt cx="883852" cy="621125"/>
            </a:xfrm>
          </p:grpSpPr>
          <p:sp>
            <p:nvSpPr>
              <p:cNvPr id="1472" name="Google Shape;1472;p27"/>
              <p:cNvSpPr/>
              <p:nvPr/>
            </p:nvSpPr>
            <p:spPr>
              <a:xfrm>
                <a:off x="5627748" y="460381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7"/>
              <p:cNvSpPr/>
              <p:nvPr/>
            </p:nvSpPr>
            <p:spPr>
              <a:xfrm>
                <a:off x="5627938" y="4746878"/>
                <a:ext cx="87244" cy="116586"/>
              </a:xfrm>
              <a:custGeom>
                <a:avLst/>
                <a:gdLst/>
                <a:ahLst/>
                <a:cxnLst/>
                <a:rect l="l" t="t" r="r" b="b"/>
                <a:pathLst>
                  <a:path w="87244" h="116586" extrusionOk="0">
                    <a:moveTo>
                      <a:pt x="0" y="116586"/>
                    </a:moveTo>
                    <a:lnTo>
                      <a:pt x="0" y="0"/>
                    </a:lnTo>
                    <a:lnTo>
                      <a:pt x="87245"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7"/>
              <p:cNvSpPr/>
              <p:nvPr/>
            </p:nvSpPr>
            <p:spPr>
              <a:xfrm>
                <a:off x="6445074" y="4749926"/>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7"/>
              <p:cNvSpPr/>
              <p:nvPr/>
            </p:nvSpPr>
            <p:spPr>
              <a:xfrm>
                <a:off x="5627748" y="449418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7"/>
              <p:cNvSpPr/>
              <p:nvPr/>
            </p:nvSpPr>
            <p:spPr>
              <a:xfrm>
                <a:off x="5753825" y="4563879"/>
                <a:ext cx="632535" cy="366022"/>
              </a:xfrm>
              <a:custGeom>
                <a:avLst/>
                <a:gdLst/>
                <a:ahLst/>
                <a:cxnLst/>
                <a:rect l="l" t="t" r="r" b="b"/>
                <a:pathLst>
                  <a:path w="632535" h="366022" extrusionOk="0">
                    <a:moveTo>
                      <a:pt x="632040" y="194048"/>
                    </a:moveTo>
                    <a:cubicBezTo>
                      <a:pt x="627573" y="237101"/>
                      <a:pt x="596971" y="279773"/>
                      <a:pt x="539948" y="312444"/>
                    </a:cubicBezTo>
                    <a:cubicBezTo>
                      <a:pt x="416399" y="383882"/>
                      <a:pt x="216059" y="383882"/>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189" y="92131"/>
                      <a:pt x="636887" y="143566"/>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27"/>
              <p:cNvSpPr/>
              <p:nvPr/>
            </p:nvSpPr>
            <p:spPr>
              <a:xfrm>
                <a:off x="5754433" y="4585787"/>
                <a:ext cx="631431" cy="344114"/>
              </a:xfrm>
              <a:custGeom>
                <a:avLst/>
                <a:gdLst/>
                <a:ahLst/>
                <a:cxnLst/>
                <a:rect l="l" t="t" r="r" b="b"/>
                <a:pathLst>
                  <a:path w="631431" h="344114" extrusionOk="0">
                    <a:moveTo>
                      <a:pt x="631432" y="172140"/>
                    </a:moveTo>
                    <a:cubicBezTo>
                      <a:pt x="626965" y="215194"/>
                      <a:pt x="596363" y="257865"/>
                      <a:pt x="539340" y="290536"/>
                    </a:cubicBezTo>
                    <a:cubicBezTo>
                      <a:pt x="415791" y="361974"/>
                      <a:pt x="215451" y="361974"/>
                      <a:pt x="91902" y="290536"/>
                    </a:cubicBezTo>
                    <a:cubicBezTo>
                      <a:pt x="34879" y="257580"/>
                      <a:pt x="4372" y="215194"/>
                      <a:pt x="0" y="172140"/>
                    </a:cubicBezTo>
                    <a:cubicBezTo>
                      <a:pt x="4372" y="128992"/>
                      <a:pt x="34974" y="86415"/>
                      <a:pt x="91902" y="53649"/>
                    </a:cubicBezTo>
                    <a:cubicBezTo>
                      <a:pt x="215451" y="-17883"/>
                      <a:pt x="415791" y="-17883"/>
                      <a:pt x="539340" y="53649"/>
                    </a:cubicBezTo>
                    <a:cubicBezTo>
                      <a:pt x="595983" y="86606"/>
                      <a:pt x="62658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27"/>
              <p:cNvSpPr/>
              <p:nvPr/>
            </p:nvSpPr>
            <p:spPr>
              <a:xfrm>
                <a:off x="5915333" y="4668297"/>
                <a:ext cx="294899" cy="185261"/>
              </a:xfrm>
              <a:custGeom>
                <a:avLst/>
                <a:gdLst/>
                <a:ahLst/>
                <a:cxnLst/>
                <a:rect l="l" t="t" r="r" b="b"/>
                <a:pathLst>
                  <a:path w="294899" h="185261" extrusionOk="0">
                    <a:moveTo>
                      <a:pt x="149685" y="29718"/>
                    </a:moveTo>
                    <a:cubicBezTo>
                      <a:pt x="145807" y="29718"/>
                      <a:pt x="141929" y="30004"/>
                      <a:pt x="138090" y="30575"/>
                    </a:cubicBezTo>
                    <a:cubicBezTo>
                      <a:pt x="132958" y="31337"/>
                      <a:pt x="127066" y="32385"/>
                      <a:pt x="120603" y="33719"/>
                    </a:cubicBezTo>
                    <a:cubicBezTo>
                      <a:pt x="114140" y="35052"/>
                      <a:pt x="107488" y="36862"/>
                      <a:pt x="100550" y="38958"/>
                    </a:cubicBezTo>
                    <a:cubicBezTo>
                      <a:pt x="93821" y="41015"/>
                      <a:pt x="87245" y="43567"/>
                      <a:pt x="80877" y="46577"/>
                    </a:cubicBezTo>
                    <a:lnTo>
                      <a:pt x="131722" y="76010"/>
                    </a:lnTo>
                    <a:lnTo>
                      <a:pt x="140751" y="72771"/>
                    </a:lnTo>
                    <a:cubicBezTo>
                      <a:pt x="153771" y="68485"/>
                      <a:pt x="165936" y="64866"/>
                      <a:pt x="177341" y="61817"/>
                    </a:cubicBezTo>
                    <a:cubicBezTo>
                      <a:pt x="188099" y="58931"/>
                      <a:pt x="199114" y="57122"/>
                      <a:pt x="210224" y="56388"/>
                    </a:cubicBezTo>
                    <a:cubicBezTo>
                      <a:pt x="220374" y="55693"/>
                      <a:pt x="230571" y="56369"/>
                      <a:pt x="240541" y="58388"/>
                    </a:cubicBezTo>
                    <a:cubicBezTo>
                      <a:pt x="250586" y="60636"/>
                      <a:pt x="260204" y="64465"/>
                      <a:pt x="269052" y="69723"/>
                    </a:cubicBezTo>
                    <a:cubicBezTo>
                      <a:pt x="277853" y="74086"/>
                      <a:pt x="285380" y="80639"/>
                      <a:pt x="290911" y="88773"/>
                    </a:cubicBezTo>
                    <a:cubicBezTo>
                      <a:pt x="294665" y="94679"/>
                      <a:pt x="295834" y="101880"/>
                      <a:pt x="294142" y="108680"/>
                    </a:cubicBezTo>
                    <a:cubicBezTo>
                      <a:pt x="292032" y="116177"/>
                      <a:pt x="287927" y="122958"/>
                      <a:pt x="282262" y="128302"/>
                    </a:cubicBezTo>
                    <a:cubicBezTo>
                      <a:pt x="275287" y="135331"/>
                      <a:pt x="267503" y="141504"/>
                      <a:pt x="259073" y="146685"/>
                    </a:cubicBezTo>
                    <a:lnTo>
                      <a:pt x="291386" y="165735"/>
                    </a:lnTo>
                    <a:lnTo>
                      <a:pt x="273804" y="175927"/>
                    </a:lnTo>
                    <a:lnTo>
                      <a:pt x="241206" y="156877"/>
                    </a:lnTo>
                    <a:cubicBezTo>
                      <a:pt x="225696" y="164592"/>
                      <a:pt x="209454" y="170745"/>
                      <a:pt x="192737" y="175260"/>
                    </a:cubicBezTo>
                    <a:cubicBezTo>
                      <a:pt x="175212" y="180099"/>
                      <a:pt x="157316" y="183442"/>
                      <a:pt x="139230" y="185261"/>
                    </a:cubicBezTo>
                    <a:lnTo>
                      <a:pt x="122219" y="154686"/>
                    </a:lnTo>
                    <a:cubicBezTo>
                      <a:pt x="125355" y="154686"/>
                      <a:pt x="130107" y="154686"/>
                      <a:pt x="136474" y="153638"/>
                    </a:cubicBezTo>
                    <a:cubicBezTo>
                      <a:pt x="142842" y="152591"/>
                      <a:pt x="149875" y="151638"/>
                      <a:pt x="157763" y="149924"/>
                    </a:cubicBezTo>
                    <a:cubicBezTo>
                      <a:pt x="165651" y="148209"/>
                      <a:pt x="173824" y="146114"/>
                      <a:pt x="182568" y="143542"/>
                    </a:cubicBezTo>
                    <a:cubicBezTo>
                      <a:pt x="191074" y="141037"/>
                      <a:pt x="199370" y="137846"/>
                      <a:pt x="207373" y="134017"/>
                    </a:cubicBezTo>
                    <a:lnTo>
                      <a:pt x="156907" y="104966"/>
                    </a:lnTo>
                    <a:lnTo>
                      <a:pt x="150255" y="107252"/>
                    </a:lnTo>
                    <a:lnTo>
                      <a:pt x="143317" y="109442"/>
                    </a:lnTo>
                    <a:cubicBezTo>
                      <a:pt x="130677" y="113633"/>
                      <a:pt x="118987" y="116872"/>
                      <a:pt x="108438" y="118967"/>
                    </a:cubicBezTo>
                    <a:cubicBezTo>
                      <a:pt x="98640" y="121244"/>
                      <a:pt x="88651" y="122577"/>
                      <a:pt x="78596" y="122968"/>
                    </a:cubicBezTo>
                    <a:cubicBezTo>
                      <a:pt x="69748" y="123282"/>
                      <a:pt x="60900" y="122454"/>
                      <a:pt x="52271" y="120491"/>
                    </a:cubicBezTo>
                    <a:cubicBezTo>
                      <a:pt x="43746" y="118510"/>
                      <a:pt x="35554" y="115300"/>
                      <a:pt x="27941" y="110966"/>
                    </a:cubicBezTo>
                    <a:cubicBezTo>
                      <a:pt x="19635" y="106528"/>
                      <a:pt x="12402" y="100317"/>
                      <a:pt x="6748" y="92774"/>
                    </a:cubicBezTo>
                    <a:cubicBezTo>
                      <a:pt x="2689" y="87068"/>
                      <a:pt x="684" y="80153"/>
                      <a:pt x="1045" y="73152"/>
                    </a:cubicBezTo>
                    <a:cubicBezTo>
                      <a:pt x="1815" y="65865"/>
                      <a:pt x="4723" y="58969"/>
                      <a:pt x="9409" y="53340"/>
                    </a:cubicBezTo>
                    <a:cubicBezTo>
                      <a:pt x="15244" y="45977"/>
                      <a:pt x="22163" y="39557"/>
                      <a:pt x="29937" y="34290"/>
                    </a:cubicBezTo>
                    <a:lnTo>
                      <a:pt x="0" y="16955"/>
                    </a:lnTo>
                    <a:lnTo>
                      <a:pt x="17677" y="6763"/>
                    </a:lnTo>
                    <a:lnTo>
                      <a:pt x="47329" y="24003"/>
                    </a:lnTo>
                    <a:cubicBezTo>
                      <a:pt x="61242" y="17050"/>
                      <a:pt x="75869" y="11659"/>
                      <a:pt x="90951" y="7906"/>
                    </a:cubicBezTo>
                    <a:cubicBezTo>
                      <a:pt x="105283" y="4220"/>
                      <a:pt x="119862" y="1581"/>
                      <a:pt x="134574" y="0"/>
                    </a:cubicBezTo>
                    <a:close/>
                    <a:moveTo>
                      <a:pt x="63390" y="83058"/>
                    </a:moveTo>
                    <a:cubicBezTo>
                      <a:pt x="70071" y="86897"/>
                      <a:pt x="77779" y="88563"/>
                      <a:pt x="85439" y="87821"/>
                    </a:cubicBezTo>
                    <a:cubicBezTo>
                      <a:pt x="95722" y="86639"/>
                      <a:pt x="105853" y="84372"/>
                      <a:pt x="115661" y="81058"/>
                    </a:cubicBezTo>
                    <a:lnTo>
                      <a:pt x="68142" y="53435"/>
                    </a:lnTo>
                    <a:cubicBezTo>
                      <a:pt x="50655" y="64961"/>
                      <a:pt x="49039" y="75152"/>
                      <a:pt x="63390" y="83058"/>
                    </a:cubicBezTo>
                    <a:close/>
                    <a:moveTo>
                      <a:pt x="230182" y="96965"/>
                    </a:moveTo>
                    <a:cubicBezTo>
                      <a:pt x="222930" y="93021"/>
                      <a:pt x="214586" y="91545"/>
                      <a:pt x="206422" y="92774"/>
                    </a:cubicBezTo>
                    <a:cubicBezTo>
                      <a:pt x="195170" y="94193"/>
                      <a:pt x="184069" y="96622"/>
                      <a:pt x="173254" y="100013"/>
                    </a:cubicBezTo>
                    <a:lnTo>
                      <a:pt x="220773" y="127445"/>
                    </a:lnTo>
                    <a:cubicBezTo>
                      <a:pt x="240636" y="115062"/>
                      <a:pt x="243867" y="104966"/>
                      <a:pt x="230182" y="969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7"/>
              <p:cNvSpPr/>
              <p:nvPr/>
            </p:nvSpPr>
            <p:spPr>
              <a:xfrm>
                <a:off x="6037741" y="480574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7"/>
              <p:cNvSpPr/>
              <p:nvPr/>
            </p:nvSpPr>
            <p:spPr>
              <a:xfrm>
                <a:off x="6164902" y="4816601"/>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7"/>
              <p:cNvSpPr/>
              <p:nvPr/>
            </p:nvSpPr>
            <p:spPr>
              <a:xfrm>
                <a:off x="6178968" y="475335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7"/>
              <p:cNvSpPr/>
              <p:nvPr/>
            </p:nvSpPr>
            <p:spPr>
              <a:xfrm>
                <a:off x="6080128" y="4759737"/>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527"/>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7"/>
              <p:cNvSpPr/>
              <p:nvPr/>
            </p:nvSpPr>
            <p:spPr>
              <a:xfrm>
                <a:off x="5983570" y="4704588"/>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6" y="18878"/>
                      <a:pt x="42796"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7"/>
              <p:cNvSpPr/>
              <p:nvPr/>
            </p:nvSpPr>
            <p:spPr>
              <a:xfrm>
                <a:off x="6037741" y="4673441"/>
                <a:ext cx="27275" cy="24574"/>
              </a:xfrm>
              <a:custGeom>
                <a:avLst/>
                <a:gdLst/>
                <a:ahLst/>
                <a:cxnLst/>
                <a:rect l="l" t="t" r="r" b="b"/>
                <a:pathLst>
                  <a:path w="27275" h="24574" extrusionOk="0">
                    <a:moveTo>
                      <a:pt x="27276" y="24575"/>
                    </a:moveTo>
                    <a:lnTo>
                      <a:pt x="27276" y="7334"/>
                    </a:lnTo>
                    <a:lnTo>
                      <a:pt x="4847" y="0"/>
                    </a:lnTo>
                    <a:lnTo>
                      <a:pt x="0" y="13526"/>
                    </a:lnTo>
                    <a:lnTo>
                      <a:pt x="1141" y="19717"/>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7"/>
              <p:cNvSpPr/>
              <p:nvPr/>
            </p:nvSpPr>
            <p:spPr>
              <a:xfrm>
                <a:off x="5915523" y="4668392"/>
                <a:ext cx="26135" cy="19526"/>
              </a:xfrm>
              <a:custGeom>
                <a:avLst/>
                <a:gdLst/>
                <a:ahLst/>
                <a:cxnLst/>
                <a:rect l="l" t="t" r="r" b="b"/>
                <a:pathLst>
                  <a:path w="26135" h="19526" extrusionOk="0">
                    <a:moveTo>
                      <a:pt x="0" y="17145"/>
                    </a:moveTo>
                    <a:lnTo>
                      <a:pt x="0" y="0"/>
                    </a:lnTo>
                    <a:lnTo>
                      <a:pt x="26135" y="2858"/>
                    </a:lnTo>
                    <a:lnTo>
                      <a:pt x="17677"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27"/>
              <p:cNvSpPr/>
              <p:nvPr/>
            </p:nvSpPr>
            <p:spPr>
              <a:xfrm>
                <a:off x="5916473" y="4725638"/>
                <a:ext cx="29936" cy="30289"/>
              </a:xfrm>
              <a:custGeom>
                <a:avLst/>
                <a:gdLst/>
                <a:ahLst/>
                <a:cxnLst/>
                <a:rect l="l" t="t" r="r" b="b"/>
                <a:pathLst>
                  <a:path w="29936" h="30289" extrusionOk="0">
                    <a:moveTo>
                      <a:pt x="0" y="1781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27"/>
              <p:cNvSpPr/>
              <p:nvPr/>
            </p:nvSpPr>
            <p:spPr>
              <a:xfrm>
                <a:off x="5915428" y="4651533"/>
                <a:ext cx="294626" cy="184784"/>
              </a:xfrm>
              <a:custGeom>
                <a:avLst/>
                <a:gdLst/>
                <a:ahLst/>
                <a:cxnLst/>
                <a:rect l="l" t="t" r="r" b="b"/>
                <a:pathLst>
                  <a:path w="294626" h="184784" extrusionOk="0">
                    <a:moveTo>
                      <a:pt x="149590" y="29242"/>
                    </a:moveTo>
                    <a:cubicBezTo>
                      <a:pt x="145702" y="29232"/>
                      <a:pt x="141825" y="29546"/>
                      <a:pt x="137995" y="30194"/>
                    </a:cubicBezTo>
                    <a:cubicBezTo>
                      <a:pt x="132863" y="30956"/>
                      <a:pt x="126971" y="32004"/>
                      <a:pt x="120508" y="33338"/>
                    </a:cubicBezTo>
                    <a:cubicBezTo>
                      <a:pt x="114045" y="34671"/>
                      <a:pt x="107393" y="36481"/>
                      <a:pt x="100455" y="38576"/>
                    </a:cubicBezTo>
                    <a:cubicBezTo>
                      <a:pt x="93660" y="40595"/>
                      <a:pt x="87017" y="43110"/>
                      <a:pt x="80592" y="46101"/>
                    </a:cubicBezTo>
                    <a:lnTo>
                      <a:pt x="131437" y="75533"/>
                    </a:lnTo>
                    <a:lnTo>
                      <a:pt x="140466" y="72295"/>
                    </a:lnTo>
                    <a:cubicBezTo>
                      <a:pt x="153486" y="68008"/>
                      <a:pt x="165651" y="64294"/>
                      <a:pt x="177056" y="61341"/>
                    </a:cubicBezTo>
                    <a:cubicBezTo>
                      <a:pt x="187804" y="58417"/>
                      <a:pt x="198819" y="56597"/>
                      <a:pt x="209939" y="55912"/>
                    </a:cubicBezTo>
                    <a:cubicBezTo>
                      <a:pt x="220089" y="55216"/>
                      <a:pt x="230286" y="55893"/>
                      <a:pt x="240256" y="57912"/>
                    </a:cubicBezTo>
                    <a:cubicBezTo>
                      <a:pt x="250311" y="60122"/>
                      <a:pt x="259938" y="63951"/>
                      <a:pt x="268767" y="69247"/>
                    </a:cubicBezTo>
                    <a:cubicBezTo>
                      <a:pt x="277568" y="73609"/>
                      <a:pt x="285095" y="80162"/>
                      <a:pt x="290626" y="88297"/>
                    </a:cubicBezTo>
                    <a:cubicBezTo>
                      <a:pt x="294399" y="94202"/>
                      <a:pt x="295568" y="101403"/>
                      <a:pt x="293857" y="108204"/>
                    </a:cubicBezTo>
                    <a:cubicBezTo>
                      <a:pt x="291719" y="115691"/>
                      <a:pt x="287613" y="122472"/>
                      <a:pt x="281977" y="127825"/>
                    </a:cubicBezTo>
                    <a:cubicBezTo>
                      <a:pt x="275002" y="134855"/>
                      <a:pt x="267218" y="141027"/>
                      <a:pt x="258788" y="146209"/>
                    </a:cubicBezTo>
                    <a:lnTo>
                      <a:pt x="291101" y="165259"/>
                    </a:lnTo>
                    <a:lnTo>
                      <a:pt x="273519" y="175450"/>
                    </a:lnTo>
                    <a:lnTo>
                      <a:pt x="240921" y="156400"/>
                    </a:lnTo>
                    <a:cubicBezTo>
                      <a:pt x="225392" y="164068"/>
                      <a:pt x="209159" y="170231"/>
                      <a:pt x="192452" y="174784"/>
                    </a:cubicBezTo>
                    <a:cubicBezTo>
                      <a:pt x="174927" y="179622"/>
                      <a:pt x="157031" y="182966"/>
                      <a:pt x="138945" y="184785"/>
                    </a:cubicBezTo>
                    <a:lnTo>
                      <a:pt x="121934" y="154210"/>
                    </a:lnTo>
                    <a:cubicBezTo>
                      <a:pt x="126704" y="154086"/>
                      <a:pt x="131466" y="153705"/>
                      <a:pt x="136189" y="153067"/>
                    </a:cubicBezTo>
                    <a:cubicBezTo>
                      <a:pt x="143346" y="152248"/>
                      <a:pt x="150454" y="151038"/>
                      <a:pt x="157478" y="149447"/>
                    </a:cubicBezTo>
                    <a:cubicBezTo>
                      <a:pt x="165271" y="147733"/>
                      <a:pt x="173539" y="145637"/>
                      <a:pt x="182283" y="143065"/>
                    </a:cubicBezTo>
                    <a:cubicBezTo>
                      <a:pt x="190779" y="140513"/>
                      <a:pt x="199066" y="137331"/>
                      <a:pt x="207087" y="133540"/>
                    </a:cubicBezTo>
                    <a:lnTo>
                      <a:pt x="156812" y="104584"/>
                    </a:lnTo>
                    <a:lnTo>
                      <a:pt x="150160" y="106871"/>
                    </a:lnTo>
                    <a:lnTo>
                      <a:pt x="143222" y="108966"/>
                    </a:lnTo>
                    <a:cubicBezTo>
                      <a:pt x="130582" y="113157"/>
                      <a:pt x="118892" y="116491"/>
                      <a:pt x="108343" y="118491"/>
                    </a:cubicBezTo>
                    <a:cubicBezTo>
                      <a:pt x="98545" y="120767"/>
                      <a:pt x="88556" y="122101"/>
                      <a:pt x="78501" y="122491"/>
                    </a:cubicBezTo>
                    <a:cubicBezTo>
                      <a:pt x="69710" y="122949"/>
                      <a:pt x="60891" y="122282"/>
                      <a:pt x="52271" y="120491"/>
                    </a:cubicBezTo>
                    <a:cubicBezTo>
                      <a:pt x="43736" y="118548"/>
                      <a:pt x="35535" y="115338"/>
                      <a:pt x="27941" y="110966"/>
                    </a:cubicBezTo>
                    <a:cubicBezTo>
                      <a:pt x="19597" y="106585"/>
                      <a:pt x="12355" y="100365"/>
                      <a:pt x="6748" y="92773"/>
                    </a:cubicBezTo>
                    <a:cubicBezTo>
                      <a:pt x="2671" y="87078"/>
                      <a:pt x="656" y="80153"/>
                      <a:pt x="1045" y="73152"/>
                    </a:cubicBezTo>
                    <a:cubicBezTo>
                      <a:pt x="1825" y="65865"/>
                      <a:pt x="4733" y="58979"/>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295" y="82391"/>
                    </a:moveTo>
                    <a:cubicBezTo>
                      <a:pt x="69976" y="86230"/>
                      <a:pt x="77684" y="87897"/>
                      <a:pt x="85344" y="87154"/>
                    </a:cubicBezTo>
                    <a:cubicBezTo>
                      <a:pt x="95637" y="85973"/>
                      <a:pt x="105768" y="83677"/>
                      <a:pt x="115566" y="80296"/>
                    </a:cubicBezTo>
                    <a:lnTo>
                      <a:pt x="68047" y="52769"/>
                    </a:lnTo>
                    <a:cubicBezTo>
                      <a:pt x="50560" y="64484"/>
                      <a:pt x="48944" y="74390"/>
                      <a:pt x="63295" y="82391"/>
                    </a:cubicBezTo>
                    <a:close/>
                    <a:moveTo>
                      <a:pt x="230087" y="96298"/>
                    </a:moveTo>
                    <a:cubicBezTo>
                      <a:pt x="222826" y="92364"/>
                      <a:pt x="214501" y="90859"/>
                      <a:pt x="206327" y="92012"/>
                    </a:cubicBezTo>
                    <a:cubicBezTo>
                      <a:pt x="195084" y="93516"/>
                      <a:pt x="183993" y="95974"/>
                      <a:pt x="173159" y="99346"/>
                    </a:cubicBezTo>
                    <a:lnTo>
                      <a:pt x="220678" y="126682"/>
                    </a:lnTo>
                    <a:cubicBezTo>
                      <a:pt x="240541" y="114681"/>
                      <a:pt x="243772" y="104489"/>
                      <a:pt x="230087" y="96583"/>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8" name="Google Shape;1488;p27"/>
            <p:cNvGrpSpPr/>
            <p:nvPr/>
          </p:nvGrpSpPr>
          <p:grpSpPr>
            <a:xfrm>
              <a:off x="2205711" y="4330032"/>
              <a:ext cx="883852" cy="621125"/>
              <a:chOff x="4015336" y="5072157"/>
              <a:chExt cx="883852" cy="621125"/>
            </a:xfrm>
          </p:grpSpPr>
          <p:sp>
            <p:nvSpPr>
              <p:cNvPr id="1489" name="Google Shape;1489;p27"/>
              <p:cNvSpPr/>
              <p:nvPr/>
            </p:nvSpPr>
            <p:spPr>
              <a:xfrm>
                <a:off x="4015336" y="518179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7"/>
              <p:cNvSpPr/>
              <p:nvPr/>
            </p:nvSpPr>
            <p:spPr>
              <a:xfrm>
                <a:off x="4015526" y="532485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7"/>
              <p:cNvSpPr/>
              <p:nvPr/>
            </p:nvSpPr>
            <p:spPr>
              <a:xfrm>
                <a:off x="4832661" y="5327903"/>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7"/>
              <p:cNvSpPr/>
              <p:nvPr/>
            </p:nvSpPr>
            <p:spPr>
              <a:xfrm>
                <a:off x="4015336" y="507215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7"/>
              <p:cNvSpPr/>
              <p:nvPr/>
            </p:nvSpPr>
            <p:spPr>
              <a:xfrm>
                <a:off x="4141033" y="5141785"/>
                <a:ext cx="632610" cy="366093"/>
              </a:xfrm>
              <a:custGeom>
                <a:avLst/>
                <a:gdLst/>
                <a:ahLst/>
                <a:cxnLst/>
                <a:rect l="l" t="t" r="r" b="b"/>
                <a:pathLst>
                  <a:path w="632610" h="366093" extrusionOk="0">
                    <a:moveTo>
                      <a:pt x="632040" y="194024"/>
                    </a:moveTo>
                    <a:cubicBezTo>
                      <a:pt x="627573" y="237173"/>
                      <a:pt x="596971" y="279749"/>
                      <a:pt x="539948" y="312515"/>
                    </a:cubicBezTo>
                    <a:cubicBezTo>
                      <a:pt x="416399" y="383953"/>
                      <a:pt x="216059" y="383953"/>
                      <a:pt x="92510" y="312515"/>
                    </a:cubicBezTo>
                    <a:cubicBezTo>
                      <a:pt x="35487" y="279559"/>
                      <a:pt x="4980" y="237173"/>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7"/>
              <p:cNvSpPr/>
              <p:nvPr/>
            </p:nvSpPr>
            <p:spPr>
              <a:xfrm>
                <a:off x="4141641" y="5163692"/>
                <a:ext cx="631431" cy="344185"/>
              </a:xfrm>
              <a:custGeom>
                <a:avLst/>
                <a:gdLst/>
                <a:ahLst/>
                <a:cxnLst/>
                <a:rect l="l" t="t" r="r" b="b"/>
                <a:pathLst>
                  <a:path w="631431" h="344185" extrusionOk="0">
                    <a:moveTo>
                      <a:pt x="631432" y="172117"/>
                    </a:moveTo>
                    <a:cubicBezTo>
                      <a:pt x="626965" y="215265"/>
                      <a:pt x="596363" y="257842"/>
                      <a:pt x="539340" y="290608"/>
                    </a:cubicBezTo>
                    <a:cubicBezTo>
                      <a:pt x="415791" y="362045"/>
                      <a:pt x="215451" y="362045"/>
                      <a:pt x="91902" y="290608"/>
                    </a:cubicBezTo>
                    <a:cubicBezTo>
                      <a:pt x="34879" y="257651"/>
                      <a:pt x="4372" y="215265"/>
                      <a:pt x="0" y="172117"/>
                    </a:cubicBezTo>
                    <a:cubicBezTo>
                      <a:pt x="4372" y="129064"/>
                      <a:pt x="34974" y="86392"/>
                      <a:pt x="91902" y="53721"/>
                    </a:cubicBezTo>
                    <a:cubicBezTo>
                      <a:pt x="215451" y="-17907"/>
                      <a:pt x="415791" y="-17907"/>
                      <a:pt x="539340" y="53721"/>
                    </a:cubicBezTo>
                    <a:cubicBezTo>
                      <a:pt x="596363" y="86678"/>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27"/>
              <p:cNvSpPr/>
              <p:nvPr/>
            </p:nvSpPr>
            <p:spPr>
              <a:xfrm>
                <a:off x="4303110" y="5245703"/>
                <a:ext cx="294907" cy="185737"/>
              </a:xfrm>
              <a:custGeom>
                <a:avLst/>
                <a:gdLst/>
                <a:ahLst/>
                <a:cxnLst/>
                <a:rect l="l" t="t" r="r" b="b"/>
                <a:pathLst>
                  <a:path w="294907" h="185737" extrusionOk="0">
                    <a:moveTo>
                      <a:pt x="149495" y="30194"/>
                    </a:moveTo>
                    <a:cubicBezTo>
                      <a:pt x="145610" y="30184"/>
                      <a:pt x="141732" y="30509"/>
                      <a:pt x="137900" y="31147"/>
                    </a:cubicBezTo>
                    <a:cubicBezTo>
                      <a:pt x="132768" y="31909"/>
                      <a:pt x="126876" y="32956"/>
                      <a:pt x="120413" y="34290"/>
                    </a:cubicBezTo>
                    <a:cubicBezTo>
                      <a:pt x="113950" y="35623"/>
                      <a:pt x="107298" y="37433"/>
                      <a:pt x="100360" y="39529"/>
                    </a:cubicBezTo>
                    <a:cubicBezTo>
                      <a:pt x="93565" y="41548"/>
                      <a:pt x="86926" y="44062"/>
                      <a:pt x="80497" y="47054"/>
                    </a:cubicBezTo>
                    <a:lnTo>
                      <a:pt x="131342" y="76486"/>
                    </a:lnTo>
                    <a:lnTo>
                      <a:pt x="140846" y="73247"/>
                    </a:lnTo>
                    <a:cubicBezTo>
                      <a:pt x="153771" y="68961"/>
                      <a:pt x="165936" y="65246"/>
                      <a:pt x="177341" y="62293"/>
                    </a:cubicBezTo>
                    <a:cubicBezTo>
                      <a:pt x="188089" y="59369"/>
                      <a:pt x="199107" y="57550"/>
                      <a:pt x="210224" y="56864"/>
                    </a:cubicBezTo>
                    <a:cubicBezTo>
                      <a:pt x="220373" y="56169"/>
                      <a:pt x="230569" y="56845"/>
                      <a:pt x="240541" y="58864"/>
                    </a:cubicBezTo>
                    <a:cubicBezTo>
                      <a:pt x="250594" y="61074"/>
                      <a:pt x="260223" y="64894"/>
                      <a:pt x="269052" y="70199"/>
                    </a:cubicBezTo>
                    <a:cubicBezTo>
                      <a:pt x="277853" y="74600"/>
                      <a:pt x="285403" y="81153"/>
                      <a:pt x="291006" y="89249"/>
                    </a:cubicBezTo>
                    <a:cubicBezTo>
                      <a:pt x="294700" y="95183"/>
                      <a:pt x="295831" y="102365"/>
                      <a:pt x="294142" y="109156"/>
                    </a:cubicBezTo>
                    <a:cubicBezTo>
                      <a:pt x="292005" y="116643"/>
                      <a:pt x="287902" y="123425"/>
                      <a:pt x="282263" y="128778"/>
                    </a:cubicBezTo>
                    <a:cubicBezTo>
                      <a:pt x="275290" y="135807"/>
                      <a:pt x="267506" y="141979"/>
                      <a:pt x="259073" y="147161"/>
                    </a:cubicBezTo>
                    <a:lnTo>
                      <a:pt x="291386" y="166211"/>
                    </a:lnTo>
                    <a:lnTo>
                      <a:pt x="273804" y="176403"/>
                    </a:lnTo>
                    <a:lnTo>
                      <a:pt x="241206" y="157353"/>
                    </a:lnTo>
                    <a:cubicBezTo>
                      <a:pt x="225675" y="165020"/>
                      <a:pt x="209444" y="171183"/>
                      <a:pt x="192737" y="175736"/>
                    </a:cubicBezTo>
                    <a:cubicBezTo>
                      <a:pt x="175214" y="180575"/>
                      <a:pt x="157315" y="183918"/>
                      <a:pt x="139230" y="185738"/>
                    </a:cubicBezTo>
                    <a:lnTo>
                      <a:pt x="122219" y="154972"/>
                    </a:lnTo>
                    <a:cubicBezTo>
                      <a:pt x="126988" y="154848"/>
                      <a:pt x="131746" y="154467"/>
                      <a:pt x="136474" y="153829"/>
                    </a:cubicBezTo>
                    <a:cubicBezTo>
                      <a:pt x="143631" y="153010"/>
                      <a:pt x="150737" y="151800"/>
                      <a:pt x="157763" y="150209"/>
                    </a:cubicBezTo>
                    <a:cubicBezTo>
                      <a:pt x="165556" y="148495"/>
                      <a:pt x="173824" y="146399"/>
                      <a:pt x="182568" y="143827"/>
                    </a:cubicBezTo>
                    <a:cubicBezTo>
                      <a:pt x="191061" y="141275"/>
                      <a:pt x="199352" y="138093"/>
                      <a:pt x="207373" y="134302"/>
                    </a:cubicBezTo>
                    <a:lnTo>
                      <a:pt x="156908" y="105061"/>
                    </a:lnTo>
                    <a:lnTo>
                      <a:pt x="150255" y="107347"/>
                    </a:lnTo>
                    <a:lnTo>
                      <a:pt x="143317" y="109442"/>
                    </a:lnTo>
                    <a:cubicBezTo>
                      <a:pt x="130677" y="113633"/>
                      <a:pt x="118987" y="116967"/>
                      <a:pt x="108438" y="118967"/>
                    </a:cubicBezTo>
                    <a:cubicBezTo>
                      <a:pt x="98639" y="121244"/>
                      <a:pt x="88648" y="122577"/>
                      <a:pt x="78596" y="122968"/>
                    </a:cubicBezTo>
                    <a:cubicBezTo>
                      <a:pt x="69751" y="123282"/>
                      <a:pt x="60903" y="122453"/>
                      <a:pt x="52271" y="120491"/>
                    </a:cubicBezTo>
                    <a:cubicBezTo>
                      <a:pt x="43734" y="118548"/>
                      <a:pt x="35533" y="115338"/>
                      <a:pt x="27941" y="110966"/>
                    </a:cubicBezTo>
                    <a:cubicBezTo>
                      <a:pt x="19598" y="106585"/>
                      <a:pt x="12352" y="100365"/>
                      <a:pt x="6748" y="92773"/>
                    </a:cubicBezTo>
                    <a:cubicBezTo>
                      <a:pt x="2672" y="87078"/>
                      <a:pt x="660" y="80153"/>
                      <a:pt x="1045" y="73152"/>
                    </a:cubicBezTo>
                    <a:cubicBezTo>
                      <a:pt x="1828" y="65865"/>
                      <a:pt x="4737" y="58979"/>
                      <a:pt x="9409" y="53340"/>
                    </a:cubicBezTo>
                    <a:cubicBezTo>
                      <a:pt x="15242" y="45977"/>
                      <a:pt x="22166" y="39557"/>
                      <a:pt x="29937" y="34290"/>
                    </a:cubicBezTo>
                    <a:lnTo>
                      <a:pt x="0" y="16954"/>
                    </a:lnTo>
                    <a:lnTo>
                      <a:pt x="17677" y="6763"/>
                    </a:lnTo>
                    <a:lnTo>
                      <a:pt x="47329" y="23908"/>
                    </a:lnTo>
                    <a:cubicBezTo>
                      <a:pt x="61259" y="17031"/>
                      <a:pt x="75883" y="11668"/>
                      <a:pt x="90951" y="7906"/>
                    </a:cubicBezTo>
                    <a:cubicBezTo>
                      <a:pt x="105285" y="4229"/>
                      <a:pt x="119863" y="1591"/>
                      <a:pt x="134574" y="0"/>
                    </a:cubicBezTo>
                    <a:close/>
                    <a:moveTo>
                      <a:pt x="63200" y="83629"/>
                    </a:moveTo>
                    <a:cubicBezTo>
                      <a:pt x="69880" y="87468"/>
                      <a:pt x="77584" y="89135"/>
                      <a:pt x="85249" y="88392"/>
                    </a:cubicBezTo>
                    <a:cubicBezTo>
                      <a:pt x="95542" y="87211"/>
                      <a:pt x="105675" y="84915"/>
                      <a:pt x="115471" y="81534"/>
                    </a:cubicBezTo>
                    <a:lnTo>
                      <a:pt x="67952" y="54007"/>
                    </a:lnTo>
                    <a:cubicBezTo>
                      <a:pt x="50465" y="65437"/>
                      <a:pt x="48945" y="75343"/>
                      <a:pt x="63200" y="83629"/>
                    </a:cubicBezTo>
                    <a:close/>
                    <a:moveTo>
                      <a:pt x="229992" y="97822"/>
                    </a:moveTo>
                    <a:cubicBezTo>
                      <a:pt x="222731" y="93888"/>
                      <a:pt x="214405" y="92383"/>
                      <a:pt x="206232" y="93535"/>
                    </a:cubicBezTo>
                    <a:cubicBezTo>
                      <a:pt x="194990" y="95040"/>
                      <a:pt x="183894" y="97498"/>
                      <a:pt x="173064" y="100870"/>
                    </a:cubicBezTo>
                    <a:lnTo>
                      <a:pt x="220583" y="128206"/>
                    </a:lnTo>
                    <a:cubicBezTo>
                      <a:pt x="240446" y="115633"/>
                      <a:pt x="243677" y="105442"/>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27"/>
              <p:cNvSpPr/>
              <p:nvPr/>
            </p:nvSpPr>
            <p:spPr>
              <a:xfrm>
                <a:off x="4425329" y="5383530"/>
                <a:ext cx="19007" cy="25431"/>
              </a:xfrm>
              <a:custGeom>
                <a:avLst/>
                <a:gdLst/>
                <a:ahLst/>
                <a:cxnLst/>
                <a:rect l="l" t="t" r="r" b="b"/>
                <a:pathLst>
                  <a:path w="19007" h="25431" extrusionOk="0">
                    <a:moveTo>
                      <a:pt x="0" y="17145"/>
                    </a:moveTo>
                    <a:cubicBezTo>
                      <a:pt x="0"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7"/>
              <p:cNvSpPr/>
              <p:nvPr/>
            </p:nvSpPr>
            <p:spPr>
              <a:xfrm>
                <a:off x="4552490" y="5394578"/>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7"/>
              <p:cNvSpPr/>
              <p:nvPr/>
            </p:nvSpPr>
            <p:spPr>
              <a:xfrm>
                <a:off x="4566555" y="533133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7"/>
              <p:cNvSpPr/>
              <p:nvPr/>
            </p:nvSpPr>
            <p:spPr>
              <a:xfrm>
                <a:off x="4467716" y="5337714"/>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764"/>
                    </a:cubicBezTo>
                    <a:cubicBezTo>
                      <a:pt x="15681" y="20002"/>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7"/>
              <p:cNvSpPr/>
              <p:nvPr/>
            </p:nvSpPr>
            <p:spPr>
              <a:xfrm>
                <a:off x="4371062" y="5282565"/>
                <a:ext cx="59018" cy="38957"/>
              </a:xfrm>
              <a:custGeom>
                <a:avLst/>
                <a:gdLst/>
                <a:ahLst/>
                <a:cxnLst/>
                <a:rect l="l" t="t" r="r" b="b"/>
                <a:pathLst>
                  <a:path w="59018" h="38957" extrusionOk="0">
                    <a:moveTo>
                      <a:pt x="0" y="11144"/>
                    </a:moveTo>
                    <a:lnTo>
                      <a:pt x="48945" y="38957"/>
                    </a:lnTo>
                    <a:lnTo>
                      <a:pt x="59019" y="31623"/>
                    </a:lnTo>
                    <a:cubicBezTo>
                      <a:pt x="59019" y="31623"/>
                      <a:pt x="52841" y="24574"/>
                      <a:pt x="52366" y="23908"/>
                    </a:cubicBezTo>
                    <a:cubicBezTo>
                      <a:pt x="47978" y="18898"/>
                      <a:pt x="42850"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27"/>
              <p:cNvSpPr/>
              <p:nvPr/>
            </p:nvSpPr>
            <p:spPr>
              <a:xfrm>
                <a:off x="4425329" y="5251418"/>
                <a:ext cx="27275" cy="24479"/>
              </a:xfrm>
              <a:custGeom>
                <a:avLst/>
                <a:gdLst/>
                <a:ahLst/>
                <a:cxnLst/>
                <a:rect l="l" t="t" r="r" b="b"/>
                <a:pathLst>
                  <a:path w="27275" h="24479" extrusionOk="0">
                    <a:moveTo>
                      <a:pt x="27276" y="24479"/>
                    </a:moveTo>
                    <a:lnTo>
                      <a:pt x="27276" y="7334"/>
                    </a:lnTo>
                    <a:lnTo>
                      <a:pt x="4847" y="0"/>
                    </a:lnTo>
                    <a:lnTo>
                      <a:pt x="0" y="13526"/>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27"/>
              <p:cNvSpPr/>
              <p:nvPr/>
            </p:nvSpPr>
            <p:spPr>
              <a:xfrm>
                <a:off x="4303110" y="5246369"/>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7"/>
              <p:cNvSpPr/>
              <p:nvPr/>
            </p:nvSpPr>
            <p:spPr>
              <a:xfrm>
                <a:off x="4304536" y="5303900"/>
                <a:ext cx="29461" cy="30099"/>
              </a:xfrm>
              <a:custGeom>
                <a:avLst/>
                <a:gdLst/>
                <a:ahLst/>
                <a:cxnLst/>
                <a:rect l="l" t="t" r="r" b="b"/>
                <a:pathLst>
                  <a:path w="29461" h="30099" extrusionOk="0">
                    <a:moveTo>
                      <a:pt x="0" y="17907"/>
                    </a:moveTo>
                    <a:lnTo>
                      <a:pt x="0" y="0"/>
                    </a:lnTo>
                    <a:lnTo>
                      <a:pt x="29462" y="0"/>
                    </a:lnTo>
                    <a:lnTo>
                      <a:pt x="22144" y="16002"/>
                    </a:lnTo>
                    <a:lnTo>
                      <a:pt x="9504" y="3009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27"/>
              <p:cNvSpPr/>
              <p:nvPr/>
            </p:nvSpPr>
            <p:spPr>
              <a:xfrm>
                <a:off x="4303110" y="5229225"/>
                <a:ext cx="294907" cy="185356"/>
              </a:xfrm>
              <a:custGeom>
                <a:avLst/>
                <a:gdLst/>
                <a:ahLst/>
                <a:cxnLst/>
                <a:rect l="l" t="t" r="r" b="b"/>
                <a:pathLst>
                  <a:path w="294907" h="185356" extrusionOk="0">
                    <a:moveTo>
                      <a:pt x="149495" y="29528"/>
                    </a:moveTo>
                    <a:cubicBezTo>
                      <a:pt x="145610" y="29518"/>
                      <a:pt x="141732" y="29842"/>
                      <a:pt x="137900" y="30480"/>
                    </a:cubicBezTo>
                    <a:cubicBezTo>
                      <a:pt x="132768" y="31242"/>
                      <a:pt x="126876" y="32290"/>
                      <a:pt x="120413" y="33623"/>
                    </a:cubicBezTo>
                    <a:cubicBezTo>
                      <a:pt x="113950" y="34957"/>
                      <a:pt x="107298" y="36671"/>
                      <a:pt x="100360" y="38767"/>
                    </a:cubicBezTo>
                    <a:cubicBezTo>
                      <a:pt x="93563" y="40815"/>
                      <a:pt x="86924" y="43367"/>
                      <a:pt x="80497" y="46387"/>
                    </a:cubicBezTo>
                    <a:lnTo>
                      <a:pt x="131342" y="76200"/>
                    </a:lnTo>
                    <a:lnTo>
                      <a:pt x="140846" y="73057"/>
                    </a:lnTo>
                    <a:cubicBezTo>
                      <a:pt x="153771" y="68675"/>
                      <a:pt x="165936" y="65056"/>
                      <a:pt x="177341" y="62008"/>
                    </a:cubicBezTo>
                    <a:cubicBezTo>
                      <a:pt x="188108" y="59169"/>
                      <a:pt x="199118" y="57350"/>
                      <a:pt x="210224" y="56579"/>
                    </a:cubicBezTo>
                    <a:cubicBezTo>
                      <a:pt x="220378" y="55969"/>
                      <a:pt x="230568" y="56674"/>
                      <a:pt x="240541" y="58674"/>
                    </a:cubicBezTo>
                    <a:cubicBezTo>
                      <a:pt x="250578" y="60884"/>
                      <a:pt x="260200" y="64684"/>
                      <a:pt x="269052" y="69913"/>
                    </a:cubicBezTo>
                    <a:cubicBezTo>
                      <a:pt x="277850" y="74314"/>
                      <a:pt x="285401" y="80867"/>
                      <a:pt x="291006" y="88963"/>
                    </a:cubicBezTo>
                    <a:cubicBezTo>
                      <a:pt x="294700" y="94898"/>
                      <a:pt x="295831" y="102080"/>
                      <a:pt x="294142" y="108871"/>
                    </a:cubicBezTo>
                    <a:cubicBezTo>
                      <a:pt x="291984" y="116348"/>
                      <a:pt x="287884" y="123120"/>
                      <a:pt x="282263" y="128492"/>
                    </a:cubicBezTo>
                    <a:cubicBezTo>
                      <a:pt x="275312" y="135522"/>
                      <a:pt x="267523" y="141665"/>
                      <a:pt x="259073" y="146780"/>
                    </a:cubicBezTo>
                    <a:lnTo>
                      <a:pt x="291386" y="165830"/>
                    </a:lnTo>
                    <a:lnTo>
                      <a:pt x="273804" y="176022"/>
                    </a:lnTo>
                    <a:lnTo>
                      <a:pt x="241206" y="156972"/>
                    </a:lnTo>
                    <a:cubicBezTo>
                      <a:pt x="225671" y="164611"/>
                      <a:pt x="209441" y="170736"/>
                      <a:pt x="192737" y="175260"/>
                    </a:cubicBezTo>
                    <a:cubicBezTo>
                      <a:pt x="175227" y="180175"/>
                      <a:pt x="157324" y="183556"/>
                      <a:pt x="139230" y="185356"/>
                    </a:cubicBezTo>
                    <a:lnTo>
                      <a:pt x="122219" y="154781"/>
                    </a:lnTo>
                    <a:cubicBezTo>
                      <a:pt x="126988" y="154657"/>
                      <a:pt x="131746" y="154276"/>
                      <a:pt x="136474" y="153638"/>
                    </a:cubicBezTo>
                    <a:cubicBezTo>
                      <a:pt x="142842" y="152876"/>
                      <a:pt x="149875" y="151733"/>
                      <a:pt x="157763" y="150019"/>
                    </a:cubicBezTo>
                    <a:cubicBezTo>
                      <a:pt x="165651" y="148304"/>
                      <a:pt x="173824" y="146113"/>
                      <a:pt x="182568" y="143637"/>
                    </a:cubicBezTo>
                    <a:cubicBezTo>
                      <a:pt x="191076" y="141122"/>
                      <a:pt x="199369" y="137941"/>
                      <a:pt x="207373" y="134112"/>
                    </a:cubicBezTo>
                    <a:lnTo>
                      <a:pt x="156908" y="104775"/>
                    </a:lnTo>
                    <a:lnTo>
                      <a:pt x="150255" y="107061"/>
                    </a:lnTo>
                    <a:lnTo>
                      <a:pt x="143317" y="109156"/>
                    </a:lnTo>
                    <a:cubicBezTo>
                      <a:pt x="130677" y="113347"/>
                      <a:pt x="118987" y="116586"/>
                      <a:pt x="108438" y="118681"/>
                    </a:cubicBezTo>
                    <a:cubicBezTo>
                      <a:pt x="98639" y="120958"/>
                      <a:pt x="88648" y="122291"/>
                      <a:pt x="78596" y="122682"/>
                    </a:cubicBezTo>
                    <a:cubicBezTo>
                      <a:pt x="69756" y="123025"/>
                      <a:pt x="60908" y="122225"/>
                      <a:pt x="52271" y="120301"/>
                    </a:cubicBezTo>
                    <a:cubicBezTo>
                      <a:pt x="43746" y="118310"/>
                      <a:pt x="35552" y="115110"/>
                      <a:pt x="27941" y="110776"/>
                    </a:cubicBezTo>
                    <a:cubicBezTo>
                      <a:pt x="19598" y="106394"/>
                      <a:pt x="12352" y="100174"/>
                      <a:pt x="6748" y="92583"/>
                    </a:cubicBezTo>
                    <a:cubicBezTo>
                      <a:pt x="2686" y="86878"/>
                      <a:pt x="675" y="79962"/>
                      <a:pt x="1045" y="72962"/>
                    </a:cubicBezTo>
                    <a:cubicBezTo>
                      <a:pt x="1811" y="65675"/>
                      <a:pt x="4722" y="58779"/>
                      <a:pt x="9409" y="53149"/>
                    </a:cubicBezTo>
                    <a:cubicBezTo>
                      <a:pt x="15242" y="45787"/>
                      <a:pt x="22166" y="39367"/>
                      <a:pt x="29937" y="34099"/>
                    </a:cubicBezTo>
                    <a:lnTo>
                      <a:pt x="0" y="16764"/>
                    </a:lnTo>
                    <a:lnTo>
                      <a:pt x="17677" y="6572"/>
                    </a:lnTo>
                    <a:lnTo>
                      <a:pt x="47329" y="23717"/>
                    </a:lnTo>
                    <a:cubicBezTo>
                      <a:pt x="61238" y="16764"/>
                      <a:pt x="75867" y="11373"/>
                      <a:pt x="90951" y="7620"/>
                    </a:cubicBezTo>
                    <a:cubicBezTo>
                      <a:pt x="105280" y="4134"/>
                      <a:pt x="119820" y="1591"/>
                      <a:pt x="134479" y="0"/>
                    </a:cubicBezTo>
                    <a:close/>
                    <a:moveTo>
                      <a:pt x="63200" y="82868"/>
                    </a:moveTo>
                    <a:cubicBezTo>
                      <a:pt x="69863" y="86744"/>
                      <a:pt x="77582" y="88420"/>
                      <a:pt x="85249" y="87630"/>
                    </a:cubicBezTo>
                    <a:cubicBezTo>
                      <a:pt x="95532" y="86449"/>
                      <a:pt x="105662" y="84182"/>
                      <a:pt x="115471" y="80867"/>
                    </a:cubicBezTo>
                    <a:lnTo>
                      <a:pt x="67952" y="53340"/>
                    </a:lnTo>
                    <a:cubicBezTo>
                      <a:pt x="50465" y="64770"/>
                      <a:pt x="48945" y="74676"/>
                      <a:pt x="63200" y="82868"/>
                    </a:cubicBezTo>
                    <a:close/>
                    <a:moveTo>
                      <a:pt x="229992" y="96869"/>
                    </a:moveTo>
                    <a:cubicBezTo>
                      <a:pt x="222761" y="92850"/>
                      <a:pt x="214407" y="91345"/>
                      <a:pt x="206232" y="92583"/>
                    </a:cubicBezTo>
                    <a:cubicBezTo>
                      <a:pt x="194982" y="94040"/>
                      <a:pt x="183883" y="96498"/>
                      <a:pt x="173064" y="99917"/>
                    </a:cubicBezTo>
                    <a:lnTo>
                      <a:pt x="220583" y="127254"/>
                    </a:lnTo>
                    <a:cubicBezTo>
                      <a:pt x="240541" y="114871"/>
                      <a:pt x="243677" y="104747"/>
                      <a:pt x="229992" y="9686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5" name="Google Shape;1505;p27"/>
            <p:cNvGrpSpPr/>
            <p:nvPr/>
          </p:nvGrpSpPr>
          <p:grpSpPr>
            <a:xfrm>
              <a:off x="5533746" y="4396707"/>
              <a:ext cx="883852" cy="621030"/>
              <a:chOff x="7343371" y="5138832"/>
              <a:chExt cx="883852" cy="621030"/>
            </a:xfrm>
          </p:grpSpPr>
          <p:sp>
            <p:nvSpPr>
              <p:cNvPr id="1506" name="Google Shape;1506;p27"/>
              <p:cNvSpPr/>
              <p:nvPr/>
            </p:nvSpPr>
            <p:spPr>
              <a:xfrm>
                <a:off x="7343371" y="524837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27"/>
              <p:cNvSpPr/>
              <p:nvPr/>
            </p:nvSpPr>
            <p:spPr>
              <a:xfrm>
                <a:off x="7343561" y="539153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27"/>
              <p:cNvSpPr/>
              <p:nvPr/>
            </p:nvSpPr>
            <p:spPr>
              <a:xfrm>
                <a:off x="8160792" y="5394578"/>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27"/>
              <p:cNvSpPr/>
              <p:nvPr/>
            </p:nvSpPr>
            <p:spPr>
              <a:xfrm>
                <a:off x="7343371" y="5138832"/>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27"/>
              <p:cNvSpPr/>
              <p:nvPr/>
            </p:nvSpPr>
            <p:spPr>
              <a:xfrm>
                <a:off x="7469087" y="5208436"/>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27"/>
              <p:cNvSpPr/>
              <p:nvPr/>
            </p:nvSpPr>
            <p:spPr>
              <a:xfrm>
                <a:off x="7469677" y="5230344"/>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870" y="129088"/>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27"/>
              <p:cNvSpPr/>
              <p:nvPr/>
            </p:nvSpPr>
            <p:spPr>
              <a:xfrm>
                <a:off x="7630861" y="5313140"/>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2"/>
                    </a:cubicBezTo>
                    <a:lnTo>
                      <a:pt x="131628" y="75629"/>
                    </a:lnTo>
                    <a:lnTo>
                      <a:pt x="141131" y="72485"/>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210"/>
                    </a:lnTo>
                    <a:cubicBezTo>
                      <a:pt x="127332" y="154086"/>
                      <a:pt x="132065" y="153705"/>
                      <a:pt x="136760" y="153067"/>
                    </a:cubicBezTo>
                    <a:cubicBezTo>
                      <a:pt x="143127" y="152305"/>
                      <a:pt x="150255" y="151162"/>
                      <a:pt x="158048" y="149447"/>
                    </a:cubicBezTo>
                    <a:cubicBezTo>
                      <a:pt x="165841" y="147733"/>
                      <a:pt x="174204" y="145542"/>
                      <a:pt x="182948" y="143065"/>
                    </a:cubicBezTo>
                    <a:cubicBezTo>
                      <a:pt x="191444" y="140522"/>
                      <a:pt x="199741" y="137341"/>
                      <a:pt x="207753" y="133540"/>
                    </a:cubicBezTo>
                    <a:lnTo>
                      <a:pt x="157193" y="104394"/>
                    </a:lnTo>
                    <a:lnTo>
                      <a:pt x="150635" y="106680"/>
                    </a:lnTo>
                    <a:lnTo>
                      <a:pt x="143697" y="108776"/>
                    </a:lnTo>
                    <a:cubicBezTo>
                      <a:pt x="130962" y="112967"/>
                      <a:pt x="119368" y="116205"/>
                      <a:pt x="108723" y="118301"/>
                    </a:cubicBezTo>
                    <a:cubicBezTo>
                      <a:pt x="98953" y="120577"/>
                      <a:pt x="88994" y="121911"/>
                      <a:pt x="78976" y="122301"/>
                    </a:cubicBezTo>
                    <a:cubicBezTo>
                      <a:pt x="70128" y="122663"/>
                      <a:pt x="61280" y="121825"/>
                      <a:pt x="52651" y="119825"/>
                    </a:cubicBezTo>
                    <a:cubicBezTo>
                      <a:pt x="44079" y="117891"/>
                      <a:pt x="35848" y="114671"/>
                      <a:pt x="28226" y="110300"/>
                    </a:cubicBezTo>
                    <a:cubicBezTo>
                      <a:pt x="19891" y="105947"/>
                      <a:pt x="12669" y="99717"/>
                      <a:pt x="7128" y="92107"/>
                    </a:cubicBezTo>
                    <a:cubicBezTo>
                      <a:pt x="3022" y="86420"/>
                      <a:pt x="1007" y="79486"/>
                      <a:pt x="1426" y="72485"/>
                    </a:cubicBezTo>
                    <a:cubicBezTo>
                      <a:pt x="2148" y="65189"/>
                      <a:pt x="5065" y="58274"/>
                      <a:pt x="9789" y="52673"/>
                    </a:cubicBezTo>
                    <a:cubicBezTo>
                      <a:pt x="15596" y="45291"/>
                      <a:pt x="22524" y="38862"/>
                      <a:pt x="30317" y="33623"/>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7060"/>
                    </a:moveTo>
                    <a:cubicBezTo>
                      <a:pt x="223101" y="93059"/>
                      <a:pt x="214719" y="91554"/>
                      <a:pt x="206517" y="92773"/>
                    </a:cubicBezTo>
                    <a:cubicBezTo>
                      <a:pt x="195265" y="94240"/>
                      <a:pt x="184174" y="96698"/>
                      <a:pt x="173349" y="100108"/>
                    </a:cubicBezTo>
                    <a:lnTo>
                      <a:pt x="220868" y="127445"/>
                    </a:lnTo>
                    <a:cubicBezTo>
                      <a:pt x="240892" y="114871"/>
                      <a:pt x="244057" y="104747"/>
                      <a:pt x="23037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7"/>
              <p:cNvSpPr/>
              <p:nvPr/>
            </p:nvSpPr>
            <p:spPr>
              <a:xfrm>
                <a:off x="7753460" y="5450109"/>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7"/>
              <p:cNvSpPr/>
              <p:nvPr/>
            </p:nvSpPr>
            <p:spPr>
              <a:xfrm>
                <a:off x="7880525" y="5461158"/>
                <a:ext cx="42101" cy="19811"/>
              </a:xfrm>
              <a:custGeom>
                <a:avLst/>
                <a:gdLst/>
                <a:ahLst/>
                <a:cxnLst/>
                <a:rect l="l" t="t" r="r" b="b"/>
                <a:pathLst>
                  <a:path w="42101" h="19811" extrusionOk="0">
                    <a:moveTo>
                      <a:pt x="42102" y="17240"/>
                    </a:moveTo>
                    <a:lnTo>
                      <a:pt x="42102" y="0"/>
                    </a:lnTo>
                    <a:lnTo>
                      <a:pt x="0" y="3238"/>
                    </a:lnTo>
                    <a:lnTo>
                      <a:pt x="24140" y="19812"/>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7"/>
              <p:cNvSpPr/>
              <p:nvPr/>
            </p:nvSpPr>
            <p:spPr>
              <a:xfrm>
                <a:off x="7894686" y="539800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7"/>
              <p:cNvSpPr/>
              <p:nvPr/>
            </p:nvSpPr>
            <p:spPr>
              <a:xfrm>
                <a:off x="7795847" y="5404389"/>
                <a:ext cx="47328" cy="33051"/>
              </a:xfrm>
              <a:custGeom>
                <a:avLst/>
                <a:gdLst/>
                <a:ahLst/>
                <a:cxnLst/>
                <a:rect l="l" t="t" r="r" b="b"/>
                <a:pathLst>
                  <a:path w="47328" h="33051" extrusionOk="0">
                    <a:moveTo>
                      <a:pt x="0" y="10001"/>
                    </a:moveTo>
                    <a:lnTo>
                      <a:pt x="10454" y="0"/>
                    </a:lnTo>
                    <a:lnTo>
                      <a:pt x="47329" y="25527"/>
                    </a:lnTo>
                    <a:lnTo>
                      <a:pt x="45048" y="33051"/>
                    </a:lnTo>
                    <a:cubicBezTo>
                      <a:pt x="45048" y="33051"/>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7"/>
              <p:cNvSpPr/>
              <p:nvPr/>
            </p:nvSpPr>
            <p:spPr>
              <a:xfrm>
                <a:off x="7699193" y="5349240"/>
                <a:ext cx="58543" cy="38861"/>
              </a:xfrm>
              <a:custGeom>
                <a:avLst/>
                <a:gdLst/>
                <a:ahLst/>
                <a:cxnLst/>
                <a:rect l="l" t="t" r="r" b="b"/>
                <a:pathLst>
                  <a:path w="58543" h="38861" extrusionOk="0">
                    <a:moveTo>
                      <a:pt x="0" y="11049"/>
                    </a:moveTo>
                    <a:lnTo>
                      <a:pt x="49040" y="38862"/>
                    </a:lnTo>
                    <a:lnTo>
                      <a:pt x="58543" y="31623"/>
                    </a:lnTo>
                    <a:cubicBezTo>
                      <a:pt x="58543" y="31623"/>
                      <a:pt x="52461" y="24574"/>
                      <a:pt x="51986" y="23908"/>
                    </a:cubicBezTo>
                    <a:cubicBezTo>
                      <a:pt x="47614" y="18821"/>
                      <a:pt x="42444"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27"/>
              <p:cNvSpPr/>
              <p:nvPr/>
            </p:nvSpPr>
            <p:spPr>
              <a:xfrm>
                <a:off x="7753460" y="5318093"/>
                <a:ext cx="27275" cy="24479"/>
              </a:xfrm>
              <a:custGeom>
                <a:avLst/>
                <a:gdLst/>
                <a:ahLst/>
                <a:cxnLst/>
                <a:rect l="l" t="t" r="r" b="b"/>
                <a:pathLst>
                  <a:path w="27275" h="24479" extrusionOk="0">
                    <a:moveTo>
                      <a:pt x="27276" y="24479"/>
                    </a:moveTo>
                    <a:lnTo>
                      <a:pt x="27276" y="7334"/>
                    </a:lnTo>
                    <a:lnTo>
                      <a:pt x="4752" y="0"/>
                    </a:lnTo>
                    <a:lnTo>
                      <a:pt x="0" y="13430"/>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27"/>
              <p:cNvSpPr/>
              <p:nvPr/>
            </p:nvSpPr>
            <p:spPr>
              <a:xfrm>
                <a:off x="7631241" y="531304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7"/>
              <p:cNvSpPr/>
              <p:nvPr/>
            </p:nvSpPr>
            <p:spPr>
              <a:xfrm>
                <a:off x="7632192" y="5370575"/>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7"/>
              <p:cNvSpPr/>
              <p:nvPr/>
            </p:nvSpPr>
            <p:spPr>
              <a:xfrm>
                <a:off x="7630861" y="5295995"/>
                <a:ext cx="295637" cy="184880"/>
              </a:xfrm>
              <a:custGeom>
                <a:avLst/>
                <a:gdLst/>
                <a:ahLst/>
                <a:cxnLst/>
                <a:rect l="l" t="t" r="r" b="b"/>
                <a:pathLst>
                  <a:path w="295637" h="184880" extrusionOk="0">
                    <a:moveTo>
                      <a:pt x="149875" y="29432"/>
                    </a:moveTo>
                    <a:cubicBezTo>
                      <a:pt x="145988" y="29423"/>
                      <a:pt x="142110" y="29737"/>
                      <a:pt x="138280" y="30385"/>
                    </a:cubicBezTo>
                    <a:cubicBezTo>
                      <a:pt x="133053" y="31051"/>
                      <a:pt x="127256" y="32099"/>
                      <a:pt x="120793" y="33528"/>
                    </a:cubicBezTo>
                    <a:cubicBezTo>
                      <a:pt x="114331" y="34957"/>
                      <a:pt x="107583" y="36576"/>
                      <a:pt x="100645" y="38671"/>
                    </a:cubicBezTo>
                    <a:cubicBezTo>
                      <a:pt x="93897" y="40729"/>
                      <a:pt x="87292" y="43243"/>
                      <a:pt x="80877" y="46196"/>
                    </a:cubicBezTo>
                    <a:lnTo>
                      <a:pt x="131628" y="75629"/>
                    </a:lnTo>
                    <a:lnTo>
                      <a:pt x="141131" y="72390"/>
                    </a:lnTo>
                    <a:cubicBezTo>
                      <a:pt x="154056" y="68104"/>
                      <a:pt x="166221" y="64484"/>
                      <a:pt x="177721" y="61436"/>
                    </a:cubicBezTo>
                    <a:cubicBezTo>
                      <a:pt x="188489" y="58588"/>
                      <a:pt x="199494" y="56779"/>
                      <a:pt x="210604" y="56007"/>
                    </a:cubicBezTo>
                    <a:cubicBezTo>
                      <a:pt x="220726" y="55369"/>
                      <a:pt x="230875" y="56036"/>
                      <a:pt x="240826" y="58007"/>
                    </a:cubicBezTo>
                    <a:cubicBezTo>
                      <a:pt x="251033" y="60217"/>
                      <a:pt x="260812" y="64037"/>
                      <a:pt x="269813" y="69342"/>
                    </a:cubicBezTo>
                    <a:cubicBezTo>
                      <a:pt x="278584" y="73743"/>
                      <a:pt x="286112" y="80296"/>
                      <a:pt x="291671" y="88392"/>
                    </a:cubicBezTo>
                    <a:cubicBezTo>
                      <a:pt x="295397" y="94278"/>
                      <a:pt x="296556" y="101432"/>
                      <a:pt x="294902" y="108204"/>
                    </a:cubicBezTo>
                    <a:cubicBezTo>
                      <a:pt x="292793" y="115700"/>
                      <a:pt x="288687" y="122482"/>
                      <a:pt x="283023" y="127825"/>
                    </a:cubicBezTo>
                    <a:cubicBezTo>
                      <a:pt x="276076" y="134883"/>
                      <a:pt x="268282" y="141056"/>
                      <a:pt x="259833" y="146209"/>
                    </a:cubicBezTo>
                    <a:lnTo>
                      <a:pt x="292146" y="165259"/>
                    </a:lnTo>
                    <a:lnTo>
                      <a:pt x="274469" y="175546"/>
                    </a:lnTo>
                    <a:lnTo>
                      <a:pt x="241871" y="156496"/>
                    </a:lnTo>
                    <a:cubicBezTo>
                      <a:pt x="226371" y="164239"/>
                      <a:pt x="210138" y="170402"/>
                      <a:pt x="193402" y="174879"/>
                    </a:cubicBezTo>
                    <a:cubicBezTo>
                      <a:pt x="175915" y="179718"/>
                      <a:pt x="158048" y="183061"/>
                      <a:pt x="139991" y="184880"/>
                    </a:cubicBezTo>
                    <a:lnTo>
                      <a:pt x="122979" y="154305"/>
                    </a:lnTo>
                    <a:cubicBezTo>
                      <a:pt x="126115" y="154305"/>
                      <a:pt x="130772" y="154305"/>
                      <a:pt x="137140" y="153257"/>
                    </a:cubicBezTo>
                    <a:cubicBezTo>
                      <a:pt x="143507" y="152209"/>
                      <a:pt x="150635" y="151257"/>
                      <a:pt x="158428" y="149542"/>
                    </a:cubicBezTo>
                    <a:cubicBezTo>
                      <a:pt x="166221" y="147828"/>
                      <a:pt x="174585" y="145732"/>
                      <a:pt x="183328" y="143161"/>
                    </a:cubicBezTo>
                    <a:cubicBezTo>
                      <a:pt x="191824" y="140618"/>
                      <a:pt x="200121" y="137436"/>
                      <a:pt x="208133" y="133636"/>
                    </a:cubicBezTo>
                    <a:lnTo>
                      <a:pt x="157193" y="104680"/>
                    </a:lnTo>
                    <a:lnTo>
                      <a:pt x="150635" y="106966"/>
                    </a:lnTo>
                    <a:lnTo>
                      <a:pt x="143697" y="109156"/>
                    </a:lnTo>
                    <a:cubicBezTo>
                      <a:pt x="130962" y="113347"/>
                      <a:pt x="119368" y="116586"/>
                      <a:pt x="108723" y="118681"/>
                    </a:cubicBezTo>
                    <a:cubicBezTo>
                      <a:pt x="98953" y="120958"/>
                      <a:pt x="88994" y="122291"/>
                      <a:pt x="78976" y="122682"/>
                    </a:cubicBezTo>
                    <a:cubicBezTo>
                      <a:pt x="70128" y="122996"/>
                      <a:pt x="61280" y="122168"/>
                      <a:pt x="52651" y="120205"/>
                    </a:cubicBezTo>
                    <a:cubicBezTo>
                      <a:pt x="44098" y="118224"/>
                      <a:pt x="35867" y="115014"/>
                      <a:pt x="28226" y="110680"/>
                    </a:cubicBezTo>
                    <a:cubicBezTo>
                      <a:pt x="19910" y="106299"/>
                      <a:pt x="12697" y="100079"/>
                      <a:pt x="7128" y="92488"/>
                    </a:cubicBezTo>
                    <a:cubicBezTo>
                      <a:pt x="3032" y="86801"/>
                      <a:pt x="1017" y="79867"/>
                      <a:pt x="1426" y="72866"/>
                    </a:cubicBezTo>
                    <a:cubicBezTo>
                      <a:pt x="2148" y="65570"/>
                      <a:pt x="5065" y="58655"/>
                      <a:pt x="9789" y="53054"/>
                    </a:cubicBezTo>
                    <a:cubicBezTo>
                      <a:pt x="15567" y="45644"/>
                      <a:pt x="22505" y="39214"/>
                      <a:pt x="30317" y="34004"/>
                    </a:cubicBezTo>
                    <a:lnTo>
                      <a:pt x="0" y="17050"/>
                    </a:lnTo>
                    <a:lnTo>
                      <a:pt x="17582" y="6763"/>
                    </a:lnTo>
                    <a:lnTo>
                      <a:pt x="47234" y="24003"/>
                    </a:lnTo>
                    <a:cubicBezTo>
                      <a:pt x="61157" y="17088"/>
                      <a:pt x="75783" y="11687"/>
                      <a:pt x="90856" y="7906"/>
                    </a:cubicBezTo>
                    <a:cubicBezTo>
                      <a:pt x="105197" y="4286"/>
                      <a:pt x="119776" y="1638"/>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485"/>
                      <a:pt x="63485" y="82772"/>
                    </a:cubicBezTo>
                    <a:close/>
                    <a:moveTo>
                      <a:pt x="230372" y="96679"/>
                    </a:moveTo>
                    <a:cubicBezTo>
                      <a:pt x="223092" y="92716"/>
                      <a:pt x="214710" y="91240"/>
                      <a:pt x="206517" y="92488"/>
                    </a:cubicBezTo>
                    <a:cubicBezTo>
                      <a:pt x="195265" y="93954"/>
                      <a:pt x="184174" y="96412"/>
                      <a:pt x="173349" y="99822"/>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2" name="Google Shape;1522;p27"/>
            <p:cNvGrpSpPr/>
            <p:nvPr/>
          </p:nvGrpSpPr>
          <p:grpSpPr>
            <a:xfrm>
              <a:off x="5533746" y="4253261"/>
              <a:ext cx="883852" cy="621029"/>
              <a:chOff x="7343371" y="4995386"/>
              <a:chExt cx="883852" cy="621029"/>
            </a:xfrm>
          </p:grpSpPr>
          <p:sp>
            <p:nvSpPr>
              <p:cNvPr id="1523" name="Google Shape;1523;p27"/>
              <p:cNvSpPr/>
              <p:nvPr/>
            </p:nvSpPr>
            <p:spPr>
              <a:xfrm>
                <a:off x="7343371" y="51049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7"/>
              <p:cNvSpPr/>
              <p:nvPr/>
            </p:nvSpPr>
            <p:spPr>
              <a:xfrm>
                <a:off x="7343561" y="5248084"/>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27"/>
              <p:cNvSpPr/>
              <p:nvPr/>
            </p:nvSpPr>
            <p:spPr>
              <a:xfrm>
                <a:off x="8160792" y="5251132"/>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27"/>
              <p:cNvSpPr/>
              <p:nvPr/>
            </p:nvSpPr>
            <p:spPr>
              <a:xfrm>
                <a:off x="7343371" y="4995386"/>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7"/>
              <p:cNvSpPr/>
              <p:nvPr/>
            </p:nvSpPr>
            <p:spPr>
              <a:xfrm>
                <a:off x="7469087" y="5064990"/>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7"/>
              <p:cNvSpPr/>
              <p:nvPr/>
            </p:nvSpPr>
            <p:spPr>
              <a:xfrm>
                <a:off x="7469677" y="5086897"/>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7"/>
                      <a:pt x="35069" y="86416"/>
                      <a:pt x="91997" y="53650"/>
                    </a:cubicBezTo>
                    <a:cubicBezTo>
                      <a:pt x="215546" y="-17883"/>
                      <a:pt x="415886" y="-17883"/>
                      <a:pt x="539435" y="53650"/>
                    </a:cubicBezTo>
                    <a:cubicBezTo>
                      <a:pt x="596363" y="86701"/>
                      <a:pt x="626870" y="129087"/>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7"/>
              <p:cNvSpPr/>
              <p:nvPr/>
            </p:nvSpPr>
            <p:spPr>
              <a:xfrm>
                <a:off x="7630861" y="5169693"/>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1"/>
                    </a:cubicBezTo>
                    <a:lnTo>
                      <a:pt x="131628" y="75629"/>
                    </a:lnTo>
                    <a:lnTo>
                      <a:pt x="141131" y="72390"/>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781"/>
                    </a:lnTo>
                    <a:cubicBezTo>
                      <a:pt x="127332" y="154657"/>
                      <a:pt x="132065" y="154276"/>
                      <a:pt x="136760" y="153638"/>
                    </a:cubicBezTo>
                    <a:cubicBezTo>
                      <a:pt x="143127" y="152876"/>
                      <a:pt x="150255" y="151638"/>
                      <a:pt x="158048" y="150019"/>
                    </a:cubicBezTo>
                    <a:cubicBezTo>
                      <a:pt x="165841" y="148399"/>
                      <a:pt x="174204" y="146113"/>
                      <a:pt x="182948" y="143637"/>
                    </a:cubicBezTo>
                    <a:cubicBezTo>
                      <a:pt x="191425" y="141056"/>
                      <a:pt x="199722" y="137865"/>
                      <a:pt x="207753" y="134112"/>
                    </a:cubicBezTo>
                    <a:lnTo>
                      <a:pt x="157193" y="104965"/>
                    </a:lnTo>
                    <a:lnTo>
                      <a:pt x="150635" y="107252"/>
                    </a:lnTo>
                    <a:lnTo>
                      <a:pt x="143697" y="109347"/>
                    </a:lnTo>
                    <a:cubicBezTo>
                      <a:pt x="130962" y="113538"/>
                      <a:pt x="119368" y="116777"/>
                      <a:pt x="108723" y="118872"/>
                    </a:cubicBezTo>
                    <a:cubicBezTo>
                      <a:pt x="98953" y="121148"/>
                      <a:pt x="88994" y="122482"/>
                      <a:pt x="78976" y="122872"/>
                    </a:cubicBezTo>
                    <a:cubicBezTo>
                      <a:pt x="70128" y="123234"/>
                      <a:pt x="61280" y="122396"/>
                      <a:pt x="52651" y="120396"/>
                    </a:cubicBezTo>
                    <a:cubicBezTo>
                      <a:pt x="44079" y="118463"/>
                      <a:pt x="35848" y="115243"/>
                      <a:pt x="28226" y="110871"/>
                    </a:cubicBezTo>
                    <a:cubicBezTo>
                      <a:pt x="19891" y="106518"/>
                      <a:pt x="12669" y="100289"/>
                      <a:pt x="7128" y="92678"/>
                    </a:cubicBezTo>
                    <a:cubicBezTo>
                      <a:pt x="3022" y="86992"/>
                      <a:pt x="1007" y="80058"/>
                      <a:pt x="1426" y="73057"/>
                    </a:cubicBezTo>
                    <a:cubicBezTo>
                      <a:pt x="2148" y="65761"/>
                      <a:pt x="5065" y="58846"/>
                      <a:pt x="9789" y="53245"/>
                    </a:cubicBezTo>
                    <a:cubicBezTo>
                      <a:pt x="15596" y="45863"/>
                      <a:pt x="22524" y="39434"/>
                      <a:pt x="30317" y="34195"/>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6774"/>
                    </a:moveTo>
                    <a:cubicBezTo>
                      <a:pt x="223101" y="92773"/>
                      <a:pt x="214719" y="91269"/>
                      <a:pt x="206517" y="92488"/>
                    </a:cubicBezTo>
                    <a:cubicBezTo>
                      <a:pt x="195265" y="93955"/>
                      <a:pt x="184174" y="96412"/>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7"/>
              <p:cNvSpPr/>
              <p:nvPr/>
            </p:nvSpPr>
            <p:spPr>
              <a:xfrm>
                <a:off x="7753460" y="5307234"/>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7"/>
              <p:cNvSpPr/>
              <p:nvPr/>
            </p:nvSpPr>
            <p:spPr>
              <a:xfrm>
                <a:off x="7880525" y="5317712"/>
                <a:ext cx="42101" cy="19716"/>
              </a:xfrm>
              <a:custGeom>
                <a:avLst/>
                <a:gdLst/>
                <a:ahLst/>
                <a:cxnLst/>
                <a:rect l="l" t="t" r="r" b="b"/>
                <a:pathLst>
                  <a:path w="42101" h="19716" extrusionOk="0">
                    <a:moveTo>
                      <a:pt x="42102" y="17240"/>
                    </a:moveTo>
                    <a:lnTo>
                      <a:pt x="42102" y="0"/>
                    </a:lnTo>
                    <a:lnTo>
                      <a:pt x="0" y="3238"/>
                    </a:lnTo>
                    <a:lnTo>
                      <a:pt x="24140" y="19717"/>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27"/>
              <p:cNvSpPr/>
              <p:nvPr/>
            </p:nvSpPr>
            <p:spPr>
              <a:xfrm>
                <a:off x="7894686" y="525456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27"/>
              <p:cNvSpPr/>
              <p:nvPr/>
            </p:nvSpPr>
            <p:spPr>
              <a:xfrm>
                <a:off x="7795847" y="526094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7"/>
              <p:cNvSpPr/>
              <p:nvPr/>
            </p:nvSpPr>
            <p:spPr>
              <a:xfrm>
                <a:off x="7699193" y="5205793"/>
                <a:ext cx="58543" cy="38861"/>
              </a:xfrm>
              <a:custGeom>
                <a:avLst/>
                <a:gdLst/>
                <a:ahLst/>
                <a:cxnLst/>
                <a:rect l="l" t="t" r="r" b="b"/>
                <a:pathLst>
                  <a:path w="58543" h="38861" extrusionOk="0">
                    <a:moveTo>
                      <a:pt x="0" y="11049"/>
                    </a:moveTo>
                    <a:lnTo>
                      <a:pt x="49040" y="38862"/>
                    </a:lnTo>
                    <a:lnTo>
                      <a:pt x="58543" y="31623"/>
                    </a:lnTo>
                    <a:cubicBezTo>
                      <a:pt x="58543" y="31623"/>
                      <a:pt x="52461" y="24574"/>
                      <a:pt x="51986" y="23813"/>
                    </a:cubicBezTo>
                    <a:cubicBezTo>
                      <a:pt x="47585" y="18783"/>
                      <a:pt x="42425"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7"/>
              <p:cNvSpPr/>
              <p:nvPr/>
            </p:nvSpPr>
            <p:spPr>
              <a:xfrm>
                <a:off x="7753460" y="517464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7"/>
              <p:cNvSpPr/>
              <p:nvPr/>
            </p:nvSpPr>
            <p:spPr>
              <a:xfrm>
                <a:off x="7631241" y="516959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7"/>
              <p:cNvSpPr/>
              <p:nvPr/>
            </p:nvSpPr>
            <p:spPr>
              <a:xfrm>
                <a:off x="7632192" y="5227129"/>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7"/>
              <p:cNvSpPr/>
              <p:nvPr/>
            </p:nvSpPr>
            <p:spPr>
              <a:xfrm>
                <a:off x="7630861" y="5152548"/>
                <a:ext cx="295637" cy="184403"/>
              </a:xfrm>
              <a:custGeom>
                <a:avLst/>
                <a:gdLst/>
                <a:ahLst/>
                <a:cxnLst/>
                <a:rect l="l" t="t" r="r" b="b"/>
                <a:pathLst>
                  <a:path w="295637" h="184403" extrusionOk="0">
                    <a:moveTo>
                      <a:pt x="149875" y="29051"/>
                    </a:moveTo>
                    <a:cubicBezTo>
                      <a:pt x="145988" y="29042"/>
                      <a:pt x="142110" y="29356"/>
                      <a:pt x="138280" y="30004"/>
                    </a:cubicBezTo>
                    <a:cubicBezTo>
                      <a:pt x="133053" y="30671"/>
                      <a:pt x="127256" y="31718"/>
                      <a:pt x="120793" y="33147"/>
                    </a:cubicBezTo>
                    <a:cubicBezTo>
                      <a:pt x="114331" y="34576"/>
                      <a:pt x="107583" y="36195"/>
                      <a:pt x="100645" y="38290"/>
                    </a:cubicBezTo>
                    <a:cubicBezTo>
                      <a:pt x="93878" y="40310"/>
                      <a:pt x="87273" y="42824"/>
                      <a:pt x="80877" y="45815"/>
                    </a:cubicBezTo>
                    <a:lnTo>
                      <a:pt x="131628" y="75247"/>
                    </a:lnTo>
                    <a:lnTo>
                      <a:pt x="141131" y="72009"/>
                    </a:lnTo>
                    <a:cubicBezTo>
                      <a:pt x="154056" y="67723"/>
                      <a:pt x="166221" y="64103"/>
                      <a:pt x="177721" y="61055"/>
                    </a:cubicBezTo>
                    <a:cubicBezTo>
                      <a:pt x="188489" y="58207"/>
                      <a:pt x="199494" y="56397"/>
                      <a:pt x="210604" y="55626"/>
                    </a:cubicBezTo>
                    <a:cubicBezTo>
                      <a:pt x="220726" y="54988"/>
                      <a:pt x="230875" y="55654"/>
                      <a:pt x="240826" y="57626"/>
                    </a:cubicBezTo>
                    <a:cubicBezTo>
                      <a:pt x="251033" y="59836"/>
                      <a:pt x="260812" y="63655"/>
                      <a:pt x="269813" y="68961"/>
                    </a:cubicBezTo>
                    <a:cubicBezTo>
                      <a:pt x="278584" y="73362"/>
                      <a:pt x="286112" y="79915"/>
                      <a:pt x="291671" y="88011"/>
                    </a:cubicBezTo>
                    <a:cubicBezTo>
                      <a:pt x="295397" y="93897"/>
                      <a:pt x="296556" y="101051"/>
                      <a:pt x="294902" y="107823"/>
                    </a:cubicBezTo>
                    <a:cubicBezTo>
                      <a:pt x="292793" y="115319"/>
                      <a:pt x="288687" y="122101"/>
                      <a:pt x="283023" y="127444"/>
                    </a:cubicBezTo>
                    <a:cubicBezTo>
                      <a:pt x="276076" y="134503"/>
                      <a:pt x="268282" y="140675"/>
                      <a:pt x="259833" y="145828"/>
                    </a:cubicBezTo>
                    <a:lnTo>
                      <a:pt x="292146" y="164878"/>
                    </a:lnTo>
                    <a:lnTo>
                      <a:pt x="274469" y="175069"/>
                    </a:lnTo>
                    <a:lnTo>
                      <a:pt x="241871" y="156019"/>
                    </a:lnTo>
                    <a:cubicBezTo>
                      <a:pt x="226371" y="163763"/>
                      <a:pt x="210138" y="169916"/>
                      <a:pt x="193402" y="174403"/>
                    </a:cubicBezTo>
                    <a:cubicBezTo>
                      <a:pt x="175915" y="179241"/>
                      <a:pt x="158048" y="182585"/>
                      <a:pt x="139991" y="184404"/>
                    </a:cubicBezTo>
                    <a:lnTo>
                      <a:pt x="122979" y="153829"/>
                    </a:lnTo>
                    <a:cubicBezTo>
                      <a:pt x="126115" y="153829"/>
                      <a:pt x="130772" y="153829"/>
                      <a:pt x="137140" y="152781"/>
                    </a:cubicBezTo>
                    <a:cubicBezTo>
                      <a:pt x="143507" y="151733"/>
                      <a:pt x="150635" y="150781"/>
                      <a:pt x="158428" y="149066"/>
                    </a:cubicBezTo>
                    <a:cubicBezTo>
                      <a:pt x="166221" y="147352"/>
                      <a:pt x="174585" y="145256"/>
                      <a:pt x="183328" y="142684"/>
                    </a:cubicBezTo>
                    <a:cubicBezTo>
                      <a:pt x="191824" y="140141"/>
                      <a:pt x="200121" y="136960"/>
                      <a:pt x="208133" y="133159"/>
                    </a:cubicBezTo>
                    <a:lnTo>
                      <a:pt x="157573" y="103917"/>
                    </a:lnTo>
                    <a:lnTo>
                      <a:pt x="151015" y="106204"/>
                    </a:lnTo>
                    <a:lnTo>
                      <a:pt x="144077" y="108394"/>
                    </a:lnTo>
                    <a:cubicBezTo>
                      <a:pt x="131342" y="112585"/>
                      <a:pt x="119748" y="115824"/>
                      <a:pt x="109104" y="117919"/>
                    </a:cubicBezTo>
                    <a:cubicBezTo>
                      <a:pt x="99334" y="120196"/>
                      <a:pt x="89374" y="121530"/>
                      <a:pt x="79357" y="121920"/>
                    </a:cubicBezTo>
                    <a:cubicBezTo>
                      <a:pt x="70509" y="122234"/>
                      <a:pt x="61661" y="121396"/>
                      <a:pt x="53031" y="119443"/>
                    </a:cubicBezTo>
                    <a:cubicBezTo>
                      <a:pt x="44478" y="117462"/>
                      <a:pt x="36247" y="114252"/>
                      <a:pt x="28606" y="109918"/>
                    </a:cubicBezTo>
                    <a:cubicBezTo>
                      <a:pt x="20291" y="105537"/>
                      <a:pt x="13077" y="99317"/>
                      <a:pt x="7508" y="91726"/>
                    </a:cubicBezTo>
                    <a:cubicBezTo>
                      <a:pt x="3412" y="86039"/>
                      <a:pt x="1397" y="79105"/>
                      <a:pt x="1806" y="72104"/>
                    </a:cubicBezTo>
                    <a:cubicBezTo>
                      <a:pt x="2528" y="64808"/>
                      <a:pt x="5446" y="57893"/>
                      <a:pt x="10169" y="52292"/>
                    </a:cubicBezTo>
                    <a:cubicBezTo>
                      <a:pt x="15947" y="44882"/>
                      <a:pt x="22885" y="38452"/>
                      <a:pt x="30697" y="33242"/>
                    </a:cubicBezTo>
                    <a:lnTo>
                      <a:pt x="0" y="17050"/>
                    </a:lnTo>
                    <a:lnTo>
                      <a:pt x="17582" y="6763"/>
                    </a:lnTo>
                    <a:lnTo>
                      <a:pt x="47234" y="24003"/>
                    </a:lnTo>
                    <a:cubicBezTo>
                      <a:pt x="61157" y="17088"/>
                      <a:pt x="75783" y="11687"/>
                      <a:pt x="90856" y="7906"/>
                    </a:cubicBezTo>
                    <a:cubicBezTo>
                      <a:pt x="105197" y="4286"/>
                      <a:pt x="119776" y="1638"/>
                      <a:pt x="134479" y="0"/>
                    </a:cubicBezTo>
                    <a:close/>
                    <a:moveTo>
                      <a:pt x="63485" y="82391"/>
                    </a:moveTo>
                    <a:cubicBezTo>
                      <a:pt x="70157" y="86258"/>
                      <a:pt x="77864" y="87925"/>
                      <a:pt x="85534" y="87154"/>
                    </a:cubicBezTo>
                    <a:cubicBezTo>
                      <a:pt x="95817" y="85992"/>
                      <a:pt x="105948" y="83725"/>
                      <a:pt x="115756" y="80391"/>
                    </a:cubicBezTo>
                    <a:lnTo>
                      <a:pt x="68237" y="52864"/>
                    </a:lnTo>
                    <a:cubicBezTo>
                      <a:pt x="50750" y="64675"/>
                      <a:pt x="49230" y="74485"/>
                      <a:pt x="63485" y="82772"/>
                    </a:cubicBezTo>
                    <a:close/>
                    <a:moveTo>
                      <a:pt x="230372" y="96298"/>
                    </a:moveTo>
                    <a:cubicBezTo>
                      <a:pt x="223092" y="92335"/>
                      <a:pt x="214710" y="90859"/>
                      <a:pt x="206517" y="92107"/>
                    </a:cubicBezTo>
                    <a:cubicBezTo>
                      <a:pt x="195274" y="93535"/>
                      <a:pt x="184174" y="95964"/>
                      <a:pt x="173349" y="99346"/>
                    </a:cubicBezTo>
                    <a:lnTo>
                      <a:pt x="220868" y="126778"/>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9" name="Google Shape;1539;p27"/>
            <p:cNvGrpSpPr/>
            <p:nvPr/>
          </p:nvGrpSpPr>
          <p:grpSpPr>
            <a:xfrm>
              <a:off x="4965040" y="3574128"/>
              <a:ext cx="883852" cy="621125"/>
              <a:chOff x="6774665" y="4316253"/>
              <a:chExt cx="883852" cy="621125"/>
            </a:xfrm>
          </p:grpSpPr>
          <p:sp>
            <p:nvSpPr>
              <p:cNvPr id="1540" name="Google Shape;1540;p27"/>
              <p:cNvSpPr/>
              <p:nvPr/>
            </p:nvSpPr>
            <p:spPr>
              <a:xfrm>
                <a:off x="6774665" y="4425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27"/>
              <p:cNvSpPr/>
              <p:nvPr/>
            </p:nvSpPr>
            <p:spPr>
              <a:xfrm>
                <a:off x="6774855" y="456895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7"/>
              <p:cNvSpPr/>
              <p:nvPr/>
            </p:nvSpPr>
            <p:spPr>
              <a:xfrm>
                <a:off x="7592086" y="4572000"/>
                <a:ext cx="66431" cy="157067"/>
              </a:xfrm>
              <a:custGeom>
                <a:avLst/>
                <a:gdLst/>
                <a:ahLst/>
                <a:cxnLst/>
                <a:rect l="l" t="t" r="r" b="b"/>
                <a:pathLst>
                  <a:path w="66431" h="157067" extrusionOk="0">
                    <a:moveTo>
                      <a:pt x="66431" y="0"/>
                    </a:moveTo>
                    <a:lnTo>
                      <a:pt x="66431" y="109633"/>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7"/>
              <p:cNvSpPr/>
              <p:nvPr/>
            </p:nvSpPr>
            <p:spPr>
              <a:xfrm>
                <a:off x="6774665" y="431625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7"/>
              <p:cNvSpPr/>
              <p:nvPr/>
            </p:nvSpPr>
            <p:spPr>
              <a:xfrm>
                <a:off x="6900380" y="4385881"/>
                <a:ext cx="632615" cy="366093"/>
              </a:xfrm>
              <a:custGeom>
                <a:avLst/>
                <a:gdLst/>
                <a:ahLst/>
                <a:cxnLst/>
                <a:rect l="l" t="t" r="r" b="b"/>
                <a:pathLst>
                  <a:path w="632615" h="366093" extrusionOk="0">
                    <a:moveTo>
                      <a:pt x="632021" y="194024"/>
                    </a:moveTo>
                    <a:cubicBezTo>
                      <a:pt x="627555" y="237077"/>
                      <a:pt x="596952" y="279749"/>
                      <a:pt x="540025" y="312515"/>
                    </a:cubicBezTo>
                    <a:cubicBezTo>
                      <a:pt x="416475" y="383953"/>
                      <a:pt x="216136" y="383953"/>
                      <a:pt x="92586" y="312515"/>
                    </a:cubicBezTo>
                    <a:cubicBezTo>
                      <a:pt x="35564" y="279559"/>
                      <a:pt x="4961" y="237077"/>
                      <a:pt x="590" y="194024"/>
                    </a:cubicBezTo>
                    <a:cubicBezTo>
                      <a:pt x="-4732" y="143637"/>
                      <a:pt x="25965" y="92107"/>
                      <a:pt x="92586" y="53721"/>
                    </a:cubicBezTo>
                    <a:cubicBezTo>
                      <a:pt x="216136" y="-17907"/>
                      <a:pt x="416475" y="-17907"/>
                      <a:pt x="540025" y="53721"/>
                    </a:cubicBezTo>
                    <a:cubicBezTo>
                      <a:pt x="606931" y="92107"/>
                      <a:pt x="637344"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7"/>
              <p:cNvSpPr/>
              <p:nvPr/>
            </p:nvSpPr>
            <p:spPr>
              <a:xfrm>
                <a:off x="6900970" y="4407789"/>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7"/>
              <p:cNvSpPr/>
              <p:nvPr/>
            </p:nvSpPr>
            <p:spPr>
              <a:xfrm>
                <a:off x="7062535" y="4489799"/>
                <a:ext cx="295132" cy="185547"/>
              </a:xfrm>
              <a:custGeom>
                <a:avLst/>
                <a:gdLst/>
                <a:ahLst/>
                <a:cxnLst/>
                <a:rect l="l" t="t" r="r" b="b"/>
                <a:pathLst>
                  <a:path w="295132"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874" y="95193"/>
                      <a:pt x="296033" y="102356"/>
                      <a:pt x="294427" y="109156"/>
                    </a:cubicBezTo>
                    <a:cubicBezTo>
                      <a:pt x="292251" y="116624"/>
                      <a:pt x="288155" y="123397"/>
                      <a:pt x="282547" y="128778"/>
                    </a:cubicBezTo>
                    <a:cubicBezTo>
                      <a:pt x="275553" y="135789"/>
                      <a:pt x="267769" y="141961"/>
                      <a:pt x="259358" y="147161"/>
                    </a:cubicBezTo>
                    <a:lnTo>
                      <a:pt x="291671" y="166211"/>
                    </a:lnTo>
                    <a:lnTo>
                      <a:pt x="273709" y="176213"/>
                    </a:lnTo>
                    <a:lnTo>
                      <a:pt x="241111" y="157163"/>
                    </a:lnTo>
                    <a:cubicBezTo>
                      <a:pt x="225591" y="164868"/>
                      <a:pt x="209359" y="171022"/>
                      <a:pt x="192642" y="175546"/>
                    </a:cubicBezTo>
                    <a:cubicBezTo>
                      <a:pt x="175155" y="180385"/>
                      <a:pt x="157288" y="183728"/>
                      <a:pt x="139230"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693" y="93612"/>
                      <a:pt x="214339" y="92107"/>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7"/>
              <p:cNvSpPr/>
              <p:nvPr/>
            </p:nvSpPr>
            <p:spPr>
              <a:xfrm>
                <a:off x="7184658" y="4627816"/>
                <a:ext cx="19482" cy="25431"/>
              </a:xfrm>
              <a:custGeom>
                <a:avLst/>
                <a:gdLst/>
                <a:ahLst/>
                <a:cxnLst/>
                <a:rect l="l" t="t" r="r" b="b"/>
                <a:pathLst>
                  <a:path w="19482" h="25431" extrusionOk="0">
                    <a:moveTo>
                      <a:pt x="0" y="17145"/>
                    </a:moveTo>
                    <a:cubicBezTo>
                      <a:pt x="285" y="11430"/>
                      <a:pt x="285" y="5715"/>
                      <a:pt x="0" y="0"/>
                    </a:cubicBezTo>
                    <a:lnTo>
                      <a:pt x="19483" y="12478"/>
                    </a:lnTo>
                    <a:lnTo>
                      <a:pt x="1102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7"/>
              <p:cNvSpPr/>
              <p:nvPr/>
            </p:nvSpPr>
            <p:spPr>
              <a:xfrm>
                <a:off x="7311819" y="4638675"/>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7"/>
              <p:cNvSpPr/>
              <p:nvPr/>
            </p:nvSpPr>
            <p:spPr>
              <a:xfrm>
                <a:off x="7325980" y="457542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7"/>
              <p:cNvSpPr/>
              <p:nvPr/>
            </p:nvSpPr>
            <p:spPr>
              <a:xfrm>
                <a:off x="7227140" y="4581810"/>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27"/>
              <p:cNvSpPr/>
              <p:nvPr/>
            </p:nvSpPr>
            <p:spPr>
              <a:xfrm>
                <a:off x="7130487" y="4526660"/>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27"/>
              <p:cNvSpPr/>
              <p:nvPr/>
            </p:nvSpPr>
            <p:spPr>
              <a:xfrm>
                <a:off x="7184753" y="4495514"/>
                <a:ext cx="27275" cy="24479"/>
              </a:xfrm>
              <a:custGeom>
                <a:avLst/>
                <a:gdLst/>
                <a:ahLst/>
                <a:cxnLst/>
                <a:rect l="l" t="t" r="r" b="b"/>
                <a:pathLst>
                  <a:path w="27275" h="24479" extrusionOk="0">
                    <a:moveTo>
                      <a:pt x="27276" y="24479"/>
                    </a:moveTo>
                    <a:lnTo>
                      <a:pt x="27276" y="7334"/>
                    </a:lnTo>
                    <a:lnTo>
                      <a:pt x="4752" y="0"/>
                    </a:lnTo>
                    <a:lnTo>
                      <a:pt x="0" y="13526"/>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7"/>
              <p:cNvSpPr/>
              <p:nvPr/>
            </p:nvSpPr>
            <p:spPr>
              <a:xfrm>
                <a:off x="7062535" y="4490466"/>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7"/>
              <p:cNvSpPr/>
              <p:nvPr/>
            </p:nvSpPr>
            <p:spPr>
              <a:xfrm>
                <a:off x="7063485" y="4547997"/>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7"/>
              <p:cNvSpPr/>
              <p:nvPr/>
            </p:nvSpPr>
            <p:spPr>
              <a:xfrm>
                <a:off x="7062535" y="4472654"/>
                <a:ext cx="295233" cy="185546"/>
              </a:xfrm>
              <a:custGeom>
                <a:avLst/>
                <a:gdLst/>
                <a:ahLst/>
                <a:cxnLst/>
                <a:rect l="l" t="t" r="r" b="b"/>
                <a:pathLst>
                  <a:path w="295233" h="185546" extrusionOk="0">
                    <a:moveTo>
                      <a:pt x="149494" y="30194"/>
                    </a:moveTo>
                    <a:cubicBezTo>
                      <a:pt x="145607" y="30185"/>
                      <a:pt x="141730" y="30499"/>
                      <a:pt x="137900" y="31147"/>
                    </a:cubicBezTo>
                    <a:cubicBezTo>
                      <a:pt x="132673" y="31909"/>
                      <a:pt x="126875" y="32956"/>
                      <a:pt x="120413" y="34290"/>
                    </a:cubicBezTo>
                    <a:cubicBezTo>
                      <a:pt x="113950" y="35623"/>
                      <a:pt x="107203" y="37338"/>
                      <a:pt x="100265" y="39433"/>
                    </a:cubicBezTo>
                    <a:cubicBezTo>
                      <a:pt x="93498" y="41481"/>
                      <a:pt x="86893" y="44034"/>
                      <a:pt x="80497" y="47054"/>
                    </a:cubicBezTo>
                    <a:lnTo>
                      <a:pt x="131247" y="76390"/>
                    </a:lnTo>
                    <a:lnTo>
                      <a:pt x="140751" y="73247"/>
                    </a:lnTo>
                    <a:cubicBezTo>
                      <a:pt x="153676" y="68866"/>
                      <a:pt x="165841" y="65246"/>
                      <a:pt x="177340" y="62198"/>
                    </a:cubicBezTo>
                    <a:cubicBezTo>
                      <a:pt x="188108" y="59360"/>
                      <a:pt x="199114" y="57540"/>
                      <a:pt x="210224" y="56769"/>
                    </a:cubicBezTo>
                    <a:cubicBezTo>
                      <a:pt x="220345" y="56159"/>
                      <a:pt x="230505" y="56864"/>
                      <a:pt x="240446" y="58864"/>
                    </a:cubicBezTo>
                    <a:cubicBezTo>
                      <a:pt x="250643" y="61036"/>
                      <a:pt x="260432" y="64827"/>
                      <a:pt x="269432" y="70104"/>
                    </a:cubicBezTo>
                    <a:cubicBezTo>
                      <a:pt x="278204" y="74504"/>
                      <a:pt x="285731" y="81058"/>
                      <a:pt x="291291" y="89154"/>
                    </a:cubicBezTo>
                    <a:cubicBezTo>
                      <a:pt x="294978" y="95088"/>
                      <a:pt x="296138" y="102260"/>
                      <a:pt x="294522" y="109061"/>
                    </a:cubicBezTo>
                    <a:cubicBezTo>
                      <a:pt x="292327" y="116519"/>
                      <a:pt x="288231" y="123282"/>
                      <a:pt x="282643" y="128683"/>
                    </a:cubicBezTo>
                    <a:cubicBezTo>
                      <a:pt x="275667" y="135684"/>
                      <a:pt x="267883" y="141827"/>
                      <a:pt x="259453" y="146971"/>
                    </a:cubicBezTo>
                    <a:lnTo>
                      <a:pt x="291766" y="166021"/>
                    </a:lnTo>
                    <a:lnTo>
                      <a:pt x="273709" y="176213"/>
                    </a:lnTo>
                    <a:lnTo>
                      <a:pt x="241111" y="157163"/>
                    </a:lnTo>
                    <a:cubicBezTo>
                      <a:pt x="225591" y="164830"/>
                      <a:pt x="209359" y="170955"/>
                      <a:pt x="192642" y="175450"/>
                    </a:cubicBezTo>
                    <a:cubicBezTo>
                      <a:pt x="175164" y="180365"/>
                      <a:pt x="157297" y="183737"/>
                      <a:pt x="139230" y="185547"/>
                    </a:cubicBezTo>
                    <a:lnTo>
                      <a:pt x="122123" y="154972"/>
                    </a:lnTo>
                    <a:cubicBezTo>
                      <a:pt x="126894" y="154848"/>
                      <a:pt x="131656" y="154467"/>
                      <a:pt x="136379" y="153829"/>
                    </a:cubicBezTo>
                    <a:cubicBezTo>
                      <a:pt x="142747" y="153067"/>
                      <a:pt x="149875" y="151924"/>
                      <a:pt x="157668" y="150209"/>
                    </a:cubicBezTo>
                    <a:cubicBezTo>
                      <a:pt x="165461" y="148495"/>
                      <a:pt x="173824" y="146304"/>
                      <a:pt x="182568" y="143828"/>
                    </a:cubicBezTo>
                    <a:cubicBezTo>
                      <a:pt x="191064" y="141284"/>
                      <a:pt x="199361" y="138103"/>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5"/>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534"/>
                    </a:moveTo>
                    <a:cubicBezTo>
                      <a:pt x="69777" y="87401"/>
                      <a:pt x="77484" y="89068"/>
                      <a:pt x="85154" y="88297"/>
                    </a:cubicBezTo>
                    <a:cubicBezTo>
                      <a:pt x="95437" y="87125"/>
                      <a:pt x="105568" y="84858"/>
                      <a:pt x="115376" y="81534"/>
                    </a:cubicBezTo>
                    <a:lnTo>
                      <a:pt x="67857" y="54007"/>
                    </a:lnTo>
                    <a:cubicBezTo>
                      <a:pt x="50370" y="65437"/>
                      <a:pt x="48849" y="75343"/>
                      <a:pt x="63105" y="83534"/>
                    </a:cubicBezTo>
                    <a:close/>
                    <a:moveTo>
                      <a:pt x="229991" y="97536"/>
                    </a:moveTo>
                    <a:cubicBezTo>
                      <a:pt x="222721" y="93536"/>
                      <a:pt x="214339" y="92030"/>
                      <a:pt x="206137" y="93250"/>
                    </a:cubicBezTo>
                    <a:cubicBezTo>
                      <a:pt x="194884" y="94707"/>
                      <a:pt x="183784" y="97164"/>
                      <a:pt x="172969" y="100584"/>
                    </a:cubicBezTo>
                    <a:lnTo>
                      <a:pt x="220488" y="127921"/>
                    </a:lnTo>
                    <a:cubicBezTo>
                      <a:pt x="240512" y="115224"/>
                      <a:pt x="243677" y="105089"/>
                      <a:pt x="229991"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6" name="Google Shape;1556;p27"/>
            <p:cNvGrpSpPr/>
            <p:nvPr/>
          </p:nvGrpSpPr>
          <p:grpSpPr>
            <a:xfrm>
              <a:off x="4965040" y="3430682"/>
              <a:ext cx="883852" cy="621125"/>
              <a:chOff x="6774665" y="4172807"/>
              <a:chExt cx="883852" cy="621125"/>
            </a:xfrm>
          </p:grpSpPr>
          <p:sp>
            <p:nvSpPr>
              <p:cNvPr id="1557" name="Google Shape;1557;p27"/>
              <p:cNvSpPr/>
              <p:nvPr/>
            </p:nvSpPr>
            <p:spPr>
              <a:xfrm>
                <a:off x="6774665" y="428244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7"/>
              <p:cNvSpPr/>
              <p:nvPr/>
            </p:nvSpPr>
            <p:spPr>
              <a:xfrm>
                <a:off x="6774855" y="442550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7"/>
              <p:cNvSpPr/>
              <p:nvPr/>
            </p:nvSpPr>
            <p:spPr>
              <a:xfrm>
                <a:off x="7592086" y="4428553"/>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7"/>
              <p:cNvSpPr/>
              <p:nvPr/>
            </p:nvSpPr>
            <p:spPr>
              <a:xfrm>
                <a:off x="6774665" y="417280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7"/>
              <p:cNvSpPr/>
              <p:nvPr/>
            </p:nvSpPr>
            <p:spPr>
              <a:xfrm>
                <a:off x="6900380" y="4242411"/>
                <a:ext cx="632615" cy="366117"/>
              </a:xfrm>
              <a:custGeom>
                <a:avLst/>
                <a:gdLst/>
                <a:ahLst/>
                <a:cxnLst/>
                <a:rect l="l" t="t" r="r" b="b"/>
                <a:pathLst>
                  <a:path w="632615" h="366117" extrusionOk="0">
                    <a:moveTo>
                      <a:pt x="632021" y="194048"/>
                    </a:moveTo>
                    <a:cubicBezTo>
                      <a:pt x="627555" y="237101"/>
                      <a:pt x="596952" y="279773"/>
                      <a:pt x="540025" y="312539"/>
                    </a:cubicBezTo>
                    <a:cubicBezTo>
                      <a:pt x="416475" y="383977"/>
                      <a:pt x="216136" y="383977"/>
                      <a:pt x="92586" y="312539"/>
                    </a:cubicBezTo>
                    <a:cubicBezTo>
                      <a:pt x="35564" y="279583"/>
                      <a:pt x="4961" y="237101"/>
                      <a:pt x="590" y="194048"/>
                    </a:cubicBezTo>
                    <a:cubicBezTo>
                      <a:pt x="-4732" y="143661"/>
                      <a:pt x="25965" y="92131"/>
                      <a:pt x="92586" y="53650"/>
                    </a:cubicBezTo>
                    <a:cubicBezTo>
                      <a:pt x="216136" y="-17883"/>
                      <a:pt x="416475" y="-17883"/>
                      <a:pt x="540025" y="53650"/>
                    </a:cubicBezTo>
                    <a:cubicBezTo>
                      <a:pt x="606931" y="92131"/>
                      <a:pt x="637344" y="143661"/>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7"/>
              <p:cNvSpPr/>
              <p:nvPr/>
            </p:nvSpPr>
            <p:spPr>
              <a:xfrm>
                <a:off x="6900970" y="4264342"/>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7"/>
              <p:cNvSpPr/>
              <p:nvPr/>
            </p:nvSpPr>
            <p:spPr>
              <a:xfrm>
                <a:off x="7062535" y="4346352"/>
                <a:ext cx="295228" cy="185547"/>
              </a:xfrm>
              <a:custGeom>
                <a:avLst/>
                <a:gdLst/>
                <a:ahLst/>
                <a:cxnLst/>
                <a:rect l="l" t="t" r="r" b="b"/>
                <a:pathLst>
                  <a:path w="295228"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247" y="76486"/>
                    </a:lnTo>
                    <a:lnTo>
                      <a:pt x="140751" y="73247"/>
                    </a:lnTo>
                    <a:cubicBezTo>
                      <a:pt x="153676" y="68961"/>
                      <a:pt x="165841" y="65246"/>
                      <a:pt x="177340" y="62294"/>
                    </a:cubicBezTo>
                    <a:cubicBezTo>
                      <a:pt x="188089" y="59360"/>
                      <a:pt x="199104" y="57541"/>
                      <a:pt x="210224" y="56864"/>
                    </a:cubicBezTo>
                    <a:cubicBezTo>
                      <a:pt x="220345" y="56179"/>
                      <a:pt x="230505" y="56845"/>
                      <a:pt x="240446" y="58864"/>
                    </a:cubicBezTo>
                    <a:cubicBezTo>
                      <a:pt x="250662" y="61017"/>
                      <a:pt x="260461" y="64846"/>
                      <a:pt x="269432" y="70199"/>
                    </a:cubicBezTo>
                    <a:cubicBezTo>
                      <a:pt x="278214" y="74590"/>
                      <a:pt x="285731" y="81144"/>
                      <a:pt x="291291" y="89249"/>
                    </a:cubicBezTo>
                    <a:cubicBezTo>
                      <a:pt x="294969" y="95193"/>
                      <a:pt x="296128" y="102356"/>
                      <a:pt x="294522" y="109156"/>
                    </a:cubicBezTo>
                    <a:cubicBezTo>
                      <a:pt x="292346" y="116624"/>
                      <a:pt x="288250" y="123397"/>
                      <a:pt x="282643" y="128778"/>
                    </a:cubicBezTo>
                    <a:cubicBezTo>
                      <a:pt x="275648" y="135789"/>
                      <a:pt x="267864" y="141961"/>
                      <a:pt x="259453" y="147161"/>
                    </a:cubicBezTo>
                    <a:lnTo>
                      <a:pt x="291766" y="166211"/>
                    </a:lnTo>
                    <a:lnTo>
                      <a:pt x="273709" y="176213"/>
                    </a:lnTo>
                    <a:lnTo>
                      <a:pt x="241111" y="157163"/>
                    </a:lnTo>
                    <a:cubicBezTo>
                      <a:pt x="225591" y="164868"/>
                      <a:pt x="209359" y="171022"/>
                      <a:pt x="192642" y="175546"/>
                    </a:cubicBezTo>
                    <a:cubicBezTo>
                      <a:pt x="175155" y="180384"/>
                      <a:pt x="157288" y="183728"/>
                      <a:pt x="139230" y="185547"/>
                    </a:cubicBezTo>
                    <a:lnTo>
                      <a:pt x="122123" y="154972"/>
                    </a:lnTo>
                    <a:cubicBezTo>
                      <a:pt x="126894" y="154848"/>
                      <a:pt x="131656" y="154467"/>
                      <a:pt x="136379" y="153829"/>
                    </a:cubicBezTo>
                    <a:cubicBezTo>
                      <a:pt x="143536" y="153019"/>
                      <a:pt x="150644" y="151809"/>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3"/>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721" y="93536"/>
                      <a:pt x="214339" y="92030"/>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7"/>
              <p:cNvSpPr/>
              <p:nvPr/>
            </p:nvSpPr>
            <p:spPr>
              <a:xfrm>
                <a:off x="7184658" y="4484274"/>
                <a:ext cx="19482" cy="25526"/>
              </a:xfrm>
              <a:custGeom>
                <a:avLst/>
                <a:gdLst/>
                <a:ahLst/>
                <a:cxnLst/>
                <a:rect l="l" t="t" r="r" b="b"/>
                <a:pathLst>
                  <a:path w="19482" h="25526" extrusionOk="0">
                    <a:moveTo>
                      <a:pt x="0" y="17240"/>
                    </a:moveTo>
                    <a:cubicBezTo>
                      <a:pt x="570" y="16002"/>
                      <a:pt x="0" y="0"/>
                      <a:pt x="0" y="0"/>
                    </a:cubicBezTo>
                    <a:lnTo>
                      <a:pt x="19483" y="12573"/>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7"/>
              <p:cNvSpPr/>
              <p:nvPr/>
            </p:nvSpPr>
            <p:spPr>
              <a:xfrm>
                <a:off x="7311819" y="4495228"/>
                <a:ext cx="42101" cy="19716"/>
              </a:xfrm>
              <a:custGeom>
                <a:avLst/>
                <a:gdLst/>
                <a:ahLst/>
                <a:cxnLst/>
                <a:rect l="l" t="t" r="r" b="b"/>
                <a:pathLst>
                  <a:path w="42101" h="19716" extrusionOk="0">
                    <a:moveTo>
                      <a:pt x="42102" y="17145"/>
                    </a:moveTo>
                    <a:lnTo>
                      <a:pt x="42102" y="0"/>
                    </a:lnTo>
                    <a:lnTo>
                      <a:pt x="0" y="3143"/>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7"/>
              <p:cNvSpPr/>
              <p:nvPr/>
            </p:nvSpPr>
            <p:spPr>
              <a:xfrm>
                <a:off x="7325980" y="443198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7"/>
              <p:cNvSpPr/>
              <p:nvPr/>
            </p:nvSpPr>
            <p:spPr>
              <a:xfrm>
                <a:off x="7227140" y="4438078"/>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7"/>
              <p:cNvSpPr/>
              <p:nvPr/>
            </p:nvSpPr>
            <p:spPr>
              <a:xfrm>
                <a:off x="7130487" y="4383214"/>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7"/>
              <p:cNvSpPr/>
              <p:nvPr/>
            </p:nvSpPr>
            <p:spPr>
              <a:xfrm>
                <a:off x="7184753" y="435206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7"/>
              <p:cNvSpPr/>
              <p:nvPr/>
            </p:nvSpPr>
            <p:spPr>
              <a:xfrm>
                <a:off x="7062535" y="434701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7"/>
              <p:cNvSpPr/>
              <p:nvPr/>
            </p:nvSpPr>
            <p:spPr>
              <a:xfrm>
                <a:off x="7063485" y="4404550"/>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7"/>
              <p:cNvSpPr/>
              <p:nvPr/>
            </p:nvSpPr>
            <p:spPr>
              <a:xfrm>
                <a:off x="7062535" y="4329112"/>
                <a:ext cx="295233" cy="185547"/>
              </a:xfrm>
              <a:custGeom>
                <a:avLst/>
                <a:gdLst/>
                <a:ahLst/>
                <a:cxnLst/>
                <a:rect l="l" t="t" r="r" b="b"/>
                <a:pathLst>
                  <a:path w="295233" h="185547" extrusionOk="0">
                    <a:moveTo>
                      <a:pt x="149494" y="30289"/>
                    </a:moveTo>
                    <a:cubicBezTo>
                      <a:pt x="145607" y="30280"/>
                      <a:pt x="141730" y="30594"/>
                      <a:pt x="137900" y="31242"/>
                    </a:cubicBezTo>
                    <a:cubicBezTo>
                      <a:pt x="132673" y="32004"/>
                      <a:pt x="126875" y="33052"/>
                      <a:pt x="120413" y="34385"/>
                    </a:cubicBezTo>
                    <a:cubicBezTo>
                      <a:pt x="113950" y="35719"/>
                      <a:pt x="107203" y="37433"/>
                      <a:pt x="100265" y="39529"/>
                    </a:cubicBezTo>
                    <a:cubicBezTo>
                      <a:pt x="93498" y="41577"/>
                      <a:pt x="86893" y="44129"/>
                      <a:pt x="80497" y="47149"/>
                    </a:cubicBezTo>
                    <a:lnTo>
                      <a:pt x="131247" y="76486"/>
                    </a:lnTo>
                    <a:lnTo>
                      <a:pt x="140751" y="73247"/>
                    </a:lnTo>
                    <a:cubicBezTo>
                      <a:pt x="153676" y="68961"/>
                      <a:pt x="165841" y="65341"/>
                      <a:pt x="177340" y="62294"/>
                    </a:cubicBezTo>
                    <a:cubicBezTo>
                      <a:pt x="188108" y="59455"/>
                      <a:pt x="199114" y="57636"/>
                      <a:pt x="210224" y="56864"/>
                    </a:cubicBezTo>
                    <a:cubicBezTo>
                      <a:pt x="220345" y="56255"/>
                      <a:pt x="230505" y="56960"/>
                      <a:pt x="240446" y="58960"/>
                    </a:cubicBezTo>
                    <a:cubicBezTo>
                      <a:pt x="250643" y="61131"/>
                      <a:pt x="260432" y="64922"/>
                      <a:pt x="269432" y="70199"/>
                    </a:cubicBezTo>
                    <a:cubicBezTo>
                      <a:pt x="278204" y="74600"/>
                      <a:pt x="285731" y="81153"/>
                      <a:pt x="291291" y="89249"/>
                    </a:cubicBezTo>
                    <a:cubicBezTo>
                      <a:pt x="294978" y="95183"/>
                      <a:pt x="296138" y="102356"/>
                      <a:pt x="294522" y="109156"/>
                    </a:cubicBezTo>
                    <a:cubicBezTo>
                      <a:pt x="292327" y="116615"/>
                      <a:pt x="288231" y="123377"/>
                      <a:pt x="282643" y="128778"/>
                    </a:cubicBezTo>
                    <a:cubicBezTo>
                      <a:pt x="275667" y="135779"/>
                      <a:pt x="267883" y="141922"/>
                      <a:pt x="259453" y="147066"/>
                    </a:cubicBezTo>
                    <a:lnTo>
                      <a:pt x="291766" y="166116"/>
                    </a:lnTo>
                    <a:lnTo>
                      <a:pt x="273709" y="176213"/>
                    </a:lnTo>
                    <a:lnTo>
                      <a:pt x="241111" y="157163"/>
                    </a:lnTo>
                    <a:cubicBezTo>
                      <a:pt x="225591" y="164830"/>
                      <a:pt x="209359" y="170955"/>
                      <a:pt x="192642" y="175451"/>
                    </a:cubicBezTo>
                    <a:cubicBezTo>
                      <a:pt x="175164" y="180365"/>
                      <a:pt x="157297" y="183737"/>
                      <a:pt x="139230" y="185547"/>
                    </a:cubicBezTo>
                    <a:lnTo>
                      <a:pt x="122123" y="154877"/>
                    </a:lnTo>
                    <a:cubicBezTo>
                      <a:pt x="126894" y="154848"/>
                      <a:pt x="131656" y="154496"/>
                      <a:pt x="136379" y="153829"/>
                    </a:cubicBezTo>
                    <a:cubicBezTo>
                      <a:pt x="142747" y="153067"/>
                      <a:pt x="149875" y="151829"/>
                      <a:pt x="157668" y="150209"/>
                    </a:cubicBezTo>
                    <a:cubicBezTo>
                      <a:pt x="165461" y="148590"/>
                      <a:pt x="173824" y="146304"/>
                      <a:pt x="182568" y="143828"/>
                    </a:cubicBezTo>
                    <a:cubicBezTo>
                      <a:pt x="191045" y="141246"/>
                      <a:pt x="199342" y="138055"/>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6"/>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629"/>
                    </a:moveTo>
                    <a:cubicBezTo>
                      <a:pt x="69777" y="87497"/>
                      <a:pt x="77484" y="89163"/>
                      <a:pt x="85154" y="88392"/>
                    </a:cubicBezTo>
                    <a:cubicBezTo>
                      <a:pt x="95437" y="87221"/>
                      <a:pt x="105568" y="84954"/>
                      <a:pt x="115376" y="81629"/>
                    </a:cubicBezTo>
                    <a:lnTo>
                      <a:pt x="67857" y="54102"/>
                    </a:lnTo>
                    <a:cubicBezTo>
                      <a:pt x="50370" y="65532"/>
                      <a:pt x="48849" y="75438"/>
                      <a:pt x="63105" y="83629"/>
                    </a:cubicBezTo>
                    <a:close/>
                    <a:moveTo>
                      <a:pt x="229991" y="97631"/>
                    </a:moveTo>
                    <a:cubicBezTo>
                      <a:pt x="222721" y="93631"/>
                      <a:pt x="214339" y="92126"/>
                      <a:pt x="206137" y="93345"/>
                    </a:cubicBezTo>
                    <a:cubicBezTo>
                      <a:pt x="194884" y="94802"/>
                      <a:pt x="183784" y="97260"/>
                      <a:pt x="172969" y="100679"/>
                    </a:cubicBezTo>
                    <a:lnTo>
                      <a:pt x="220488" y="128016"/>
                    </a:lnTo>
                    <a:cubicBezTo>
                      <a:pt x="240512" y="115700"/>
                      <a:pt x="243677" y="105566"/>
                      <a:pt x="229991" y="9763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7"/>
            <p:cNvGrpSpPr/>
            <p:nvPr/>
          </p:nvGrpSpPr>
          <p:grpSpPr>
            <a:xfrm>
              <a:off x="4993741" y="3268090"/>
              <a:ext cx="883853" cy="621125"/>
              <a:chOff x="6803366" y="4010215"/>
              <a:chExt cx="883853" cy="621125"/>
            </a:xfrm>
          </p:grpSpPr>
          <p:sp>
            <p:nvSpPr>
              <p:cNvPr id="1574" name="Google Shape;1574;p27"/>
              <p:cNvSpPr/>
              <p:nvPr/>
            </p:nvSpPr>
            <p:spPr>
              <a:xfrm>
                <a:off x="6803366" y="411984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27"/>
              <p:cNvSpPr/>
              <p:nvPr/>
            </p:nvSpPr>
            <p:spPr>
              <a:xfrm>
                <a:off x="6803461" y="4262913"/>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7"/>
              <p:cNvSpPr/>
              <p:nvPr/>
            </p:nvSpPr>
            <p:spPr>
              <a:xfrm>
                <a:off x="7620692" y="4265961"/>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7"/>
              <p:cNvSpPr/>
              <p:nvPr/>
            </p:nvSpPr>
            <p:spPr>
              <a:xfrm>
                <a:off x="6803366" y="401021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7"/>
              <p:cNvSpPr/>
              <p:nvPr/>
            </p:nvSpPr>
            <p:spPr>
              <a:xfrm>
                <a:off x="6928987" y="4079843"/>
                <a:ext cx="632689" cy="366093"/>
              </a:xfrm>
              <a:custGeom>
                <a:avLst/>
                <a:gdLst/>
                <a:ahLst/>
                <a:cxnLst/>
                <a:rect l="l" t="t" r="r" b="b"/>
                <a:pathLst>
                  <a:path w="632689" h="366093" extrusionOk="0">
                    <a:moveTo>
                      <a:pt x="632117" y="194024"/>
                    </a:moveTo>
                    <a:cubicBezTo>
                      <a:pt x="627555" y="237173"/>
                      <a:pt x="596952" y="279749"/>
                      <a:pt x="540025" y="312515"/>
                    </a:cubicBezTo>
                    <a:cubicBezTo>
                      <a:pt x="416476" y="383953"/>
                      <a:pt x="216136" y="383953"/>
                      <a:pt x="92587" y="312515"/>
                    </a:cubicBezTo>
                    <a:cubicBezTo>
                      <a:pt x="35564" y="279559"/>
                      <a:pt x="4962" y="237173"/>
                      <a:pt x="590" y="194024"/>
                    </a:cubicBezTo>
                    <a:cubicBezTo>
                      <a:pt x="-4732" y="143637"/>
                      <a:pt x="25965" y="92107"/>
                      <a:pt x="92587" y="53721"/>
                    </a:cubicBezTo>
                    <a:cubicBezTo>
                      <a:pt x="216136" y="-17907"/>
                      <a:pt x="416476" y="-17907"/>
                      <a:pt x="540025" y="53721"/>
                    </a:cubicBezTo>
                    <a:cubicBezTo>
                      <a:pt x="606836" y="92107"/>
                      <a:pt x="637344" y="143637"/>
                      <a:pt x="632117"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7"/>
              <p:cNvSpPr/>
              <p:nvPr/>
            </p:nvSpPr>
            <p:spPr>
              <a:xfrm>
                <a:off x="6929577" y="4101750"/>
                <a:ext cx="631526" cy="344186"/>
              </a:xfrm>
              <a:custGeom>
                <a:avLst/>
                <a:gdLst/>
                <a:ahLst/>
                <a:cxnLst/>
                <a:rect l="l" t="t" r="r" b="b"/>
                <a:pathLst>
                  <a:path w="631526" h="344186"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5069" y="86392"/>
                      <a:pt x="91997" y="53721"/>
                    </a:cubicBezTo>
                    <a:cubicBezTo>
                      <a:pt x="215546" y="-17907"/>
                      <a:pt x="415886" y="-17907"/>
                      <a:pt x="539435" y="53721"/>
                    </a:cubicBezTo>
                    <a:cubicBezTo>
                      <a:pt x="596743" y="86678"/>
                      <a:pt x="626965"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7"/>
              <p:cNvSpPr/>
              <p:nvPr/>
            </p:nvSpPr>
            <p:spPr>
              <a:xfrm>
                <a:off x="7091046" y="4183856"/>
                <a:ext cx="294970" cy="185451"/>
              </a:xfrm>
              <a:custGeom>
                <a:avLst/>
                <a:gdLst/>
                <a:ahLst/>
                <a:cxnLst/>
                <a:rect l="l" t="t" r="r" b="b"/>
                <a:pathLst>
                  <a:path w="294970" h="185451" extrusionOk="0">
                    <a:moveTo>
                      <a:pt x="149590" y="30194"/>
                    </a:moveTo>
                    <a:cubicBezTo>
                      <a:pt x="145702" y="30137"/>
                      <a:pt x="141825" y="30423"/>
                      <a:pt x="137995" y="31052"/>
                    </a:cubicBezTo>
                    <a:cubicBezTo>
                      <a:pt x="132768" y="31813"/>
                      <a:pt x="126970" y="32861"/>
                      <a:pt x="120508" y="34195"/>
                    </a:cubicBezTo>
                    <a:cubicBezTo>
                      <a:pt x="114045" y="35528"/>
                      <a:pt x="107393" y="37338"/>
                      <a:pt x="100360" y="39434"/>
                    </a:cubicBezTo>
                    <a:cubicBezTo>
                      <a:pt x="93593" y="41453"/>
                      <a:pt x="86988" y="43967"/>
                      <a:pt x="80592" y="46958"/>
                    </a:cubicBezTo>
                    <a:lnTo>
                      <a:pt x="131342" y="76390"/>
                    </a:lnTo>
                    <a:lnTo>
                      <a:pt x="140846" y="73152"/>
                    </a:lnTo>
                    <a:cubicBezTo>
                      <a:pt x="153771" y="68866"/>
                      <a:pt x="165936" y="65151"/>
                      <a:pt x="177436" y="62198"/>
                    </a:cubicBezTo>
                    <a:cubicBezTo>
                      <a:pt x="188184" y="59274"/>
                      <a:pt x="199199" y="57455"/>
                      <a:pt x="210319" y="56769"/>
                    </a:cubicBezTo>
                    <a:cubicBezTo>
                      <a:pt x="220469" y="56074"/>
                      <a:pt x="230666" y="56750"/>
                      <a:pt x="240636" y="58769"/>
                    </a:cubicBezTo>
                    <a:cubicBezTo>
                      <a:pt x="250672" y="61036"/>
                      <a:pt x="260290" y="64856"/>
                      <a:pt x="269147" y="70104"/>
                    </a:cubicBezTo>
                    <a:cubicBezTo>
                      <a:pt x="277929" y="74495"/>
                      <a:pt x="285446" y="81048"/>
                      <a:pt x="291006" y="89154"/>
                    </a:cubicBezTo>
                    <a:cubicBezTo>
                      <a:pt x="294722" y="95079"/>
                      <a:pt x="295891" y="102260"/>
                      <a:pt x="294237" y="109061"/>
                    </a:cubicBezTo>
                    <a:cubicBezTo>
                      <a:pt x="292099" y="116548"/>
                      <a:pt x="287993" y="123330"/>
                      <a:pt x="282357" y="128683"/>
                    </a:cubicBezTo>
                    <a:cubicBezTo>
                      <a:pt x="275382" y="135712"/>
                      <a:pt x="267598" y="141884"/>
                      <a:pt x="259168" y="147066"/>
                    </a:cubicBezTo>
                    <a:lnTo>
                      <a:pt x="291481" y="166116"/>
                    </a:lnTo>
                    <a:lnTo>
                      <a:pt x="273709" y="176117"/>
                    </a:lnTo>
                    <a:lnTo>
                      <a:pt x="241111" y="157067"/>
                    </a:lnTo>
                    <a:cubicBezTo>
                      <a:pt x="225591" y="164773"/>
                      <a:pt x="209359" y="170926"/>
                      <a:pt x="192642" y="175451"/>
                    </a:cubicBezTo>
                    <a:cubicBezTo>
                      <a:pt x="175155" y="180289"/>
                      <a:pt x="157288" y="183632"/>
                      <a:pt x="139230" y="185452"/>
                    </a:cubicBezTo>
                    <a:lnTo>
                      <a:pt x="122219" y="154877"/>
                    </a:lnTo>
                    <a:cubicBezTo>
                      <a:pt x="126990" y="154753"/>
                      <a:pt x="131751" y="154372"/>
                      <a:pt x="136474" y="153734"/>
                    </a:cubicBezTo>
                    <a:cubicBezTo>
                      <a:pt x="143631" y="152914"/>
                      <a:pt x="150739" y="151705"/>
                      <a:pt x="157763" y="150114"/>
                    </a:cubicBezTo>
                    <a:cubicBezTo>
                      <a:pt x="165556" y="148399"/>
                      <a:pt x="173824" y="146304"/>
                      <a:pt x="182568" y="143732"/>
                    </a:cubicBezTo>
                    <a:cubicBezTo>
                      <a:pt x="191064" y="141179"/>
                      <a:pt x="199351" y="137998"/>
                      <a:pt x="207372" y="134207"/>
                    </a:cubicBezTo>
                    <a:lnTo>
                      <a:pt x="156812" y="104965"/>
                    </a:lnTo>
                    <a:lnTo>
                      <a:pt x="150255" y="107252"/>
                    </a:lnTo>
                    <a:lnTo>
                      <a:pt x="143317" y="109347"/>
                    </a:lnTo>
                    <a:cubicBezTo>
                      <a:pt x="130582" y="113538"/>
                      <a:pt x="118987" y="116872"/>
                      <a:pt x="108343" y="118872"/>
                    </a:cubicBezTo>
                    <a:cubicBezTo>
                      <a:pt x="98573" y="121148"/>
                      <a:pt x="88613" y="122482"/>
                      <a:pt x="78596" y="122872"/>
                    </a:cubicBezTo>
                    <a:cubicBezTo>
                      <a:pt x="69748" y="123187"/>
                      <a:pt x="60900" y="122358"/>
                      <a:pt x="52271" y="120396"/>
                    </a:cubicBezTo>
                    <a:cubicBezTo>
                      <a:pt x="43727" y="118472"/>
                      <a:pt x="35525" y="115253"/>
                      <a:pt x="27941" y="110871"/>
                    </a:cubicBezTo>
                    <a:cubicBezTo>
                      <a:pt x="19606" y="106518"/>
                      <a:pt x="12364" y="100327"/>
                      <a:pt x="6748" y="92773"/>
                    </a:cubicBezTo>
                    <a:cubicBezTo>
                      <a:pt x="2680" y="87039"/>
                      <a:pt x="665" y="80086"/>
                      <a:pt x="1045" y="73057"/>
                    </a:cubicBezTo>
                    <a:cubicBezTo>
                      <a:pt x="1787" y="65789"/>
                      <a:pt x="4704" y="58922"/>
                      <a:pt x="9409" y="53340"/>
                    </a:cubicBezTo>
                    <a:cubicBezTo>
                      <a:pt x="15244" y="45977"/>
                      <a:pt x="22163" y="39557"/>
                      <a:pt x="29937" y="34290"/>
                    </a:cubicBezTo>
                    <a:lnTo>
                      <a:pt x="0" y="16954"/>
                    </a:lnTo>
                    <a:lnTo>
                      <a:pt x="17582" y="6763"/>
                    </a:lnTo>
                    <a:lnTo>
                      <a:pt x="47329" y="23908"/>
                    </a:lnTo>
                    <a:cubicBezTo>
                      <a:pt x="61261" y="17031"/>
                      <a:pt x="75878" y="11668"/>
                      <a:pt x="90951" y="7906"/>
                    </a:cubicBezTo>
                    <a:cubicBezTo>
                      <a:pt x="105283" y="4220"/>
                      <a:pt x="119862" y="1581"/>
                      <a:pt x="134573" y="0"/>
                    </a:cubicBezTo>
                    <a:close/>
                    <a:moveTo>
                      <a:pt x="63200" y="83534"/>
                    </a:moveTo>
                    <a:cubicBezTo>
                      <a:pt x="69881" y="87363"/>
                      <a:pt x="77589" y="89021"/>
                      <a:pt x="85249" y="88297"/>
                    </a:cubicBezTo>
                    <a:cubicBezTo>
                      <a:pt x="95579" y="87135"/>
                      <a:pt x="105739" y="84830"/>
                      <a:pt x="115566" y="81439"/>
                    </a:cubicBezTo>
                    <a:lnTo>
                      <a:pt x="68047" y="53912"/>
                    </a:lnTo>
                    <a:cubicBezTo>
                      <a:pt x="50560" y="65341"/>
                      <a:pt x="48944" y="75152"/>
                      <a:pt x="63200" y="83344"/>
                    </a:cubicBezTo>
                    <a:close/>
                    <a:moveTo>
                      <a:pt x="230087" y="97441"/>
                    </a:moveTo>
                    <a:cubicBezTo>
                      <a:pt x="222826" y="93516"/>
                      <a:pt x="214500" y="92021"/>
                      <a:pt x="206327" y="93154"/>
                    </a:cubicBezTo>
                    <a:cubicBezTo>
                      <a:pt x="195056" y="94659"/>
                      <a:pt x="183927" y="97117"/>
                      <a:pt x="173064" y="100489"/>
                    </a:cubicBezTo>
                    <a:lnTo>
                      <a:pt x="220583" y="127826"/>
                    </a:lnTo>
                    <a:cubicBezTo>
                      <a:pt x="240541" y="115538"/>
                      <a:pt x="243772" y="105346"/>
                      <a:pt x="230087" y="9744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7"/>
              <p:cNvSpPr/>
              <p:nvPr/>
            </p:nvSpPr>
            <p:spPr>
              <a:xfrm>
                <a:off x="7213360" y="4321778"/>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7"/>
              <p:cNvSpPr/>
              <p:nvPr/>
            </p:nvSpPr>
            <p:spPr>
              <a:xfrm>
                <a:off x="7340425" y="4332636"/>
                <a:ext cx="42101" cy="19716"/>
              </a:xfrm>
              <a:custGeom>
                <a:avLst/>
                <a:gdLst/>
                <a:ahLst/>
                <a:cxnLst/>
                <a:rect l="l" t="t" r="r" b="b"/>
                <a:pathLst>
                  <a:path w="42101" h="19716" extrusionOk="0">
                    <a:moveTo>
                      <a:pt x="42102" y="17145"/>
                    </a:moveTo>
                    <a:lnTo>
                      <a:pt x="42102" y="0"/>
                    </a:lnTo>
                    <a:lnTo>
                      <a:pt x="0" y="3238"/>
                    </a:lnTo>
                    <a:lnTo>
                      <a:pt x="24235"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7"/>
              <p:cNvSpPr/>
              <p:nvPr/>
            </p:nvSpPr>
            <p:spPr>
              <a:xfrm>
                <a:off x="7354586" y="4269390"/>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7"/>
              <p:cNvSpPr/>
              <p:nvPr/>
            </p:nvSpPr>
            <p:spPr>
              <a:xfrm>
                <a:off x="7255747" y="4276153"/>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6"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7"/>
              <p:cNvSpPr/>
              <p:nvPr/>
            </p:nvSpPr>
            <p:spPr>
              <a:xfrm>
                <a:off x="7159188" y="4220622"/>
                <a:ext cx="58923" cy="38957"/>
              </a:xfrm>
              <a:custGeom>
                <a:avLst/>
                <a:gdLst/>
                <a:ahLst/>
                <a:cxnLst/>
                <a:rect l="l" t="t" r="r" b="b"/>
                <a:pathLst>
                  <a:path w="58923" h="38957" extrusionOk="0">
                    <a:moveTo>
                      <a:pt x="0" y="11144"/>
                    </a:moveTo>
                    <a:lnTo>
                      <a:pt x="48944" y="38958"/>
                    </a:lnTo>
                    <a:lnTo>
                      <a:pt x="58924" y="31623"/>
                    </a:lnTo>
                    <a:cubicBezTo>
                      <a:pt x="58924" y="31623"/>
                      <a:pt x="52841" y="24575"/>
                      <a:pt x="52366" y="23908"/>
                    </a:cubicBezTo>
                    <a:cubicBezTo>
                      <a:pt x="47966" y="18879"/>
                      <a:pt x="42805" y="14574"/>
                      <a:pt x="37065" y="11144"/>
                    </a:cubicBezTo>
                    <a:cubicBezTo>
                      <a:pt x="33454"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7"/>
              <p:cNvSpPr/>
              <p:nvPr/>
            </p:nvSpPr>
            <p:spPr>
              <a:xfrm>
                <a:off x="7213360" y="4189475"/>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7"/>
              <p:cNvSpPr/>
              <p:nvPr/>
            </p:nvSpPr>
            <p:spPr>
              <a:xfrm>
                <a:off x="7091141" y="4184427"/>
                <a:ext cx="26040" cy="19431"/>
              </a:xfrm>
              <a:custGeom>
                <a:avLst/>
                <a:gdLst/>
                <a:ahLst/>
                <a:cxnLst/>
                <a:rect l="l" t="t" r="r" b="b"/>
                <a:pathLst>
                  <a:path w="26040" h="19431" extrusionOk="0">
                    <a:moveTo>
                      <a:pt x="0" y="17145"/>
                    </a:moveTo>
                    <a:lnTo>
                      <a:pt x="0" y="0"/>
                    </a:lnTo>
                    <a:lnTo>
                      <a:pt x="26041"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27"/>
              <p:cNvSpPr/>
              <p:nvPr/>
            </p:nvSpPr>
            <p:spPr>
              <a:xfrm>
                <a:off x="7092091" y="4242053"/>
                <a:ext cx="29936" cy="30194"/>
              </a:xfrm>
              <a:custGeom>
                <a:avLst/>
                <a:gdLst/>
                <a:ahLst/>
                <a:cxnLst/>
                <a:rect l="l" t="t" r="r" b="b"/>
                <a:pathLst>
                  <a:path w="29936" h="30194" extrusionOk="0">
                    <a:moveTo>
                      <a:pt x="0" y="17812"/>
                    </a:moveTo>
                    <a:lnTo>
                      <a:pt x="0" y="0"/>
                    </a:lnTo>
                    <a:lnTo>
                      <a:pt x="29937" y="0"/>
                    </a:lnTo>
                    <a:lnTo>
                      <a:pt x="22619" y="15907"/>
                    </a:lnTo>
                    <a:lnTo>
                      <a:pt x="9694"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27"/>
              <p:cNvSpPr/>
              <p:nvPr/>
            </p:nvSpPr>
            <p:spPr>
              <a:xfrm>
                <a:off x="7091046" y="4166616"/>
                <a:ext cx="294970" cy="185547"/>
              </a:xfrm>
              <a:custGeom>
                <a:avLst/>
                <a:gdLst/>
                <a:ahLst/>
                <a:cxnLst/>
                <a:rect l="l" t="t" r="r" b="b"/>
                <a:pathLst>
                  <a:path w="294970" h="185547" extrusionOk="0">
                    <a:moveTo>
                      <a:pt x="149590" y="30194"/>
                    </a:moveTo>
                    <a:cubicBezTo>
                      <a:pt x="145702" y="30185"/>
                      <a:pt x="141825" y="30499"/>
                      <a:pt x="137995" y="31147"/>
                    </a:cubicBezTo>
                    <a:cubicBezTo>
                      <a:pt x="132768" y="31909"/>
                      <a:pt x="126970" y="32956"/>
                      <a:pt x="120508" y="34290"/>
                    </a:cubicBezTo>
                    <a:cubicBezTo>
                      <a:pt x="114045" y="35623"/>
                      <a:pt x="107393" y="37338"/>
                      <a:pt x="100360" y="39433"/>
                    </a:cubicBezTo>
                    <a:cubicBezTo>
                      <a:pt x="93593" y="41481"/>
                      <a:pt x="86988" y="44034"/>
                      <a:pt x="80592" y="47054"/>
                    </a:cubicBezTo>
                    <a:lnTo>
                      <a:pt x="131342" y="76486"/>
                    </a:lnTo>
                    <a:lnTo>
                      <a:pt x="140846" y="73247"/>
                    </a:lnTo>
                    <a:cubicBezTo>
                      <a:pt x="153771" y="68866"/>
                      <a:pt x="165936" y="65246"/>
                      <a:pt x="177436" y="62294"/>
                    </a:cubicBezTo>
                    <a:cubicBezTo>
                      <a:pt x="188194" y="59379"/>
                      <a:pt x="199209" y="57531"/>
                      <a:pt x="210319" y="56769"/>
                    </a:cubicBezTo>
                    <a:cubicBezTo>
                      <a:pt x="220469" y="56159"/>
                      <a:pt x="230666" y="56864"/>
                      <a:pt x="240636" y="58864"/>
                    </a:cubicBezTo>
                    <a:cubicBezTo>
                      <a:pt x="250681" y="61084"/>
                      <a:pt x="260309" y="64913"/>
                      <a:pt x="269147" y="70199"/>
                    </a:cubicBezTo>
                    <a:cubicBezTo>
                      <a:pt x="277948" y="74562"/>
                      <a:pt x="285475" y="81124"/>
                      <a:pt x="291006" y="89249"/>
                    </a:cubicBezTo>
                    <a:cubicBezTo>
                      <a:pt x="294722" y="95174"/>
                      <a:pt x="295891" y="102356"/>
                      <a:pt x="294237" y="109156"/>
                    </a:cubicBezTo>
                    <a:cubicBezTo>
                      <a:pt x="292080" y="116634"/>
                      <a:pt x="287984" y="123406"/>
                      <a:pt x="282357" y="128778"/>
                    </a:cubicBezTo>
                    <a:cubicBezTo>
                      <a:pt x="275382" y="135807"/>
                      <a:pt x="267598" y="141980"/>
                      <a:pt x="259168" y="147161"/>
                    </a:cubicBezTo>
                    <a:lnTo>
                      <a:pt x="291481" y="166211"/>
                    </a:lnTo>
                    <a:lnTo>
                      <a:pt x="273709" y="176213"/>
                    </a:lnTo>
                    <a:lnTo>
                      <a:pt x="241111" y="157163"/>
                    </a:lnTo>
                    <a:cubicBezTo>
                      <a:pt x="225572" y="164820"/>
                      <a:pt x="209349" y="170983"/>
                      <a:pt x="192642" y="175546"/>
                    </a:cubicBezTo>
                    <a:cubicBezTo>
                      <a:pt x="175155" y="180384"/>
                      <a:pt x="157288" y="183728"/>
                      <a:pt x="139230" y="185547"/>
                    </a:cubicBezTo>
                    <a:lnTo>
                      <a:pt x="122219" y="154972"/>
                    </a:lnTo>
                    <a:cubicBezTo>
                      <a:pt x="126990" y="154848"/>
                      <a:pt x="131751" y="154467"/>
                      <a:pt x="136474" y="153829"/>
                    </a:cubicBezTo>
                    <a:cubicBezTo>
                      <a:pt x="142842" y="153067"/>
                      <a:pt x="149875" y="151924"/>
                      <a:pt x="157763" y="150209"/>
                    </a:cubicBezTo>
                    <a:cubicBezTo>
                      <a:pt x="165651" y="148495"/>
                      <a:pt x="173824" y="146399"/>
                      <a:pt x="182568" y="143828"/>
                    </a:cubicBezTo>
                    <a:cubicBezTo>
                      <a:pt x="191064" y="141275"/>
                      <a:pt x="199351" y="138093"/>
                      <a:pt x="207372"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4"/>
                      <a:pt x="60910" y="122406"/>
                      <a:pt x="52271" y="120491"/>
                    </a:cubicBezTo>
                    <a:cubicBezTo>
                      <a:pt x="43746" y="118520"/>
                      <a:pt x="35544" y="115310"/>
                      <a:pt x="27941" y="110966"/>
                    </a:cubicBezTo>
                    <a:cubicBezTo>
                      <a:pt x="19578" y="106613"/>
                      <a:pt x="12326" y="100384"/>
                      <a:pt x="6748" y="92773"/>
                    </a:cubicBezTo>
                    <a:cubicBezTo>
                      <a:pt x="2689" y="87068"/>
                      <a:pt x="675" y="80153"/>
                      <a:pt x="1045" y="73152"/>
                    </a:cubicBezTo>
                    <a:cubicBezTo>
                      <a:pt x="1787" y="65856"/>
                      <a:pt x="4704" y="58950"/>
                      <a:pt x="9409" y="53340"/>
                    </a:cubicBezTo>
                    <a:cubicBezTo>
                      <a:pt x="15244" y="45977"/>
                      <a:pt x="22163" y="39557"/>
                      <a:pt x="29937" y="34290"/>
                    </a:cubicBezTo>
                    <a:lnTo>
                      <a:pt x="0" y="16954"/>
                    </a:lnTo>
                    <a:lnTo>
                      <a:pt x="17582" y="6763"/>
                    </a:lnTo>
                    <a:lnTo>
                      <a:pt x="47329" y="23908"/>
                    </a:lnTo>
                    <a:cubicBezTo>
                      <a:pt x="61242" y="16993"/>
                      <a:pt x="75869" y="11621"/>
                      <a:pt x="90951" y="7906"/>
                    </a:cubicBezTo>
                    <a:cubicBezTo>
                      <a:pt x="105283" y="4220"/>
                      <a:pt x="119862" y="1581"/>
                      <a:pt x="134573" y="0"/>
                    </a:cubicBezTo>
                    <a:close/>
                    <a:moveTo>
                      <a:pt x="63200" y="83629"/>
                    </a:moveTo>
                    <a:cubicBezTo>
                      <a:pt x="69881" y="87468"/>
                      <a:pt x="77589" y="89106"/>
                      <a:pt x="85249" y="88297"/>
                    </a:cubicBezTo>
                    <a:cubicBezTo>
                      <a:pt x="95570" y="87173"/>
                      <a:pt x="105739" y="84906"/>
                      <a:pt x="115566" y="81534"/>
                    </a:cubicBezTo>
                    <a:lnTo>
                      <a:pt x="68047" y="54007"/>
                    </a:lnTo>
                    <a:cubicBezTo>
                      <a:pt x="50560" y="65437"/>
                      <a:pt x="48944" y="75314"/>
                      <a:pt x="63200" y="83629"/>
                    </a:cubicBezTo>
                    <a:close/>
                    <a:moveTo>
                      <a:pt x="230087" y="97536"/>
                    </a:moveTo>
                    <a:cubicBezTo>
                      <a:pt x="222845" y="93554"/>
                      <a:pt x="214500" y="92050"/>
                      <a:pt x="206327" y="93250"/>
                    </a:cubicBezTo>
                    <a:cubicBezTo>
                      <a:pt x="195046" y="94707"/>
                      <a:pt x="183917" y="97164"/>
                      <a:pt x="173064" y="100584"/>
                    </a:cubicBezTo>
                    <a:lnTo>
                      <a:pt x="220583" y="127921"/>
                    </a:lnTo>
                    <a:cubicBezTo>
                      <a:pt x="240541" y="115633"/>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0" name="Google Shape;1590;p27"/>
            <p:cNvGrpSpPr/>
            <p:nvPr/>
          </p:nvGrpSpPr>
          <p:grpSpPr>
            <a:xfrm>
              <a:off x="4984142" y="3105498"/>
              <a:ext cx="883852" cy="621125"/>
              <a:chOff x="6793767" y="3847623"/>
              <a:chExt cx="883852" cy="621125"/>
            </a:xfrm>
          </p:grpSpPr>
          <p:sp>
            <p:nvSpPr>
              <p:cNvPr id="1591" name="Google Shape;1591;p27"/>
              <p:cNvSpPr/>
              <p:nvPr/>
            </p:nvSpPr>
            <p:spPr>
              <a:xfrm>
                <a:off x="6793767" y="395725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7"/>
              <p:cNvSpPr/>
              <p:nvPr/>
            </p:nvSpPr>
            <p:spPr>
              <a:xfrm>
                <a:off x="6793958" y="4100322"/>
                <a:ext cx="87339" cy="116585"/>
              </a:xfrm>
              <a:custGeom>
                <a:avLst/>
                <a:gdLst/>
                <a:ahLst/>
                <a:cxnLst/>
                <a:rect l="l" t="t" r="r" b="b"/>
                <a:pathLst>
                  <a:path w="87339" h="116585"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7"/>
              <p:cNvSpPr/>
              <p:nvPr/>
            </p:nvSpPr>
            <p:spPr>
              <a:xfrm>
                <a:off x="7611093" y="4103369"/>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7"/>
              <p:cNvSpPr/>
              <p:nvPr/>
            </p:nvSpPr>
            <p:spPr>
              <a:xfrm>
                <a:off x="6793767" y="38476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27"/>
              <p:cNvSpPr/>
              <p:nvPr/>
            </p:nvSpPr>
            <p:spPr>
              <a:xfrm>
                <a:off x="6919483" y="3917323"/>
                <a:ext cx="632596" cy="366021"/>
              </a:xfrm>
              <a:custGeom>
                <a:avLst/>
                <a:gdLst/>
                <a:ahLst/>
                <a:cxnLst/>
                <a:rect l="l" t="t" r="r" b="b"/>
                <a:pathLst>
                  <a:path w="632596" h="366021" extrusionOk="0">
                    <a:moveTo>
                      <a:pt x="632021" y="194048"/>
                    </a:moveTo>
                    <a:cubicBezTo>
                      <a:pt x="627555" y="237101"/>
                      <a:pt x="596952" y="279773"/>
                      <a:pt x="540025" y="312444"/>
                    </a:cubicBezTo>
                    <a:cubicBezTo>
                      <a:pt x="416476" y="383881"/>
                      <a:pt x="216136" y="383881"/>
                      <a:pt x="92587" y="312444"/>
                    </a:cubicBezTo>
                    <a:cubicBezTo>
                      <a:pt x="35564" y="279487"/>
                      <a:pt x="4962" y="237101"/>
                      <a:pt x="590" y="194048"/>
                    </a:cubicBezTo>
                    <a:cubicBezTo>
                      <a:pt x="-4732" y="143565"/>
                      <a:pt x="25965" y="92130"/>
                      <a:pt x="92587" y="53649"/>
                    </a:cubicBezTo>
                    <a:cubicBezTo>
                      <a:pt x="216136" y="-17883"/>
                      <a:pt x="416380" y="-17883"/>
                      <a:pt x="540025" y="53649"/>
                    </a:cubicBezTo>
                    <a:cubicBezTo>
                      <a:pt x="606836" y="92130"/>
                      <a:pt x="637249" y="143565"/>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27"/>
              <p:cNvSpPr/>
              <p:nvPr/>
            </p:nvSpPr>
            <p:spPr>
              <a:xfrm>
                <a:off x="6920073" y="3939230"/>
                <a:ext cx="631431" cy="344114"/>
              </a:xfrm>
              <a:custGeom>
                <a:avLst/>
                <a:gdLst/>
                <a:ahLst/>
                <a:cxnLst/>
                <a:rect l="l" t="t" r="r" b="b"/>
                <a:pathLst>
                  <a:path w="631431" h="344114" extrusionOk="0">
                    <a:moveTo>
                      <a:pt x="631432"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791" y="-17883"/>
                      <a:pt x="539435" y="53650"/>
                    </a:cubicBezTo>
                    <a:cubicBezTo>
                      <a:pt x="59674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7"/>
              <p:cNvSpPr/>
              <p:nvPr/>
            </p:nvSpPr>
            <p:spPr>
              <a:xfrm>
                <a:off x="7081637" y="4021645"/>
                <a:ext cx="294557" cy="185070"/>
              </a:xfrm>
              <a:custGeom>
                <a:avLst/>
                <a:gdLst/>
                <a:ahLst/>
                <a:cxnLst/>
                <a:rect l="l" t="t" r="r" b="b"/>
                <a:pathLst>
                  <a:path w="294557" h="185070" extrusionOk="0">
                    <a:moveTo>
                      <a:pt x="149495" y="29813"/>
                    </a:moveTo>
                    <a:cubicBezTo>
                      <a:pt x="145608" y="29756"/>
                      <a:pt x="141730" y="30042"/>
                      <a:pt x="137900" y="30671"/>
                    </a:cubicBezTo>
                    <a:cubicBezTo>
                      <a:pt x="132673" y="31432"/>
                      <a:pt x="126876" y="32480"/>
                      <a:pt x="120413" y="33814"/>
                    </a:cubicBezTo>
                    <a:cubicBezTo>
                      <a:pt x="113951" y="35147"/>
                      <a:pt x="107203" y="36957"/>
                      <a:pt x="100265" y="39053"/>
                    </a:cubicBezTo>
                    <a:cubicBezTo>
                      <a:pt x="93470" y="41072"/>
                      <a:pt x="86827" y="43586"/>
                      <a:pt x="80402" y="46577"/>
                    </a:cubicBezTo>
                    <a:lnTo>
                      <a:pt x="131057" y="76010"/>
                    </a:lnTo>
                    <a:lnTo>
                      <a:pt x="140561" y="72771"/>
                    </a:lnTo>
                    <a:cubicBezTo>
                      <a:pt x="153486" y="68485"/>
                      <a:pt x="165651" y="64865"/>
                      <a:pt x="177151" y="61817"/>
                    </a:cubicBezTo>
                    <a:cubicBezTo>
                      <a:pt x="187909" y="58931"/>
                      <a:pt x="198924" y="57112"/>
                      <a:pt x="210034" y="56388"/>
                    </a:cubicBezTo>
                    <a:cubicBezTo>
                      <a:pt x="220155" y="55702"/>
                      <a:pt x="230315" y="56369"/>
                      <a:pt x="240256" y="58388"/>
                    </a:cubicBezTo>
                    <a:cubicBezTo>
                      <a:pt x="250292" y="60646"/>
                      <a:pt x="259919" y="64465"/>
                      <a:pt x="268767" y="69723"/>
                    </a:cubicBezTo>
                    <a:cubicBezTo>
                      <a:pt x="277549" y="74114"/>
                      <a:pt x="285066" y="80667"/>
                      <a:pt x="290626" y="88773"/>
                    </a:cubicBezTo>
                    <a:cubicBezTo>
                      <a:pt x="294294" y="94717"/>
                      <a:pt x="295454" y="101879"/>
                      <a:pt x="293857" y="108680"/>
                    </a:cubicBezTo>
                    <a:cubicBezTo>
                      <a:pt x="291709" y="116157"/>
                      <a:pt x="287604" y="122939"/>
                      <a:pt x="281977" y="128302"/>
                    </a:cubicBezTo>
                    <a:cubicBezTo>
                      <a:pt x="274973" y="135331"/>
                      <a:pt x="267152" y="141503"/>
                      <a:pt x="258693" y="146685"/>
                    </a:cubicBezTo>
                    <a:lnTo>
                      <a:pt x="291006" y="165735"/>
                    </a:lnTo>
                    <a:lnTo>
                      <a:pt x="273614" y="175736"/>
                    </a:lnTo>
                    <a:lnTo>
                      <a:pt x="241016" y="156686"/>
                    </a:lnTo>
                    <a:cubicBezTo>
                      <a:pt x="225506" y="164402"/>
                      <a:pt x="209264" y="170555"/>
                      <a:pt x="192547" y="175070"/>
                    </a:cubicBezTo>
                    <a:cubicBezTo>
                      <a:pt x="175022" y="179918"/>
                      <a:pt x="157126" y="183261"/>
                      <a:pt x="139040" y="185071"/>
                    </a:cubicBezTo>
                    <a:lnTo>
                      <a:pt x="122029" y="154496"/>
                    </a:lnTo>
                    <a:cubicBezTo>
                      <a:pt x="125165" y="154496"/>
                      <a:pt x="129917" y="154496"/>
                      <a:pt x="136284" y="153448"/>
                    </a:cubicBezTo>
                    <a:cubicBezTo>
                      <a:pt x="142652" y="152400"/>
                      <a:pt x="149780" y="151447"/>
                      <a:pt x="157573" y="149733"/>
                    </a:cubicBezTo>
                    <a:cubicBezTo>
                      <a:pt x="165366" y="148019"/>
                      <a:pt x="173729" y="145923"/>
                      <a:pt x="182378" y="143351"/>
                    </a:cubicBezTo>
                    <a:cubicBezTo>
                      <a:pt x="190912" y="140827"/>
                      <a:pt x="199238" y="137646"/>
                      <a:pt x="207278" y="133826"/>
                    </a:cubicBezTo>
                    <a:lnTo>
                      <a:pt x="156718" y="104585"/>
                    </a:lnTo>
                    <a:lnTo>
                      <a:pt x="150065" y="106871"/>
                    </a:lnTo>
                    <a:lnTo>
                      <a:pt x="143222" y="109061"/>
                    </a:lnTo>
                    <a:cubicBezTo>
                      <a:pt x="130487" y="113252"/>
                      <a:pt x="118797" y="116491"/>
                      <a:pt x="108248" y="118586"/>
                    </a:cubicBezTo>
                    <a:cubicBezTo>
                      <a:pt x="98450" y="120863"/>
                      <a:pt x="88461" y="122206"/>
                      <a:pt x="78406" y="122587"/>
                    </a:cubicBezTo>
                    <a:cubicBezTo>
                      <a:pt x="69596" y="122901"/>
                      <a:pt x="60777" y="122072"/>
                      <a:pt x="52176" y="120110"/>
                    </a:cubicBezTo>
                    <a:cubicBezTo>
                      <a:pt x="43622" y="118129"/>
                      <a:pt x="35392" y="114919"/>
                      <a:pt x="27751" y="110585"/>
                    </a:cubicBezTo>
                    <a:cubicBezTo>
                      <a:pt x="19454" y="106175"/>
                      <a:pt x="12250" y="99955"/>
                      <a:pt x="6653" y="92393"/>
                    </a:cubicBezTo>
                    <a:cubicBezTo>
                      <a:pt x="2528" y="86716"/>
                      <a:pt x="485" y="79781"/>
                      <a:pt x="855" y="72771"/>
                    </a:cubicBezTo>
                    <a:cubicBezTo>
                      <a:pt x="1682" y="65503"/>
                      <a:pt x="4590" y="58617"/>
                      <a:pt x="9219" y="52959"/>
                    </a:cubicBezTo>
                    <a:cubicBezTo>
                      <a:pt x="15064" y="45577"/>
                      <a:pt x="22020" y="39148"/>
                      <a:pt x="29842" y="33909"/>
                    </a:cubicBezTo>
                    <a:lnTo>
                      <a:pt x="0" y="16954"/>
                    </a:lnTo>
                    <a:lnTo>
                      <a:pt x="17582" y="6763"/>
                    </a:lnTo>
                    <a:lnTo>
                      <a:pt x="47234" y="24003"/>
                    </a:lnTo>
                    <a:cubicBezTo>
                      <a:pt x="61148" y="17050"/>
                      <a:pt x="75774" y="11659"/>
                      <a:pt x="90856" y="7906"/>
                    </a:cubicBezTo>
                    <a:cubicBezTo>
                      <a:pt x="105188" y="4239"/>
                      <a:pt x="119767" y="1591"/>
                      <a:pt x="134479" y="0"/>
                    </a:cubicBezTo>
                    <a:close/>
                    <a:moveTo>
                      <a:pt x="63105" y="83153"/>
                    </a:moveTo>
                    <a:cubicBezTo>
                      <a:pt x="69786" y="86992"/>
                      <a:pt x="77494" y="88659"/>
                      <a:pt x="85154" y="87916"/>
                    </a:cubicBezTo>
                    <a:cubicBezTo>
                      <a:pt x="95437" y="86735"/>
                      <a:pt x="105568" y="84468"/>
                      <a:pt x="115376" y="81153"/>
                    </a:cubicBezTo>
                    <a:lnTo>
                      <a:pt x="67857" y="53530"/>
                    </a:lnTo>
                    <a:cubicBezTo>
                      <a:pt x="50370" y="65056"/>
                      <a:pt x="48850" y="74866"/>
                      <a:pt x="63105" y="83629"/>
                    </a:cubicBezTo>
                    <a:close/>
                    <a:moveTo>
                      <a:pt x="229992" y="97060"/>
                    </a:moveTo>
                    <a:cubicBezTo>
                      <a:pt x="222712" y="93097"/>
                      <a:pt x="214329" y="91621"/>
                      <a:pt x="206137" y="92869"/>
                    </a:cubicBezTo>
                    <a:cubicBezTo>
                      <a:pt x="194885" y="94288"/>
                      <a:pt x="183784" y="96717"/>
                      <a:pt x="172969" y="100108"/>
                    </a:cubicBezTo>
                    <a:lnTo>
                      <a:pt x="220488" y="127540"/>
                    </a:lnTo>
                    <a:cubicBezTo>
                      <a:pt x="240446" y="115157"/>
                      <a:pt x="243677" y="105061"/>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7"/>
              <p:cNvSpPr/>
              <p:nvPr/>
            </p:nvSpPr>
            <p:spPr>
              <a:xfrm>
                <a:off x="7203761" y="4159186"/>
                <a:ext cx="19007" cy="25526"/>
              </a:xfrm>
              <a:custGeom>
                <a:avLst/>
                <a:gdLst/>
                <a:ahLst/>
                <a:cxnLst/>
                <a:rect l="l" t="t" r="r" b="b"/>
                <a:pathLst>
                  <a:path w="19007" h="25526" extrusionOk="0">
                    <a:moveTo>
                      <a:pt x="0" y="17145"/>
                    </a:moveTo>
                    <a:cubicBezTo>
                      <a:pt x="475"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7"/>
              <p:cNvSpPr/>
              <p:nvPr/>
            </p:nvSpPr>
            <p:spPr>
              <a:xfrm>
                <a:off x="7330922" y="4170044"/>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7"/>
              <p:cNvSpPr/>
              <p:nvPr/>
            </p:nvSpPr>
            <p:spPr>
              <a:xfrm>
                <a:off x="7345082" y="4106799"/>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7"/>
              <p:cNvSpPr/>
              <p:nvPr/>
            </p:nvSpPr>
            <p:spPr>
              <a:xfrm>
                <a:off x="7246148" y="4113180"/>
                <a:ext cx="47424" cy="33147"/>
              </a:xfrm>
              <a:custGeom>
                <a:avLst/>
                <a:gdLst/>
                <a:ahLst/>
                <a:cxnLst/>
                <a:rect l="l" t="t" r="r" b="b"/>
                <a:pathLst>
                  <a:path w="47424" h="33147" extrusionOk="0">
                    <a:moveTo>
                      <a:pt x="0" y="10097"/>
                    </a:moveTo>
                    <a:lnTo>
                      <a:pt x="10549" y="0"/>
                    </a:lnTo>
                    <a:lnTo>
                      <a:pt x="47424" y="25622"/>
                    </a:lnTo>
                    <a:lnTo>
                      <a:pt x="45143" y="33147"/>
                    </a:lnTo>
                    <a:cubicBezTo>
                      <a:pt x="45143" y="33147"/>
                      <a:pt x="17582" y="21527"/>
                      <a:pt x="16632" y="20860"/>
                    </a:cubicBezTo>
                    <a:cubicBezTo>
                      <a:pt x="15681" y="20193"/>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27"/>
              <p:cNvSpPr/>
              <p:nvPr/>
            </p:nvSpPr>
            <p:spPr>
              <a:xfrm>
                <a:off x="7149589" y="4058031"/>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8004" y="18878"/>
                      <a:pt x="42872" y="14564"/>
                      <a:pt x="37160" y="11144"/>
                    </a:cubicBezTo>
                    <a:cubicBezTo>
                      <a:pt x="33549"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3" name="Google Shape;1603;p27"/>
              <p:cNvSpPr/>
              <p:nvPr/>
            </p:nvSpPr>
            <p:spPr>
              <a:xfrm>
                <a:off x="7203761" y="4026884"/>
                <a:ext cx="27370" cy="24574"/>
              </a:xfrm>
              <a:custGeom>
                <a:avLst/>
                <a:gdLst/>
                <a:ahLst/>
                <a:cxnLst/>
                <a:rect l="l" t="t" r="r" b="b"/>
                <a:pathLst>
                  <a:path w="27370" h="24574" extrusionOk="0">
                    <a:moveTo>
                      <a:pt x="27371" y="24575"/>
                    </a:moveTo>
                    <a:lnTo>
                      <a:pt x="27371" y="7334"/>
                    </a:lnTo>
                    <a:lnTo>
                      <a:pt x="4847" y="0"/>
                    </a:lnTo>
                    <a:lnTo>
                      <a:pt x="0" y="13526"/>
                    </a:lnTo>
                    <a:lnTo>
                      <a:pt x="1236" y="19717"/>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27"/>
              <p:cNvSpPr/>
              <p:nvPr/>
            </p:nvSpPr>
            <p:spPr>
              <a:xfrm>
                <a:off x="7081637" y="4021835"/>
                <a:ext cx="26040" cy="19526"/>
              </a:xfrm>
              <a:custGeom>
                <a:avLst/>
                <a:gdLst/>
                <a:ahLst/>
                <a:cxnLst/>
                <a:rect l="l" t="t" r="r" b="b"/>
                <a:pathLst>
                  <a:path w="26040" h="19526" extrusionOk="0">
                    <a:moveTo>
                      <a:pt x="0" y="17145"/>
                    </a:moveTo>
                    <a:lnTo>
                      <a:pt x="0" y="0"/>
                    </a:lnTo>
                    <a:lnTo>
                      <a:pt x="26041" y="2858"/>
                    </a:lnTo>
                    <a:lnTo>
                      <a:pt x="17582"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27"/>
              <p:cNvSpPr/>
              <p:nvPr/>
            </p:nvSpPr>
            <p:spPr>
              <a:xfrm>
                <a:off x="7082588" y="4079462"/>
                <a:ext cx="29842" cy="30289"/>
              </a:xfrm>
              <a:custGeom>
                <a:avLst/>
                <a:gdLst/>
                <a:ahLst/>
                <a:cxnLst/>
                <a:rect l="l" t="t" r="r" b="b"/>
                <a:pathLst>
                  <a:path w="29842" h="30289" extrusionOk="0">
                    <a:moveTo>
                      <a:pt x="0" y="17812"/>
                    </a:moveTo>
                    <a:lnTo>
                      <a:pt x="0" y="0"/>
                    </a:lnTo>
                    <a:lnTo>
                      <a:pt x="29842"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7"/>
              <p:cNvSpPr/>
              <p:nvPr/>
            </p:nvSpPr>
            <p:spPr>
              <a:xfrm>
                <a:off x="7081542" y="4004024"/>
                <a:ext cx="294657" cy="185547"/>
              </a:xfrm>
              <a:custGeom>
                <a:avLst/>
                <a:gdLst/>
                <a:ahLst/>
                <a:cxnLst/>
                <a:rect l="l" t="t" r="r" b="b"/>
                <a:pathLst>
                  <a:path w="294657" h="185547" extrusionOk="0">
                    <a:moveTo>
                      <a:pt x="149590" y="30194"/>
                    </a:moveTo>
                    <a:cubicBezTo>
                      <a:pt x="145702" y="30185"/>
                      <a:pt x="141825" y="30499"/>
                      <a:pt x="137995" y="31147"/>
                    </a:cubicBezTo>
                    <a:cubicBezTo>
                      <a:pt x="132768" y="31909"/>
                      <a:pt x="126970" y="32956"/>
                      <a:pt x="120508" y="34290"/>
                    </a:cubicBezTo>
                    <a:cubicBezTo>
                      <a:pt x="114045" y="35623"/>
                      <a:pt x="107298" y="37433"/>
                      <a:pt x="100360" y="39529"/>
                    </a:cubicBezTo>
                    <a:cubicBezTo>
                      <a:pt x="93565" y="41548"/>
                      <a:pt x="86922"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406" y="61074"/>
                      <a:pt x="260033" y="64903"/>
                      <a:pt x="268862" y="70199"/>
                    </a:cubicBezTo>
                    <a:cubicBezTo>
                      <a:pt x="277644" y="74590"/>
                      <a:pt x="285161" y="81144"/>
                      <a:pt x="290721" y="89249"/>
                    </a:cubicBezTo>
                    <a:cubicBezTo>
                      <a:pt x="294399" y="95193"/>
                      <a:pt x="295558" y="102356"/>
                      <a:pt x="293952" y="109156"/>
                    </a:cubicBezTo>
                    <a:cubicBezTo>
                      <a:pt x="291776" y="116624"/>
                      <a:pt x="287680" y="123397"/>
                      <a:pt x="282072" y="128778"/>
                    </a:cubicBezTo>
                    <a:cubicBezTo>
                      <a:pt x="275068" y="135807"/>
                      <a:pt x="267246" y="141980"/>
                      <a:pt x="258788" y="147161"/>
                    </a:cubicBezTo>
                    <a:lnTo>
                      <a:pt x="291101" y="166211"/>
                    </a:lnTo>
                    <a:lnTo>
                      <a:pt x="273709" y="176213"/>
                    </a:lnTo>
                    <a:lnTo>
                      <a:pt x="241111" y="157163"/>
                    </a:lnTo>
                    <a:cubicBezTo>
                      <a:pt x="225582" y="164830"/>
                      <a:pt x="209349" y="170993"/>
                      <a:pt x="192642" y="175546"/>
                    </a:cubicBezTo>
                    <a:cubicBezTo>
                      <a:pt x="175117" y="180394"/>
                      <a:pt x="157221" y="183737"/>
                      <a:pt x="139135"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473" y="143828"/>
                    </a:cubicBezTo>
                    <a:cubicBezTo>
                      <a:pt x="190988" y="141256"/>
                      <a:pt x="199313" y="138074"/>
                      <a:pt x="207372" y="134303"/>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604" y="87106"/>
                      <a:pt x="551" y="80172"/>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66" y="17031"/>
                      <a:pt x="75783" y="11668"/>
                      <a:pt x="90856" y="7906"/>
                    </a:cubicBezTo>
                    <a:cubicBezTo>
                      <a:pt x="105188" y="4239"/>
                      <a:pt x="119767" y="1591"/>
                      <a:pt x="134479" y="0"/>
                    </a:cubicBezTo>
                    <a:close/>
                    <a:moveTo>
                      <a:pt x="63200" y="83629"/>
                    </a:moveTo>
                    <a:cubicBezTo>
                      <a:pt x="69881" y="87468"/>
                      <a:pt x="77589" y="89135"/>
                      <a:pt x="85249" y="88392"/>
                    </a:cubicBezTo>
                    <a:cubicBezTo>
                      <a:pt x="95541" y="87211"/>
                      <a:pt x="105672" y="84915"/>
                      <a:pt x="115471" y="81534"/>
                    </a:cubicBezTo>
                    <a:lnTo>
                      <a:pt x="67952" y="54007"/>
                    </a:lnTo>
                    <a:cubicBezTo>
                      <a:pt x="50532" y="65437"/>
                      <a:pt x="48944" y="75314"/>
                      <a:pt x="63200" y="83629"/>
                    </a:cubicBezTo>
                    <a:close/>
                    <a:moveTo>
                      <a:pt x="230087" y="97536"/>
                    </a:moveTo>
                    <a:cubicBezTo>
                      <a:pt x="222788" y="93612"/>
                      <a:pt x="214434" y="92116"/>
                      <a:pt x="206232" y="93250"/>
                    </a:cubicBezTo>
                    <a:cubicBezTo>
                      <a:pt x="194989" y="94755"/>
                      <a:pt x="183898" y="97212"/>
                      <a:pt x="173064" y="100584"/>
                    </a:cubicBezTo>
                    <a:lnTo>
                      <a:pt x="220583" y="127921"/>
                    </a:lnTo>
                    <a:cubicBezTo>
                      <a:pt x="240541" y="115634"/>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7" name="Google Shape;1607;p27"/>
            <p:cNvSpPr/>
            <p:nvPr/>
          </p:nvSpPr>
          <p:spPr>
            <a:xfrm>
              <a:off x="2890886" y="2508793"/>
              <a:ext cx="205462" cy="301290"/>
            </a:xfrm>
            <a:custGeom>
              <a:avLst/>
              <a:gdLst/>
              <a:ahLst/>
              <a:cxnLst/>
              <a:rect l="l" t="t" r="r" b="b"/>
              <a:pathLst>
                <a:path w="205462" h="301290" extrusionOk="0">
                  <a:moveTo>
                    <a:pt x="72372" y="9965"/>
                  </a:moveTo>
                  <a:cubicBezTo>
                    <a:pt x="80545" y="-3179"/>
                    <a:pt x="142985" y="-11847"/>
                    <a:pt x="163608" y="41207"/>
                  </a:cubicBezTo>
                  <a:cubicBezTo>
                    <a:pt x="171306" y="61305"/>
                    <a:pt x="170166" y="112740"/>
                    <a:pt x="176628" y="145030"/>
                  </a:cubicBezTo>
                  <a:cubicBezTo>
                    <a:pt x="183091" y="177320"/>
                    <a:pt x="198582" y="195608"/>
                    <a:pt x="204094" y="221801"/>
                  </a:cubicBezTo>
                  <a:cubicBezTo>
                    <a:pt x="209606" y="247995"/>
                    <a:pt x="200578" y="292000"/>
                    <a:pt x="137568" y="299716"/>
                  </a:cubicBezTo>
                  <a:cubicBezTo>
                    <a:pt x="74558" y="307431"/>
                    <a:pt x="26088" y="285333"/>
                    <a:pt x="11262" y="265140"/>
                  </a:cubicBezTo>
                  <a:cubicBezTo>
                    <a:pt x="-3563" y="244947"/>
                    <a:pt x="-3944" y="202275"/>
                    <a:pt x="11262" y="179415"/>
                  </a:cubicBezTo>
                  <a:cubicBezTo>
                    <a:pt x="26468" y="156555"/>
                    <a:pt x="38443" y="137696"/>
                    <a:pt x="38063" y="10778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27"/>
            <p:cNvSpPr/>
            <p:nvPr/>
          </p:nvSpPr>
          <p:spPr>
            <a:xfrm>
              <a:off x="2906291" y="2506021"/>
              <a:ext cx="98213" cy="121997"/>
            </a:xfrm>
            <a:custGeom>
              <a:avLst/>
              <a:gdLst/>
              <a:ahLst/>
              <a:cxnLst/>
              <a:rect l="l" t="t" r="r" b="b"/>
              <a:pathLst>
                <a:path w="98213" h="121997" extrusionOk="0">
                  <a:moveTo>
                    <a:pt x="98213" y="3593"/>
                  </a:moveTo>
                  <a:cubicBezTo>
                    <a:pt x="98213" y="3593"/>
                    <a:pt x="50694" y="-9932"/>
                    <a:pt x="22183" y="15499"/>
                  </a:cubicBezTo>
                  <a:cubicBezTo>
                    <a:pt x="3095" y="33359"/>
                    <a:pt x="-4458" y="60400"/>
                    <a:pt x="2605" y="85603"/>
                  </a:cubicBezTo>
                  <a:cubicBezTo>
                    <a:pt x="6407" y="100558"/>
                    <a:pt x="14010" y="120846"/>
                    <a:pt x="25794" y="121989"/>
                  </a:cubicBezTo>
                  <a:cubicBezTo>
                    <a:pt x="37579" y="123132"/>
                    <a:pt x="98213" y="3593"/>
                    <a:pt x="98213" y="35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9" name="Google Shape;1609;p27"/>
            <p:cNvSpPr/>
            <p:nvPr/>
          </p:nvSpPr>
          <p:spPr>
            <a:xfrm>
              <a:off x="2925684" y="2638202"/>
              <a:ext cx="121328" cy="136036"/>
            </a:xfrm>
            <a:custGeom>
              <a:avLst/>
              <a:gdLst/>
              <a:ahLst/>
              <a:cxnLst/>
              <a:rect l="l" t="t" r="r" b="b"/>
              <a:pathLst>
                <a:path w="121328" h="136036" extrusionOk="0">
                  <a:moveTo>
                    <a:pt x="96782" y="0"/>
                  </a:moveTo>
                  <a:cubicBezTo>
                    <a:pt x="96782" y="0"/>
                    <a:pt x="93741" y="52483"/>
                    <a:pt x="94691" y="56388"/>
                  </a:cubicBezTo>
                  <a:cubicBezTo>
                    <a:pt x="95641" y="60293"/>
                    <a:pt x="115219" y="64008"/>
                    <a:pt x="120731" y="68580"/>
                  </a:cubicBezTo>
                  <a:cubicBezTo>
                    <a:pt x="126244" y="73152"/>
                    <a:pt x="92220" y="126397"/>
                    <a:pt x="74923" y="134302"/>
                  </a:cubicBezTo>
                  <a:cubicBezTo>
                    <a:pt x="57626" y="142208"/>
                    <a:pt x="4120" y="122015"/>
                    <a:pt x="414" y="95345"/>
                  </a:cubicBezTo>
                  <a:cubicBezTo>
                    <a:pt x="-3008" y="70771"/>
                    <a:pt x="15715" y="51721"/>
                    <a:pt x="22937" y="45053"/>
                  </a:cubicBezTo>
                  <a:cubicBezTo>
                    <a:pt x="27873" y="44701"/>
                    <a:pt x="32828" y="44701"/>
                    <a:pt x="37763" y="45053"/>
                  </a:cubicBezTo>
                  <a:lnTo>
                    <a:pt x="39284" y="19526"/>
                  </a:lnTo>
                  <a:cubicBezTo>
                    <a:pt x="62758" y="11716"/>
                    <a:pt x="96782" y="0"/>
                    <a:pt x="9678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7"/>
            <p:cNvSpPr/>
            <p:nvPr/>
          </p:nvSpPr>
          <p:spPr>
            <a:xfrm>
              <a:off x="2718513" y="2692113"/>
              <a:ext cx="229495" cy="326875"/>
            </a:xfrm>
            <a:custGeom>
              <a:avLst/>
              <a:gdLst/>
              <a:ahLst/>
              <a:cxnLst/>
              <a:rect l="l" t="t" r="r" b="b"/>
              <a:pathLst>
                <a:path w="229495" h="326875" extrusionOk="0">
                  <a:moveTo>
                    <a:pt x="149801" y="226409"/>
                  </a:moveTo>
                  <a:cubicBezTo>
                    <a:pt x="134955" y="246860"/>
                    <a:pt x="117366" y="265167"/>
                    <a:pt x="97530" y="280797"/>
                  </a:cubicBezTo>
                  <a:cubicBezTo>
                    <a:pt x="91255" y="287379"/>
                    <a:pt x="85323" y="294275"/>
                    <a:pt x="79758" y="301466"/>
                  </a:cubicBezTo>
                  <a:cubicBezTo>
                    <a:pt x="70365" y="312277"/>
                    <a:pt x="58256" y="320364"/>
                    <a:pt x="44689" y="324898"/>
                  </a:cubicBezTo>
                  <a:cubicBezTo>
                    <a:pt x="32810" y="327946"/>
                    <a:pt x="27868" y="327089"/>
                    <a:pt x="25682" y="324898"/>
                  </a:cubicBezTo>
                  <a:cubicBezTo>
                    <a:pt x="23496" y="322707"/>
                    <a:pt x="24636" y="319278"/>
                    <a:pt x="29768" y="317183"/>
                  </a:cubicBezTo>
                  <a:cubicBezTo>
                    <a:pt x="38175" y="314620"/>
                    <a:pt x="45992" y="310410"/>
                    <a:pt x="52767" y="304800"/>
                  </a:cubicBezTo>
                  <a:cubicBezTo>
                    <a:pt x="52767" y="304800"/>
                    <a:pt x="41743" y="309943"/>
                    <a:pt x="34805" y="312325"/>
                  </a:cubicBezTo>
                  <a:cubicBezTo>
                    <a:pt x="28672" y="314449"/>
                    <a:pt x="22276" y="315735"/>
                    <a:pt x="15798" y="316135"/>
                  </a:cubicBezTo>
                  <a:cubicBezTo>
                    <a:pt x="9240" y="316135"/>
                    <a:pt x="2397" y="308515"/>
                    <a:pt x="7529" y="306610"/>
                  </a:cubicBezTo>
                  <a:cubicBezTo>
                    <a:pt x="12661" y="304705"/>
                    <a:pt x="17508" y="304228"/>
                    <a:pt x="27677" y="300418"/>
                  </a:cubicBezTo>
                  <a:cubicBezTo>
                    <a:pt x="33058" y="298542"/>
                    <a:pt x="38147" y="295913"/>
                    <a:pt x="42788" y="292608"/>
                  </a:cubicBezTo>
                  <a:cubicBezTo>
                    <a:pt x="35731" y="294684"/>
                    <a:pt x="28516" y="296189"/>
                    <a:pt x="21215" y="297085"/>
                  </a:cubicBezTo>
                  <a:cubicBezTo>
                    <a:pt x="15118" y="298075"/>
                    <a:pt x="8868" y="297351"/>
                    <a:pt x="3158" y="294989"/>
                  </a:cubicBezTo>
                  <a:cubicBezTo>
                    <a:pt x="116" y="293656"/>
                    <a:pt x="-2545" y="288131"/>
                    <a:pt x="4298" y="286321"/>
                  </a:cubicBezTo>
                  <a:cubicBezTo>
                    <a:pt x="13203" y="285417"/>
                    <a:pt x="21954" y="283369"/>
                    <a:pt x="30339" y="280225"/>
                  </a:cubicBezTo>
                  <a:cubicBezTo>
                    <a:pt x="38322" y="276606"/>
                    <a:pt x="43359" y="272796"/>
                    <a:pt x="41553" y="272034"/>
                  </a:cubicBezTo>
                  <a:cubicBezTo>
                    <a:pt x="39747" y="271272"/>
                    <a:pt x="35281" y="273749"/>
                    <a:pt x="27202" y="273177"/>
                  </a:cubicBezTo>
                  <a:cubicBezTo>
                    <a:pt x="19124" y="272606"/>
                    <a:pt x="11711" y="267462"/>
                    <a:pt x="11806" y="263081"/>
                  </a:cubicBezTo>
                  <a:cubicBezTo>
                    <a:pt x="11901" y="258699"/>
                    <a:pt x="13517" y="261175"/>
                    <a:pt x="21310" y="260509"/>
                  </a:cubicBezTo>
                  <a:cubicBezTo>
                    <a:pt x="29654" y="258470"/>
                    <a:pt x="38135" y="257042"/>
                    <a:pt x="46685" y="256223"/>
                  </a:cubicBezTo>
                  <a:cubicBezTo>
                    <a:pt x="55089" y="256594"/>
                    <a:pt x="63498" y="255594"/>
                    <a:pt x="71585" y="253270"/>
                  </a:cubicBezTo>
                  <a:cubicBezTo>
                    <a:pt x="80138" y="250698"/>
                    <a:pt x="99336" y="227648"/>
                    <a:pt x="113972" y="206597"/>
                  </a:cubicBezTo>
                  <a:cubicBezTo>
                    <a:pt x="130121" y="183099"/>
                    <a:pt x="142917" y="157448"/>
                    <a:pt x="151987" y="130397"/>
                  </a:cubicBezTo>
                  <a:cubicBezTo>
                    <a:pt x="160825" y="101251"/>
                    <a:pt x="170995" y="46863"/>
                    <a:pt x="178788" y="27908"/>
                  </a:cubicBezTo>
                  <a:cubicBezTo>
                    <a:pt x="186581" y="8954"/>
                    <a:pt x="199221" y="381"/>
                    <a:pt x="211576" y="0"/>
                  </a:cubicBezTo>
                  <a:cubicBezTo>
                    <a:pt x="226021" y="0"/>
                    <a:pt x="232199" y="19050"/>
                    <a:pt x="228397" y="35052"/>
                  </a:cubicBezTo>
                  <a:cubicBezTo>
                    <a:pt x="221175" y="63627"/>
                    <a:pt x="189052" y="174689"/>
                    <a:pt x="149801" y="22640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7"/>
            <p:cNvSpPr/>
            <p:nvPr/>
          </p:nvSpPr>
          <p:spPr>
            <a:xfrm>
              <a:off x="2890388" y="2682707"/>
              <a:ext cx="176857" cy="233853"/>
            </a:xfrm>
            <a:custGeom>
              <a:avLst/>
              <a:gdLst/>
              <a:ahLst/>
              <a:cxnLst/>
              <a:rect l="l" t="t" r="r" b="b"/>
              <a:pathLst>
                <a:path w="176857" h="233853" extrusionOk="0">
                  <a:moveTo>
                    <a:pt x="139301" y="16931"/>
                  </a:moveTo>
                  <a:cubicBezTo>
                    <a:pt x="154031" y="19217"/>
                    <a:pt x="170853" y="27122"/>
                    <a:pt x="173134" y="35219"/>
                  </a:cubicBezTo>
                  <a:cubicBezTo>
                    <a:pt x="179252" y="64308"/>
                    <a:pt x="177812" y="94483"/>
                    <a:pt x="168952" y="122849"/>
                  </a:cubicBezTo>
                  <a:cubicBezTo>
                    <a:pt x="156217" y="156663"/>
                    <a:pt x="141772" y="218099"/>
                    <a:pt x="134454" y="232196"/>
                  </a:cubicBezTo>
                  <a:cubicBezTo>
                    <a:pt x="96503" y="237510"/>
                    <a:pt x="57869" y="229967"/>
                    <a:pt x="24685" y="210764"/>
                  </a:cubicBezTo>
                  <a:cubicBezTo>
                    <a:pt x="24685" y="210764"/>
                    <a:pt x="21644" y="151995"/>
                    <a:pt x="21454" y="132564"/>
                  </a:cubicBezTo>
                  <a:cubicBezTo>
                    <a:pt x="-26065" y="91130"/>
                    <a:pt x="14516" y="39981"/>
                    <a:pt x="54717" y="357"/>
                  </a:cubicBezTo>
                  <a:cubicBezTo>
                    <a:pt x="59520" y="-119"/>
                    <a:pt x="64359" y="-119"/>
                    <a:pt x="69163" y="357"/>
                  </a:cubicBezTo>
                  <a:cubicBezTo>
                    <a:pt x="69163" y="357"/>
                    <a:pt x="33333" y="42743"/>
                    <a:pt x="58233" y="67032"/>
                  </a:cubicBezTo>
                  <a:cubicBezTo>
                    <a:pt x="111645" y="50554"/>
                    <a:pt x="122194" y="26551"/>
                    <a:pt x="139301" y="1693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7"/>
            <p:cNvSpPr/>
            <p:nvPr/>
          </p:nvSpPr>
          <p:spPr>
            <a:xfrm>
              <a:off x="2921860" y="2515790"/>
              <a:ext cx="130560" cy="160797"/>
            </a:xfrm>
            <a:custGeom>
              <a:avLst/>
              <a:gdLst/>
              <a:ahLst/>
              <a:cxnLst/>
              <a:rect l="l" t="t" r="r" b="b"/>
              <a:pathLst>
                <a:path w="130560" h="160797" extrusionOk="0">
                  <a:moveTo>
                    <a:pt x="2717" y="57260"/>
                  </a:moveTo>
                  <a:lnTo>
                    <a:pt x="2717" y="57260"/>
                  </a:lnTo>
                  <a:cubicBezTo>
                    <a:pt x="8039" y="23542"/>
                    <a:pt x="32369" y="-1890"/>
                    <a:pt x="67058" y="110"/>
                  </a:cubicBezTo>
                  <a:cubicBezTo>
                    <a:pt x="103762" y="1787"/>
                    <a:pt x="132161" y="32962"/>
                    <a:pt x="130490" y="69748"/>
                  </a:cubicBezTo>
                  <a:cubicBezTo>
                    <a:pt x="129521" y="91084"/>
                    <a:pt x="118410" y="110667"/>
                    <a:pt x="100606" y="122411"/>
                  </a:cubicBezTo>
                  <a:cubicBezTo>
                    <a:pt x="99408" y="127526"/>
                    <a:pt x="97622" y="132479"/>
                    <a:pt x="95284" y="137175"/>
                  </a:cubicBezTo>
                  <a:cubicBezTo>
                    <a:pt x="82929" y="151463"/>
                    <a:pt x="50331" y="160607"/>
                    <a:pt x="39497" y="160797"/>
                  </a:cubicBezTo>
                  <a:cubicBezTo>
                    <a:pt x="29993" y="160797"/>
                    <a:pt x="22200" y="152129"/>
                    <a:pt x="13457" y="137651"/>
                  </a:cubicBezTo>
                  <a:cubicBezTo>
                    <a:pt x="-4791" y="107457"/>
                    <a:pt x="-134" y="74024"/>
                    <a:pt x="2717" y="5726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7"/>
            <p:cNvSpPr/>
            <p:nvPr/>
          </p:nvSpPr>
          <p:spPr>
            <a:xfrm>
              <a:off x="2927048" y="2514816"/>
              <a:ext cx="130747" cy="123290"/>
            </a:xfrm>
            <a:custGeom>
              <a:avLst/>
              <a:gdLst/>
              <a:ahLst/>
              <a:cxnLst/>
              <a:rect l="l" t="t" r="r" b="b"/>
              <a:pathLst>
                <a:path w="130747" h="123290" extrusionOk="0">
                  <a:moveTo>
                    <a:pt x="72609" y="1657"/>
                  </a:moveTo>
                  <a:cubicBezTo>
                    <a:pt x="97034" y="6514"/>
                    <a:pt x="116992" y="13372"/>
                    <a:pt x="123644" y="37280"/>
                  </a:cubicBezTo>
                  <a:cubicBezTo>
                    <a:pt x="128206" y="53853"/>
                    <a:pt x="134098" y="84905"/>
                    <a:pt x="128396" y="98526"/>
                  </a:cubicBezTo>
                  <a:lnTo>
                    <a:pt x="124975" y="108051"/>
                  </a:lnTo>
                  <a:lnTo>
                    <a:pt x="95418" y="123291"/>
                  </a:lnTo>
                  <a:cubicBezTo>
                    <a:pt x="95418" y="123291"/>
                    <a:pt x="81637" y="111765"/>
                    <a:pt x="85914" y="78047"/>
                  </a:cubicBezTo>
                  <a:cubicBezTo>
                    <a:pt x="85678" y="73494"/>
                    <a:pt x="84234" y="69094"/>
                    <a:pt x="81733" y="65283"/>
                  </a:cubicBezTo>
                  <a:cubicBezTo>
                    <a:pt x="79886" y="62102"/>
                    <a:pt x="78510" y="58673"/>
                    <a:pt x="77646" y="55092"/>
                  </a:cubicBezTo>
                  <a:cubicBezTo>
                    <a:pt x="74170" y="46024"/>
                    <a:pt x="67371" y="38633"/>
                    <a:pt x="58638" y="34423"/>
                  </a:cubicBezTo>
                  <a:cubicBezTo>
                    <a:pt x="36685" y="22040"/>
                    <a:pt x="4562" y="32708"/>
                    <a:pt x="0" y="37185"/>
                  </a:cubicBezTo>
                  <a:cubicBezTo>
                    <a:pt x="12785" y="9638"/>
                    <a:pt x="43070" y="-5182"/>
                    <a:pt x="72609" y="165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7"/>
            <p:cNvSpPr/>
            <p:nvPr/>
          </p:nvSpPr>
          <p:spPr>
            <a:xfrm>
              <a:off x="2770258" y="3324285"/>
              <a:ext cx="102779" cy="78901"/>
            </a:xfrm>
            <a:custGeom>
              <a:avLst/>
              <a:gdLst/>
              <a:ahLst/>
              <a:cxnLst/>
              <a:rect l="l" t="t" r="r" b="b"/>
              <a:pathLst>
                <a:path w="102779" h="78901" extrusionOk="0">
                  <a:moveTo>
                    <a:pt x="95300" y="3"/>
                  </a:moveTo>
                  <a:cubicBezTo>
                    <a:pt x="82945" y="10099"/>
                    <a:pt x="63843" y="3146"/>
                    <a:pt x="62892" y="4003"/>
                  </a:cubicBezTo>
                  <a:cubicBezTo>
                    <a:pt x="48523" y="16481"/>
                    <a:pt x="33449" y="28120"/>
                    <a:pt x="17749" y="38864"/>
                  </a:cubicBezTo>
                  <a:cubicBezTo>
                    <a:pt x="10051" y="44961"/>
                    <a:pt x="-1924" y="53057"/>
                    <a:pt x="262" y="64677"/>
                  </a:cubicBezTo>
                  <a:cubicBezTo>
                    <a:pt x="4064" y="85537"/>
                    <a:pt x="37327" y="79060"/>
                    <a:pt x="49872" y="72678"/>
                  </a:cubicBezTo>
                  <a:cubicBezTo>
                    <a:pt x="62417" y="66297"/>
                    <a:pt x="72681" y="55819"/>
                    <a:pt x="84561" y="48389"/>
                  </a:cubicBezTo>
                  <a:cubicBezTo>
                    <a:pt x="93019" y="43151"/>
                    <a:pt x="101383" y="40389"/>
                    <a:pt x="102713" y="29339"/>
                  </a:cubicBezTo>
                  <a:cubicBezTo>
                    <a:pt x="103473" y="22958"/>
                    <a:pt x="97486" y="-283"/>
                    <a:pt x="95300"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7"/>
            <p:cNvSpPr/>
            <p:nvPr/>
          </p:nvSpPr>
          <p:spPr>
            <a:xfrm>
              <a:off x="2770711" y="3349338"/>
              <a:ext cx="102274" cy="53559"/>
            </a:xfrm>
            <a:custGeom>
              <a:avLst/>
              <a:gdLst/>
              <a:ahLst/>
              <a:cxnLst/>
              <a:rect l="l" t="t" r="r" b="b"/>
              <a:pathLst>
                <a:path w="102274" h="53559" extrusionOk="0">
                  <a:moveTo>
                    <a:pt x="102071" y="0"/>
                  </a:moveTo>
                  <a:cubicBezTo>
                    <a:pt x="100455" y="10287"/>
                    <a:pt x="92567" y="13145"/>
                    <a:pt x="83823" y="18383"/>
                  </a:cubicBezTo>
                  <a:cubicBezTo>
                    <a:pt x="71754" y="25908"/>
                    <a:pt x="61109" y="36671"/>
                    <a:pt x="48564" y="43053"/>
                  </a:cubicBezTo>
                  <a:cubicBezTo>
                    <a:pt x="36019" y="49435"/>
                    <a:pt x="8078" y="54769"/>
                    <a:pt x="0" y="39910"/>
                  </a:cubicBezTo>
                  <a:cubicBezTo>
                    <a:pt x="4372" y="60008"/>
                    <a:pt x="37065" y="53721"/>
                    <a:pt x="49420" y="47339"/>
                  </a:cubicBezTo>
                  <a:cubicBezTo>
                    <a:pt x="61775" y="40958"/>
                    <a:pt x="72229" y="30480"/>
                    <a:pt x="84109" y="23051"/>
                  </a:cubicBezTo>
                  <a:cubicBezTo>
                    <a:pt x="92567" y="17812"/>
                    <a:pt x="100930" y="15050"/>
                    <a:pt x="102261" y="4001"/>
                  </a:cubicBezTo>
                  <a:cubicBezTo>
                    <a:pt x="102304" y="2667"/>
                    <a:pt x="102241" y="1324"/>
                    <a:pt x="10207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7"/>
            <p:cNvSpPr/>
            <p:nvPr/>
          </p:nvSpPr>
          <p:spPr>
            <a:xfrm>
              <a:off x="2718772" y="3290474"/>
              <a:ext cx="94135" cy="73100"/>
            </a:xfrm>
            <a:custGeom>
              <a:avLst/>
              <a:gdLst/>
              <a:ahLst/>
              <a:cxnLst/>
              <a:rect l="l" t="t" r="r" b="b"/>
              <a:pathLst>
                <a:path w="94135" h="73100" extrusionOk="0">
                  <a:moveTo>
                    <a:pt x="86722" y="0"/>
                  </a:moveTo>
                  <a:cubicBezTo>
                    <a:pt x="75413" y="9525"/>
                    <a:pt x="58211" y="4096"/>
                    <a:pt x="57546" y="4953"/>
                  </a:cubicBezTo>
                  <a:cubicBezTo>
                    <a:pt x="44378" y="16202"/>
                    <a:pt x="30609" y="26727"/>
                    <a:pt x="16299" y="36481"/>
                  </a:cubicBezTo>
                  <a:cubicBezTo>
                    <a:pt x="9266" y="42005"/>
                    <a:pt x="-1758" y="49435"/>
                    <a:pt x="238" y="60103"/>
                  </a:cubicBezTo>
                  <a:cubicBezTo>
                    <a:pt x="3849" y="79153"/>
                    <a:pt x="34261" y="73247"/>
                    <a:pt x="45761" y="67437"/>
                  </a:cubicBezTo>
                  <a:cubicBezTo>
                    <a:pt x="57260" y="61627"/>
                    <a:pt x="66669" y="51911"/>
                    <a:pt x="77504" y="45148"/>
                  </a:cubicBezTo>
                  <a:cubicBezTo>
                    <a:pt x="85297" y="40386"/>
                    <a:pt x="92900" y="37814"/>
                    <a:pt x="94135" y="28004"/>
                  </a:cubicBezTo>
                  <a:cubicBezTo>
                    <a:pt x="93742" y="18240"/>
                    <a:pt x="91212" y="8677"/>
                    <a:pt x="86722"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7"/>
            <p:cNvSpPr/>
            <p:nvPr/>
          </p:nvSpPr>
          <p:spPr>
            <a:xfrm>
              <a:off x="2719200" y="3314572"/>
              <a:ext cx="93731" cy="48987"/>
            </a:xfrm>
            <a:custGeom>
              <a:avLst/>
              <a:gdLst/>
              <a:ahLst/>
              <a:cxnLst/>
              <a:rect l="l" t="t" r="r" b="b"/>
              <a:pathLst>
                <a:path w="93731" h="48987" extrusionOk="0">
                  <a:moveTo>
                    <a:pt x="93517" y="0"/>
                  </a:moveTo>
                  <a:cubicBezTo>
                    <a:pt x="91997" y="9525"/>
                    <a:pt x="84014" y="12002"/>
                    <a:pt x="76791" y="16764"/>
                  </a:cubicBezTo>
                  <a:cubicBezTo>
                    <a:pt x="65766" y="23622"/>
                    <a:pt x="55977" y="33528"/>
                    <a:pt x="44573" y="39434"/>
                  </a:cubicBezTo>
                  <a:cubicBezTo>
                    <a:pt x="33168" y="45339"/>
                    <a:pt x="7413" y="50102"/>
                    <a:pt x="0" y="36481"/>
                  </a:cubicBezTo>
                  <a:cubicBezTo>
                    <a:pt x="4087" y="54864"/>
                    <a:pt x="33929" y="49149"/>
                    <a:pt x="45333" y="43339"/>
                  </a:cubicBezTo>
                  <a:cubicBezTo>
                    <a:pt x="56738" y="37529"/>
                    <a:pt x="66241" y="27813"/>
                    <a:pt x="77076" y="21050"/>
                  </a:cubicBezTo>
                  <a:cubicBezTo>
                    <a:pt x="84869" y="16288"/>
                    <a:pt x="92472" y="13716"/>
                    <a:pt x="93707" y="3905"/>
                  </a:cubicBezTo>
                  <a:cubicBezTo>
                    <a:pt x="93771" y="2600"/>
                    <a:pt x="93707" y="1296"/>
                    <a:pt x="935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7"/>
            <p:cNvSpPr/>
            <p:nvPr/>
          </p:nvSpPr>
          <p:spPr>
            <a:xfrm>
              <a:off x="2753699" y="2913665"/>
              <a:ext cx="223980" cy="387148"/>
            </a:xfrm>
            <a:custGeom>
              <a:avLst/>
              <a:gdLst/>
              <a:ahLst/>
              <a:cxnLst/>
              <a:rect l="l" t="t" r="r" b="b"/>
              <a:pathLst>
                <a:path w="223980" h="387148" extrusionOk="0">
                  <a:moveTo>
                    <a:pt x="222484" y="14288"/>
                  </a:moveTo>
                  <a:cubicBezTo>
                    <a:pt x="189070" y="18698"/>
                    <a:pt x="155091" y="13754"/>
                    <a:pt x="124310" y="0"/>
                  </a:cubicBezTo>
                  <a:cubicBezTo>
                    <a:pt x="124310" y="10478"/>
                    <a:pt x="125355" y="19717"/>
                    <a:pt x="125355" y="19717"/>
                  </a:cubicBezTo>
                  <a:cubicBezTo>
                    <a:pt x="85439" y="48292"/>
                    <a:pt x="5227" y="95917"/>
                    <a:pt x="0" y="128683"/>
                  </a:cubicBezTo>
                  <a:cubicBezTo>
                    <a:pt x="5227" y="232601"/>
                    <a:pt x="21003" y="381000"/>
                    <a:pt x="25470" y="383096"/>
                  </a:cubicBezTo>
                  <a:cubicBezTo>
                    <a:pt x="38015" y="389096"/>
                    <a:pt x="46759" y="388144"/>
                    <a:pt x="52651" y="382143"/>
                  </a:cubicBezTo>
                  <a:cubicBezTo>
                    <a:pt x="52651" y="382143"/>
                    <a:pt x="77836" y="294132"/>
                    <a:pt x="70518" y="164973"/>
                  </a:cubicBezTo>
                  <a:cubicBezTo>
                    <a:pt x="70518" y="164973"/>
                    <a:pt x="210414" y="102870"/>
                    <a:pt x="219537" y="68961"/>
                  </a:cubicBezTo>
                  <a:cubicBezTo>
                    <a:pt x="223607" y="55254"/>
                    <a:pt x="224900" y="40881"/>
                    <a:pt x="223339" y="26670"/>
                  </a:cubicBezTo>
                  <a:cubicBezTo>
                    <a:pt x="223244" y="22574"/>
                    <a:pt x="222959" y="18383"/>
                    <a:pt x="222484" y="1428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7"/>
            <p:cNvSpPr/>
            <p:nvPr/>
          </p:nvSpPr>
          <p:spPr>
            <a:xfrm>
              <a:off x="2814713" y="2914427"/>
              <a:ext cx="222989" cy="419220"/>
            </a:xfrm>
            <a:custGeom>
              <a:avLst/>
              <a:gdLst/>
              <a:ahLst/>
              <a:cxnLst/>
              <a:rect l="l" t="t" r="r" b="b"/>
              <a:pathLst>
                <a:path w="222989" h="419220" extrusionOk="0">
                  <a:moveTo>
                    <a:pt x="207943" y="0"/>
                  </a:moveTo>
                  <a:cubicBezTo>
                    <a:pt x="181465" y="11887"/>
                    <a:pt x="152119" y="15821"/>
                    <a:pt x="123454" y="11334"/>
                  </a:cubicBezTo>
                  <a:cubicBezTo>
                    <a:pt x="123454" y="25241"/>
                    <a:pt x="125450" y="51340"/>
                    <a:pt x="125450" y="51340"/>
                  </a:cubicBezTo>
                  <a:cubicBezTo>
                    <a:pt x="85534" y="79915"/>
                    <a:pt x="5227" y="127540"/>
                    <a:pt x="0" y="160210"/>
                  </a:cubicBezTo>
                  <a:cubicBezTo>
                    <a:pt x="5227" y="264128"/>
                    <a:pt x="14921" y="414623"/>
                    <a:pt x="19008" y="416528"/>
                  </a:cubicBezTo>
                  <a:cubicBezTo>
                    <a:pt x="30005" y="421205"/>
                    <a:pt x="42648" y="419719"/>
                    <a:pt x="52271" y="412623"/>
                  </a:cubicBezTo>
                  <a:cubicBezTo>
                    <a:pt x="52271" y="412623"/>
                    <a:pt x="77456" y="325755"/>
                    <a:pt x="70138" y="196596"/>
                  </a:cubicBezTo>
                  <a:cubicBezTo>
                    <a:pt x="70138" y="194119"/>
                    <a:pt x="189981" y="134969"/>
                    <a:pt x="205187" y="119348"/>
                  </a:cubicBezTo>
                  <a:cubicBezTo>
                    <a:pt x="220393" y="103727"/>
                    <a:pt x="223339" y="80486"/>
                    <a:pt x="222959" y="58293"/>
                  </a:cubicBezTo>
                  <a:cubicBezTo>
                    <a:pt x="221907" y="38052"/>
                    <a:pt x="216800" y="18221"/>
                    <a:pt x="20794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7"/>
            <p:cNvSpPr/>
            <p:nvPr/>
          </p:nvSpPr>
          <p:spPr>
            <a:xfrm>
              <a:off x="2731717" y="2888138"/>
              <a:ext cx="333476" cy="307358"/>
            </a:xfrm>
            <a:custGeom>
              <a:avLst/>
              <a:gdLst/>
              <a:ahLst/>
              <a:cxnLst/>
              <a:rect l="l" t="t" r="r" b="b"/>
              <a:pathLst>
                <a:path w="333476" h="307358" extrusionOk="0">
                  <a:moveTo>
                    <a:pt x="320305" y="48292"/>
                  </a:moveTo>
                  <a:cubicBezTo>
                    <a:pt x="320305" y="48292"/>
                    <a:pt x="364593" y="126968"/>
                    <a:pt x="290749" y="167449"/>
                  </a:cubicBezTo>
                  <a:cubicBezTo>
                    <a:pt x="212818" y="210121"/>
                    <a:pt x="165299" y="220123"/>
                    <a:pt x="165299" y="220123"/>
                  </a:cubicBezTo>
                  <a:lnTo>
                    <a:pt x="153609" y="222885"/>
                  </a:lnTo>
                  <a:cubicBezTo>
                    <a:pt x="157270" y="250003"/>
                    <a:pt x="157270" y="277492"/>
                    <a:pt x="153609" y="304609"/>
                  </a:cubicBezTo>
                  <a:cubicBezTo>
                    <a:pt x="153609" y="304609"/>
                    <a:pt x="98012" y="323659"/>
                    <a:pt x="27114" y="261461"/>
                  </a:cubicBezTo>
                  <a:lnTo>
                    <a:pt x="3544" y="185261"/>
                  </a:lnTo>
                  <a:lnTo>
                    <a:pt x="788" y="165545"/>
                  </a:lnTo>
                  <a:cubicBezTo>
                    <a:pt x="-1935" y="151667"/>
                    <a:pt x="2495" y="137350"/>
                    <a:pt x="12573" y="127445"/>
                  </a:cubicBezTo>
                  <a:cubicBezTo>
                    <a:pt x="29585" y="112014"/>
                    <a:pt x="83566" y="72390"/>
                    <a:pt x="117114" y="49721"/>
                  </a:cubicBezTo>
                  <a:cubicBezTo>
                    <a:pt x="150663" y="27051"/>
                    <a:pt x="177463" y="5429"/>
                    <a:pt x="177463" y="5429"/>
                  </a:cubicBezTo>
                  <a:lnTo>
                    <a:pt x="183261" y="0"/>
                  </a:lnTo>
                  <a:cubicBezTo>
                    <a:pt x="183261" y="0"/>
                    <a:pt x="223082" y="31718"/>
                    <a:pt x="295786" y="21050"/>
                  </a:cubicBezTo>
                  <a:cubicBezTo>
                    <a:pt x="305324" y="28794"/>
                    <a:pt x="313597" y="37986"/>
                    <a:pt x="320305" y="482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7"/>
            <p:cNvSpPr/>
            <p:nvPr/>
          </p:nvSpPr>
          <p:spPr>
            <a:xfrm>
              <a:off x="2999836" y="2706202"/>
              <a:ext cx="116284" cy="406848"/>
            </a:xfrm>
            <a:custGeom>
              <a:avLst/>
              <a:gdLst/>
              <a:ahLst/>
              <a:cxnLst/>
              <a:rect l="l" t="t" r="r" b="b"/>
              <a:pathLst>
                <a:path w="116284" h="406848" extrusionOk="0">
                  <a:moveTo>
                    <a:pt x="8279" y="347003"/>
                  </a:moveTo>
                  <a:cubicBezTo>
                    <a:pt x="15045" y="340870"/>
                    <a:pt x="22221" y="335202"/>
                    <a:pt x="29758" y="330049"/>
                  </a:cubicBezTo>
                  <a:cubicBezTo>
                    <a:pt x="37682" y="326020"/>
                    <a:pt x="44955" y="320819"/>
                    <a:pt x="51331" y="314619"/>
                  </a:cubicBezTo>
                  <a:cubicBezTo>
                    <a:pt x="58174" y="307761"/>
                    <a:pt x="68153" y="279186"/>
                    <a:pt x="73475" y="251373"/>
                  </a:cubicBezTo>
                  <a:cubicBezTo>
                    <a:pt x="78266" y="220207"/>
                    <a:pt x="77720" y="188441"/>
                    <a:pt x="71860" y="157456"/>
                  </a:cubicBezTo>
                  <a:cubicBezTo>
                    <a:pt x="62686" y="120423"/>
                    <a:pt x="50251" y="84276"/>
                    <a:pt x="34700" y="49443"/>
                  </a:cubicBezTo>
                  <a:cubicBezTo>
                    <a:pt x="25196" y="28583"/>
                    <a:pt x="30423" y="15819"/>
                    <a:pt x="39452" y="6580"/>
                  </a:cubicBezTo>
                  <a:cubicBezTo>
                    <a:pt x="50001" y="-4278"/>
                    <a:pt x="61025" y="-3993"/>
                    <a:pt x="73570" y="25154"/>
                  </a:cubicBezTo>
                  <a:cubicBezTo>
                    <a:pt x="91364" y="65864"/>
                    <a:pt x="104534" y="108459"/>
                    <a:pt x="112821" y="152122"/>
                  </a:cubicBezTo>
                  <a:cubicBezTo>
                    <a:pt x="117848" y="183869"/>
                    <a:pt x="117402" y="216254"/>
                    <a:pt x="111490" y="247848"/>
                  </a:cubicBezTo>
                  <a:cubicBezTo>
                    <a:pt x="106282" y="275538"/>
                    <a:pt x="97767" y="302503"/>
                    <a:pt x="86115" y="328144"/>
                  </a:cubicBezTo>
                  <a:cubicBezTo>
                    <a:pt x="82884" y="335669"/>
                    <a:pt x="82314" y="342051"/>
                    <a:pt x="77847" y="356719"/>
                  </a:cubicBezTo>
                  <a:cubicBezTo>
                    <a:pt x="73538" y="371788"/>
                    <a:pt x="65683" y="385608"/>
                    <a:pt x="54943" y="397010"/>
                  </a:cubicBezTo>
                  <a:cubicBezTo>
                    <a:pt x="45439" y="405963"/>
                    <a:pt x="40402" y="407678"/>
                    <a:pt x="37741" y="406535"/>
                  </a:cubicBezTo>
                  <a:cubicBezTo>
                    <a:pt x="35080" y="405392"/>
                    <a:pt x="34605" y="401677"/>
                    <a:pt x="38501" y="397010"/>
                  </a:cubicBezTo>
                  <a:cubicBezTo>
                    <a:pt x="45267" y="390181"/>
                    <a:pt x="50741" y="382180"/>
                    <a:pt x="54658" y="373388"/>
                  </a:cubicBezTo>
                  <a:cubicBezTo>
                    <a:pt x="54658" y="373388"/>
                    <a:pt x="46294" y="384532"/>
                    <a:pt x="40877" y="390247"/>
                  </a:cubicBezTo>
                  <a:cubicBezTo>
                    <a:pt x="36077" y="395448"/>
                    <a:pt x="30612" y="400001"/>
                    <a:pt x="24626" y="403773"/>
                  </a:cubicBezTo>
                  <a:cubicBezTo>
                    <a:pt x="18829" y="407202"/>
                    <a:pt x="9610" y="403106"/>
                    <a:pt x="13411" y="398343"/>
                  </a:cubicBezTo>
                  <a:cubicBezTo>
                    <a:pt x="17213" y="393581"/>
                    <a:pt x="21490" y="391009"/>
                    <a:pt x="29283" y="382246"/>
                  </a:cubicBezTo>
                  <a:cubicBezTo>
                    <a:pt x="33505" y="377636"/>
                    <a:pt x="37144" y="372512"/>
                    <a:pt x="40117" y="367006"/>
                  </a:cubicBezTo>
                  <a:cubicBezTo>
                    <a:pt x="34526" y="372540"/>
                    <a:pt x="28521" y="377636"/>
                    <a:pt x="22155" y="382246"/>
                  </a:cubicBezTo>
                  <a:cubicBezTo>
                    <a:pt x="17168" y="386199"/>
                    <a:pt x="11176" y="388675"/>
                    <a:pt x="4858" y="389390"/>
                  </a:cubicBezTo>
                  <a:cubicBezTo>
                    <a:pt x="1627" y="389390"/>
                    <a:pt x="-2935" y="385580"/>
                    <a:pt x="2577" y="380341"/>
                  </a:cubicBezTo>
                  <a:cubicBezTo>
                    <a:pt x="10475" y="374912"/>
                    <a:pt x="17659" y="368511"/>
                    <a:pt x="23961" y="361291"/>
                  </a:cubicBezTo>
                  <a:cubicBezTo>
                    <a:pt x="29853" y="353671"/>
                    <a:pt x="32989" y="347575"/>
                    <a:pt x="31088" y="347670"/>
                  </a:cubicBezTo>
                  <a:cubicBezTo>
                    <a:pt x="29188" y="347766"/>
                    <a:pt x="25956" y="352433"/>
                    <a:pt x="18353" y="355957"/>
                  </a:cubicBezTo>
                  <a:cubicBezTo>
                    <a:pt x="10750" y="359481"/>
                    <a:pt x="2007" y="358338"/>
                    <a:pt x="486" y="354052"/>
                  </a:cubicBezTo>
                  <a:cubicBezTo>
                    <a:pt x="-1034" y="349766"/>
                    <a:pt x="1342" y="351576"/>
                    <a:pt x="8279" y="34700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7"/>
            <p:cNvSpPr/>
            <p:nvPr/>
          </p:nvSpPr>
          <p:spPr>
            <a:xfrm>
              <a:off x="3022743" y="2701064"/>
              <a:ext cx="69955" cy="89236"/>
            </a:xfrm>
            <a:custGeom>
              <a:avLst/>
              <a:gdLst/>
              <a:ahLst/>
              <a:cxnLst/>
              <a:rect l="l" t="t" r="r" b="b"/>
              <a:pathLst>
                <a:path w="69955" h="89236" extrusionOk="0">
                  <a:moveTo>
                    <a:pt x="69956" y="69535"/>
                  </a:moveTo>
                  <a:cubicBezTo>
                    <a:pt x="69956" y="69535"/>
                    <a:pt x="43060" y="93443"/>
                    <a:pt x="12933" y="88585"/>
                  </a:cubicBezTo>
                  <a:lnTo>
                    <a:pt x="1338" y="38484"/>
                  </a:lnTo>
                  <a:cubicBezTo>
                    <a:pt x="1338" y="38484"/>
                    <a:pt x="-6550" y="12099"/>
                    <a:pt x="15974" y="2098"/>
                  </a:cubicBezTo>
                  <a:cubicBezTo>
                    <a:pt x="38498" y="-7903"/>
                    <a:pt x="60167" y="18386"/>
                    <a:pt x="69956" y="6953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7"/>
            <p:cNvSpPr/>
            <p:nvPr/>
          </p:nvSpPr>
          <p:spPr>
            <a:xfrm>
              <a:off x="2885136" y="2682643"/>
              <a:ext cx="59968" cy="63096"/>
            </a:xfrm>
            <a:custGeom>
              <a:avLst/>
              <a:gdLst/>
              <a:ahLst/>
              <a:cxnLst/>
              <a:rect l="l" t="t" r="r" b="b"/>
              <a:pathLst>
                <a:path w="59968" h="63096" extrusionOk="0">
                  <a:moveTo>
                    <a:pt x="59969" y="422"/>
                  </a:moveTo>
                  <a:cubicBezTo>
                    <a:pt x="59969" y="422"/>
                    <a:pt x="30887" y="-8532"/>
                    <a:pt x="0" y="56048"/>
                  </a:cubicBezTo>
                  <a:lnTo>
                    <a:pt x="11500" y="63096"/>
                  </a:lnTo>
                  <a:cubicBezTo>
                    <a:pt x="25902" y="40903"/>
                    <a:pt x="42113" y="19939"/>
                    <a:pt x="59969" y="42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7"/>
            <p:cNvSpPr/>
            <p:nvPr/>
          </p:nvSpPr>
          <p:spPr>
            <a:xfrm>
              <a:off x="4136405" y="305709"/>
              <a:ext cx="1608303" cy="2009690"/>
            </a:xfrm>
            <a:custGeom>
              <a:avLst/>
              <a:gdLst/>
              <a:ahLst/>
              <a:cxnLst/>
              <a:rect l="l" t="t" r="r" b="b"/>
              <a:pathLst>
                <a:path w="1608303" h="2009690" extrusionOk="0">
                  <a:moveTo>
                    <a:pt x="1566509" y="879931"/>
                  </a:moveTo>
                  <a:lnTo>
                    <a:pt x="54267" y="4869"/>
                  </a:lnTo>
                  <a:cubicBezTo>
                    <a:pt x="46749" y="-388"/>
                    <a:pt x="37093" y="-1464"/>
                    <a:pt x="28606" y="2011"/>
                  </a:cubicBezTo>
                  <a:lnTo>
                    <a:pt x="28606" y="2011"/>
                  </a:lnTo>
                  <a:cubicBezTo>
                    <a:pt x="27970" y="2304"/>
                    <a:pt x="27371" y="2654"/>
                    <a:pt x="26801" y="3059"/>
                  </a:cubicBezTo>
                  <a:lnTo>
                    <a:pt x="0" y="18966"/>
                  </a:lnTo>
                  <a:lnTo>
                    <a:pt x="12925" y="42302"/>
                  </a:lnTo>
                  <a:lnTo>
                    <a:pt x="12925" y="1035093"/>
                  </a:lnTo>
                  <a:cubicBezTo>
                    <a:pt x="12925" y="1065573"/>
                    <a:pt x="31458" y="1101006"/>
                    <a:pt x="54267" y="1114150"/>
                  </a:cubicBezTo>
                  <a:lnTo>
                    <a:pt x="1557195" y="1983783"/>
                  </a:lnTo>
                  <a:lnTo>
                    <a:pt x="1561282" y="2009691"/>
                  </a:lnTo>
                  <a:lnTo>
                    <a:pt x="1591884" y="1992070"/>
                  </a:lnTo>
                  <a:cubicBezTo>
                    <a:pt x="1593367" y="1991412"/>
                    <a:pt x="1594773" y="1990574"/>
                    <a:pt x="1596066" y="1989593"/>
                  </a:cubicBezTo>
                  <a:lnTo>
                    <a:pt x="1596066" y="1989593"/>
                  </a:lnTo>
                  <a:cubicBezTo>
                    <a:pt x="1604800" y="1981363"/>
                    <a:pt x="1609248" y="1969552"/>
                    <a:pt x="1608136" y="1957589"/>
                  </a:cubicBezTo>
                  <a:lnTo>
                    <a:pt x="1608136" y="958988"/>
                  </a:lnTo>
                  <a:cubicBezTo>
                    <a:pt x="1607851" y="928508"/>
                    <a:pt x="1589793" y="893075"/>
                    <a:pt x="1566509" y="879931"/>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7"/>
            <p:cNvSpPr/>
            <p:nvPr/>
          </p:nvSpPr>
          <p:spPr>
            <a:xfrm>
              <a:off x="4119583" y="322825"/>
              <a:ext cx="1594925" cy="1994313"/>
            </a:xfrm>
            <a:custGeom>
              <a:avLst/>
              <a:gdLst/>
              <a:ahLst/>
              <a:cxnLst/>
              <a:rect l="l" t="t" r="r" b="b"/>
              <a:pathLst>
                <a:path w="1594925" h="1994313" extrusionOk="0">
                  <a:moveTo>
                    <a:pt x="1553584" y="1989336"/>
                  </a:moveTo>
                  <a:lnTo>
                    <a:pt x="41342" y="1114274"/>
                  </a:lnTo>
                  <a:cubicBezTo>
                    <a:pt x="18532" y="1101035"/>
                    <a:pt x="0" y="1065697"/>
                    <a:pt x="0" y="1035122"/>
                  </a:cubicBezTo>
                  <a:lnTo>
                    <a:pt x="0" y="36235"/>
                  </a:lnTo>
                  <a:cubicBezTo>
                    <a:pt x="0" y="5755"/>
                    <a:pt x="19008" y="-8247"/>
                    <a:pt x="41342" y="4993"/>
                  </a:cubicBezTo>
                  <a:lnTo>
                    <a:pt x="1553584" y="880055"/>
                  </a:lnTo>
                  <a:cubicBezTo>
                    <a:pt x="1576393" y="893199"/>
                    <a:pt x="1594925" y="928632"/>
                    <a:pt x="1594925" y="959112"/>
                  </a:cubicBezTo>
                  <a:lnTo>
                    <a:pt x="1594925" y="1957999"/>
                  </a:lnTo>
                  <a:cubicBezTo>
                    <a:pt x="1594925" y="1988479"/>
                    <a:pt x="1576393" y="2002576"/>
                    <a:pt x="1553584" y="1989336"/>
                  </a:cubicBezTo>
                  <a:close/>
                </a:path>
              </a:pathLst>
            </a:custGeom>
            <a:solidFill>
              <a:srgbClr val="F8F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7"/>
            <p:cNvSpPr/>
            <p:nvPr/>
          </p:nvSpPr>
          <p:spPr>
            <a:xfrm>
              <a:off x="4241517" y="588041"/>
              <a:ext cx="58543" cy="817911"/>
            </a:xfrm>
            <a:custGeom>
              <a:avLst/>
              <a:gdLst/>
              <a:ahLst/>
              <a:cxnLst/>
              <a:rect l="l" t="t" r="r" b="b"/>
              <a:pathLst>
                <a:path w="58543" h="817911" extrusionOk="0">
                  <a:moveTo>
                    <a:pt x="57878" y="817912"/>
                  </a:moveTo>
                  <a:lnTo>
                    <a:pt x="0" y="783431"/>
                  </a:lnTo>
                  <a:lnTo>
                    <a:pt x="760" y="0"/>
                  </a:lnTo>
                  <a:lnTo>
                    <a:pt x="58543" y="34481"/>
                  </a:lnTo>
                  <a:lnTo>
                    <a:pt x="57878" y="81791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7"/>
            <p:cNvSpPr/>
            <p:nvPr/>
          </p:nvSpPr>
          <p:spPr>
            <a:xfrm>
              <a:off x="4241517" y="1216214"/>
              <a:ext cx="58448" cy="189833"/>
            </a:xfrm>
            <a:custGeom>
              <a:avLst/>
              <a:gdLst/>
              <a:ahLst/>
              <a:cxnLst/>
              <a:rect l="l" t="t" r="r" b="b"/>
              <a:pathLst>
                <a:path w="58448" h="189833" extrusionOk="0">
                  <a:moveTo>
                    <a:pt x="57878" y="189833"/>
                  </a:moveTo>
                  <a:lnTo>
                    <a:pt x="0" y="156115"/>
                  </a:lnTo>
                  <a:lnTo>
                    <a:pt x="570" y="0"/>
                  </a:lnTo>
                  <a:lnTo>
                    <a:pt x="58448" y="33814"/>
                  </a:lnTo>
                  <a:lnTo>
                    <a:pt x="57878" y="18983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7"/>
            <p:cNvSpPr/>
            <p:nvPr/>
          </p:nvSpPr>
          <p:spPr>
            <a:xfrm>
              <a:off x="4424940" y="694149"/>
              <a:ext cx="58353" cy="818006"/>
            </a:xfrm>
            <a:custGeom>
              <a:avLst/>
              <a:gdLst/>
              <a:ahLst/>
              <a:cxnLst/>
              <a:rect l="l" t="t" r="r" b="b"/>
              <a:pathLst>
                <a:path w="58353" h="818006" extrusionOk="0">
                  <a:moveTo>
                    <a:pt x="57878" y="818007"/>
                  </a:moveTo>
                  <a:lnTo>
                    <a:pt x="0" y="783336"/>
                  </a:lnTo>
                  <a:lnTo>
                    <a:pt x="570" y="0"/>
                  </a:lnTo>
                  <a:lnTo>
                    <a:pt x="58353" y="34766"/>
                  </a:lnTo>
                  <a:lnTo>
                    <a:pt x="57878" y="81800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7"/>
            <p:cNvSpPr/>
            <p:nvPr/>
          </p:nvSpPr>
          <p:spPr>
            <a:xfrm>
              <a:off x="4424940" y="1350993"/>
              <a:ext cx="58353" cy="161258"/>
            </a:xfrm>
            <a:custGeom>
              <a:avLst/>
              <a:gdLst/>
              <a:ahLst/>
              <a:cxnLst/>
              <a:rect l="l" t="t" r="r" b="b"/>
              <a:pathLst>
                <a:path w="58353" h="161258" extrusionOk="0">
                  <a:moveTo>
                    <a:pt x="57878" y="161258"/>
                  </a:moveTo>
                  <a:lnTo>
                    <a:pt x="0" y="127444"/>
                  </a:lnTo>
                  <a:lnTo>
                    <a:pt x="475" y="0"/>
                  </a:lnTo>
                  <a:lnTo>
                    <a:pt x="58353" y="33719"/>
                  </a:lnTo>
                  <a:lnTo>
                    <a:pt x="57878" y="16125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7"/>
            <p:cNvSpPr/>
            <p:nvPr/>
          </p:nvSpPr>
          <p:spPr>
            <a:xfrm>
              <a:off x="4608458" y="801877"/>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7"/>
            <p:cNvSpPr/>
            <p:nvPr/>
          </p:nvSpPr>
          <p:spPr>
            <a:xfrm>
              <a:off x="4608458" y="1266316"/>
              <a:ext cx="59113" cy="352044"/>
            </a:xfrm>
            <a:custGeom>
              <a:avLst/>
              <a:gdLst/>
              <a:ahLst/>
              <a:cxnLst/>
              <a:rect l="l" t="t" r="r" b="b"/>
              <a:pathLst>
                <a:path w="59113" h="352044" extrusionOk="0">
                  <a:moveTo>
                    <a:pt x="57878" y="352044"/>
                  </a:moveTo>
                  <a:lnTo>
                    <a:pt x="0" y="318325"/>
                  </a:lnTo>
                  <a:lnTo>
                    <a:pt x="1235" y="0"/>
                  </a:lnTo>
                  <a:lnTo>
                    <a:pt x="59113" y="33814"/>
                  </a:lnTo>
                  <a:lnTo>
                    <a:pt x="57878" y="3520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7"/>
            <p:cNvSpPr/>
            <p:nvPr/>
          </p:nvSpPr>
          <p:spPr>
            <a:xfrm>
              <a:off x="4793306" y="908938"/>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7"/>
            <p:cNvSpPr/>
            <p:nvPr/>
          </p:nvSpPr>
          <p:spPr>
            <a:xfrm>
              <a:off x="4793306" y="1421097"/>
              <a:ext cx="58923" cy="304228"/>
            </a:xfrm>
            <a:custGeom>
              <a:avLst/>
              <a:gdLst/>
              <a:ahLst/>
              <a:cxnLst/>
              <a:rect l="l" t="t" r="r" b="b"/>
              <a:pathLst>
                <a:path w="58923" h="304228" extrusionOk="0">
                  <a:moveTo>
                    <a:pt x="57783" y="304229"/>
                  </a:moveTo>
                  <a:lnTo>
                    <a:pt x="0" y="270510"/>
                  </a:lnTo>
                  <a:lnTo>
                    <a:pt x="1046" y="0"/>
                  </a:lnTo>
                  <a:lnTo>
                    <a:pt x="58924" y="33719"/>
                  </a:lnTo>
                  <a:lnTo>
                    <a:pt x="57783" y="30422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7"/>
            <p:cNvSpPr/>
            <p:nvPr/>
          </p:nvSpPr>
          <p:spPr>
            <a:xfrm>
              <a:off x="4978440" y="1016189"/>
              <a:ext cx="60919" cy="816483"/>
            </a:xfrm>
            <a:custGeom>
              <a:avLst/>
              <a:gdLst/>
              <a:ahLst/>
              <a:cxnLst/>
              <a:rect l="l" t="t" r="r" b="b"/>
              <a:pathLst>
                <a:path w="60919" h="816483" extrusionOk="0">
                  <a:moveTo>
                    <a:pt x="57783" y="816483"/>
                  </a:moveTo>
                  <a:lnTo>
                    <a:pt x="0" y="782669"/>
                  </a:lnTo>
                  <a:lnTo>
                    <a:pt x="3136" y="0"/>
                  </a:lnTo>
                  <a:lnTo>
                    <a:pt x="60919" y="33719"/>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7"/>
            <p:cNvSpPr/>
            <p:nvPr/>
          </p:nvSpPr>
          <p:spPr>
            <a:xfrm>
              <a:off x="4978440" y="1384997"/>
              <a:ext cx="59493" cy="447484"/>
            </a:xfrm>
            <a:custGeom>
              <a:avLst/>
              <a:gdLst/>
              <a:ahLst/>
              <a:cxnLst/>
              <a:rect l="l" t="t" r="r" b="b"/>
              <a:pathLst>
                <a:path w="59493" h="447484" extrusionOk="0">
                  <a:moveTo>
                    <a:pt x="57878" y="447485"/>
                  </a:moveTo>
                  <a:lnTo>
                    <a:pt x="0" y="413671"/>
                  </a:lnTo>
                  <a:lnTo>
                    <a:pt x="1615" y="0"/>
                  </a:lnTo>
                  <a:lnTo>
                    <a:pt x="59494" y="33719"/>
                  </a:lnTo>
                  <a:lnTo>
                    <a:pt x="57878" y="4474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7"/>
            <p:cNvSpPr/>
            <p:nvPr/>
          </p:nvSpPr>
          <p:spPr>
            <a:xfrm>
              <a:off x="5164524" y="1123917"/>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7"/>
            <p:cNvSpPr/>
            <p:nvPr/>
          </p:nvSpPr>
          <p:spPr>
            <a:xfrm>
              <a:off x="5164524" y="1368614"/>
              <a:ext cx="59968" cy="571500"/>
            </a:xfrm>
            <a:custGeom>
              <a:avLst/>
              <a:gdLst/>
              <a:ahLst/>
              <a:cxnLst/>
              <a:rect l="l" t="t" r="r" b="b"/>
              <a:pathLst>
                <a:path w="59968" h="571500" extrusionOk="0">
                  <a:moveTo>
                    <a:pt x="57783" y="571500"/>
                  </a:moveTo>
                  <a:lnTo>
                    <a:pt x="0" y="537782"/>
                  </a:lnTo>
                  <a:lnTo>
                    <a:pt x="2091" y="0"/>
                  </a:lnTo>
                  <a:lnTo>
                    <a:pt x="59969" y="33814"/>
                  </a:lnTo>
                  <a:lnTo>
                    <a:pt x="57783" y="5715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7"/>
            <p:cNvSpPr/>
            <p:nvPr/>
          </p:nvSpPr>
          <p:spPr>
            <a:xfrm>
              <a:off x="5351084" y="1231931"/>
              <a:ext cx="61014" cy="816578"/>
            </a:xfrm>
            <a:custGeom>
              <a:avLst/>
              <a:gdLst/>
              <a:ahLst/>
              <a:cxnLst/>
              <a:rect l="l" t="t" r="r" b="b"/>
              <a:pathLst>
                <a:path w="61014" h="816578" extrusionOk="0">
                  <a:moveTo>
                    <a:pt x="57878" y="816578"/>
                  </a:moveTo>
                  <a:lnTo>
                    <a:pt x="0" y="782764"/>
                  </a:lnTo>
                  <a:lnTo>
                    <a:pt x="3136" y="0"/>
                  </a:lnTo>
                  <a:lnTo>
                    <a:pt x="61014" y="33814"/>
                  </a:lnTo>
                  <a:lnTo>
                    <a:pt x="57878"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7"/>
            <p:cNvSpPr/>
            <p:nvPr/>
          </p:nvSpPr>
          <p:spPr>
            <a:xfrm>
              <a:off x="5351179" y="1342992"/>
              <a:ext cx="60443" cy="705135"/>
            </a:xfrm>
            <a:custGeom>
              <a:avLst/>
              <a:gdLst/>
              <a:ahLst/>
              <a:cxnLst/>
              <a:rect l="l" t="t" r="r" b="b"/>
              <a:pathLst>
                <a:path w="60443" h="705135" extrusionOk="0">
                  <a:moveTo>
                    <a:pt x="57783" y="705136"/>
                  </a:moveTo>
                  <a:lnTo>
                    <a:pt x="0" y="671417"/>
                  </a:lnTo>
                  <a:lnTo>
                    <a:pt x="2661" y="0"/>
                  </a:lnTo>
                  <a:lnTo>
                    <a:pt x="60444" y="33814"/>
                  </a:lnTo>
                  <a:lnTo>
                    <a:pt x="57783" y="7051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7"/>
            <p:cNvSpPr/>
            <p:nvPr/>
          </p:nvSpPr>
          <p:spPr>
            <a:xfrm>
              <a:off x="5538879" y="1340706"/>
              <a:ext cx="61014" cy="816483"/>
            </a:xfrm>
            <a:custGeom>
              <a:avLst/>
              <a:gdLst/>
              <a:ahLst/>
              <a:cxnLst/>
              <a:rect l="l" t="t" r="r" b="b"/>
              <a:pathLst>
                <a:path w="61014" h="816483" extrusionOk="0">
                  <a:moveTo>
                    <a:pt x="57878" y="816483"/>
                  </a:moveTo>
                  <a:lnTo>
                    <a:pt x="0" y="782765"/>
                  </a:lnTo>
                  <a:lnTo>
                    <a:pt x="3136" y="0"/>
                  </a:lnTo>
                  <a:lnTo>
                    <a:pt x="61014" y="33814"/>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7"/>
            <p:cNvSpPr/>
            <p:nvPr/>
          </p:nvSpPr>
          <p:spPr>
            <a:xfrm>
              <a:off x="5538879" y="1442147"/>
              <a:ext cx="60634" cy="714660"/>
            </a:xfrm>
            <a:custGeom>
              <a:avLst/>
              <a:gdLst/>
              <a:ahLst/>
              <a:cxnLst/>
              <a:rect l="l" t="t" r="r" b="b"/>
              <a:pathLst>
                <a:path w="60634" h="714660" extrusionOk="0">
                  <a:moveTo>
                    <a:pt x="57878" y="714661"/>
                  </a:moveTo>
                  <a:lnTo>
                    <a:pt x="0" y="680847"/>
                  </a:lnTo>
                  <a:lnTo>
                    <a:pt x="2756" y="0"/>
                  </a:lnTo>
                  <a:lnTo>
                    <a:pt x="60634" y="33814"/>
                  </a:lnTo>
                  <a:lnTo>
                    <a:pt x="57878" y="7146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7"/>
            <p:cNvSpPr/>
            <p:nvPr/>
          </p:nvSpPr>
          <p:spPr>
            <a:xfrm>
              <a:off x="4516176" y="748442"/>
              <a:ext cx="61299" cy="816768"/>
            </a:xfrm>
            <a:custGeom>
              <a:avLst/>
              <a:gdLst/>
              <a:ahLst/>
              <a:cxnLst/>
              <a:rect l="l" t="t" r="r" b="b"/>
              <a:pathLst>
                <a:path w="61299" h="816768" extrusionOk="0">
                  <a:moveTo>
                    <a:pt x="58163" y="816769"/>
                  </a:moveTo>
                  <a:lnTo>
                    <a:pt x="0" y="782764"/>
                  </a:lnTo>
                  <a:lnTo>
                    <a:pt x="3136" y="0"/>
                  </a:lnTo>
                  <a:lnTo>
                    <a:pt x="61300" y="34004"/>
                  </a:lnTo>
                  <a:lnTo>
                    <a:pt x="58163" y="816769"/>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7"/>
            <p:cNvSpPr/>
            <p:nvPr/>
          </p:nvSpPr>
          <p:spPr>
            <a:xfrm>
              <a:off x="4516366" y="1270221"/>
              <a:ext cx="58923" cy="294893"/>
            </a:xfrm>
            <a:custGeom>
              <a:avLst/>
              <a:gdLst/>
              <a:ahLst/>
              <a:cxnLst/>
              <a:rect l="l" t="t" r="r" b="b"/>
              <a:pathLst>
                <a:path w="58923" h="294893" extrusionOk="0">
                  <a:moveTo>
                    <a:pt x="57783" y="294894"/>
                  </a:moveTo>
                  <a:lnTo>
                    <a:pt x="0" y="261080"/>
                  </a:lnTo>
                  <a:lnTo>
                    <a:pt x="1045" y="0"/>
                  </a:lnTo>
                  <a:lnTo>
                    <a:pt x="58923" y="33814"/>
                  </a:lnTo>
                  <a:lnTo>
                    <a:pt x="57783" y="29489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7"/>
            <p:cNvSpPr/>
            <p:nvPr/>
          </p:nvSpPr>
          <p:spPr>
            <a:xfrm>
              <a:off x="4700740" y="855312"/>
              <a:ext cx="60919" cy="816578"/>
            </a:xfrm>
            <a:custGeom>
              <a:avLst/>
              <a:gdLst/>
              <a:ahLst/>
              <a:cxnLst/>
              <a:rect l="l" t="t" r="r" b="b"/>
              <a:pathLst>
                <a:path w="60919" h="816578" extrusionOk="0">
                  <a:moveTo>
                    <a:pt x="57783" y="816578"/>
                  </a:moveTo>
                  <a:lnTo>
                    <a:pt x="0" y="782765"/>
                  </a:lnTo>
                  <a:lnTo>
                    <a:pt x="3041"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7"/>
            <p:cNvSpPr/>
            <p:nvPr/>
          </p:nvSpPr>
          <p:spPr>
            <a:xfrm>
              <a:off x="4700740" y="1272031"/>
              <a:ext cx="59303" cy="399764"/>
            </a:xfrm>
            <a:custGeom>
              <a:avLst/>
              <a:gdLst/>
              <a:ahLst/>
              <a:cxnLst/>
              <a:rect l="l" t="t" r="r" b="b"/>
              <a:pathLst>
                <a:path w="59303" h="399764" extrusionOk="0">
                  <a:moveTo>
                    <a:pt x="57783" y="399764"/>
                  </a:moveTo>
                  <a:lnTo>
                    <a:pt x="0" y="365951"/>
                  </a:lnTo>
                  <a:lnTo>
                    <a:pt x="1426" y="0"/>
                  </a:lnTo>
                  <a:lnTo>
                    <a:pt x="59304" y="33814"/>
                  </a:lnTo>
                  <a:lnTo>
                    <a:pt x="57783" y="3997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7"/>
            <p:cNvSpPr/>
            <p:nvPr/>
          </p:nvSpPr>
          <p:spPr>
            <a:xfrm>
              <a:off x="4885398" y="962278"/>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7"/>
            <p:cNvSpPr/>
            <p:nvPr/>
          </p:nvSpPr>
          <p:spPr>
            <a:xfrm>
              <a:off x="4885398" y="1264506"/>
              <a:ext cx="59778" cy="514159"/>
            </a:xfrm>
            <a:custGeom>
              <a:avLst/>
              <a:gdLst/>
              <a:ahLst/>
              <a:cxnLst/>
              <a:rect l="l" t="t" r="r" b="b"/>
              <a:pathLst>
                <a:path w="59778" h="514159" extrusionOk="0">
                  <a:moveTo>
                    <a:pt x="57783" y="514159"/>
                  </a:moveTo>
                  <a:lnTo>
                    <a:pt x="0" y="480346"/>
                  </a:lnTo>
                  <a:lnTo>
                    <a:pt x="1901" y="0"/>
                  </a:lnTo>
                  <a:lnTo>
                    <a:pt x="59779" y="33719"/>
                  </a:lnTo>
                  <a:lnTo>
                    <a:pt x="57783" y="51415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7"/>
            <p:cNvSpPr/>
            <p:nvPr/>
          </p:nvSpPr>
          <p:spPr>
            <a:xfrm>
              <a:off x="5071197" y="1069910"/>
              <a:ext cx="60919" cy="816483"/>
            </a:xfrm>
            <a:custGeom>
              <a:avLst/>
              <a:gdLst/>
              <a:ahLst/>
              <a:cxnLst/>
              <a:rect l="l" t="t" r="r" b="b"/>
              <a:pathLst>
                <a:path w="60919" h="816483" extrusionOk="0">
                  <a:moveTo>
                    <a:pt x="57878" y="816483"/>
                  </a:moveTo>
                  <a:lnTo>
                    <a:pt x="0" y="782669"/>
                  </a:lnTo>
                  <a:lnTo>
                    <a:pt x="3136" y="0"/>
                  </a:lnTo>
                  <a:lnTo>
                    <a:pt x="60919" y="33719"/>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7"/>
            <p:cNvSpPr/>
            <p:nvPr/>
          </p:nvSpPr>
          <p:spPr>
            <a:xfrm>
              <a:off x="5071197" y="1371948"/>
              <a:ext cx="59778" cy="514254"/>
            </a:xfrm>
            <a:custGeom>
              <a:avLst/>
              <a:gdLst/>
              <a:ahLst/>
              <a:cxnLst/>
              <a:rect l="l" t="t" r="r" b="b"/>
              <a:pathLst>
                <a:path w="59778" h="514254" extrusionOk="0">
                  <a:moveTo>
                    <a:pt x="57878" y="514255"/>
                  </a:moveTo>
                  <a:lnTo>
                    <a:pt x="0" y="480441"/>
                  </a:lnTo>
                  <a:lnTo>
                    <a:pt x="1901" y="0"/>
                  </a:lnTo>
                  <a:lnTo>
                    <a:pt x="59779" y="33814"/>
                  </a:lnTo>
                  <a:lnTo>
                    <a:pt x="57878" y="51425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27"/>
            <p:cNvSpPr/>
            <p:nvPr/>
          </p:nvSpPr>
          <p:spPr>
            <a:xfrm>
              <a:off x="5257662" y="1177829"/>
              <a:ext cx="60919" cy="816482"/>
            </a:xfrm>
            <a:custGeom>
              <a:avLst/>
              <a:gdLst/>
              <a:ahLst/>
              <a:cxnLst/>
              <a:rect l="l" t="t" r="r" b="b"/>
              <a:pathLst>
                <a:path w="60919" h="816482" extrusionOk="0">
                  <a:moveTo>
                    <a:pt x="57783" y="816483"/>
                  </a:moveTo>
                  <a:lnTo>
                    <a:pt x="0" y="782765"/>
                  </a:lnTo>
                  <a:lnTo>
                    <a:pt x="3041"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7"/>
            <p:cNvSpPr/>
            <p:nvPr/>
          </p:nvSpPr>
          <p:spPr>
            <a:xfrm>
              <a:off x="5257662" y="1365376"/>
              <a:ext cx="60253" cy="628649"/>
            </a:xfrm>
            <a:custGeom>
              <a:avLst/>
              <a:gdLst/>
              <a:ahLst/>
              <a:cxnLst/>
              <a:rect l="l" t="t" r="r" b="b"/>
              <a:pathLst>
                <a:path w="60253" h="628649" extrusionOk="0">
                  <a:moveTo>
                    <a:pt x="57878" y="628650"/>
                  </a:moveTo>
                  <a:lnTo>
                    <a:pt x="0" y="594932"/>
                  </a:lnTo>
                  <a:lnTo>
                    <a:pt x="2376" y="0"/>
                  </a:lnTo>
                  <a:lnTo>
                    <a:pt x="60254" y="33719"/>
                  </a:lnTo>
                  <a:lnTo>
                    <a:pt x="57878" y="6286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7"/>
            <p:cNvSpPr/>
            <p:nvPr/>
          </p:nvSpPr>
          <p:spPr>
            <a:xfrm>
              <a:off x="5444886" y="1286223"/>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27"/>
            <p:cNvSpPr/>
            <p:nvPr/>
          </p:nvSpPr>
          <p:spPr>
            <a:xfrm>
              <a:off x="5444886" y="1359185"/>
              <a:ext cx="60729" cy="743235"/>
            </a:xfrm>
            <a:custGeom>
              <a:avLst/>
              <a:gdLst/>
              <a:ahLst/>
              <a:cxnLst/>
              <a:rect l="l" t="t" r="r" b="b"/>
              <a:pathLst>
                <a:path w="60729" h="743235" extrusionOk="0">
                  <a:moveTo>
                    <a:pt x="57878" y="743236"/>
                  </a:moveTo>
                  <a:lnTo>
                    <a:pt x="0" y="709422"/>
                  </a:lnTo>
                  <a:lnTo>
                    <a:pt x="2851" y="0"/>
                  </a:lnTo>
                  <a:lnTo>
                    <a:pt x="60729" y="33814"/>
                  </a:lnTo>
                  <a:lnTo>
                    <a:pt x="57878" y="7432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4" name="Google Shape;1654;p27"/>
            <p:cNvSpPr/>
            <p:nvPr/>
          </p:nvSpPr>
          <p:spPr>
            <a:xfrm>
              <a:off x="4333133" y="641190"/>
              <a:ext cx="58828" cy="817816"/>
            </a:xfrm>
            <a:custGeom>
              <a:avLst/>
              <a:gdLst/>
              <a:ahLst/>
              <a:cxnLst/>
              <a:rect l="l" t="t" r="r" b="b"/>
              <a:pathLst>
                <a:path w="58828" h="817816" extrusionOk="0">
                  <a:moveTo>
                    <a:pt x="57878" y="817817"/>
                  </a:moveTo>
                  <a:lnTo>
                    <a:pt x="0" y="783527"/>
                  </a:lnTo>
                  <a:lnTo>
                    <a:pt x="950" y="0"/>
                  </a:lnTo>
                  <a:lnTo>
                    <a:pt x="58828" y="34385"/>
                  </a:lnTo>
                  <a:lnTo>
                    <a:pt x="57878" y="81781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5" name="Google Shape;1655;p27"/>
            <p:cNvSpPr/>
            <p:nvPr/>
          </p:nvSpPr>
          <p:spPr>
            <a:xfrm>
              <a:off x="4333133" y="1231074"/>
              <a:ext cx="58638" cy="228028"/>
            </a:xfrm>
            <a:custGeom>
              <a:avLst/>
              <a:gdLst/>
              <a:ahLst/>
              <a:cxnLst/>
              <a:rect l="l" t="t" r="r" b="b"/>
              <a:pathLst>
                <a:path w="58638" h="228028" extrusionOk="0">
                  <a:moveTo>
                    <a:pt x="57783" y="228028"/>
                  </a:moveTo>
                  <a:lnTo>
                    <a:pt x="0" y="194215"/>
                  </a:lnTo>
                  <a:lnTo>
                    <a:pt x="760" y="0"/>
                  </a:lnTo>
                  <a:lnTo>
                    <a:pt x="58638" y="33718"/>
                  </a:lnTo>
                  <a:lnTo>
                    <a:pt x="57783" y="2280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7"/>
            <p:cNvSpPr/>
            <p:nvPr/>
          </p:nvSpPr>
          <p:spPr>
            <a:xfrm rot="-1801764">
              <a:off x="4182051" y="402648"/>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7"/>
            <p:cNvSpPr/>
            <p:nvPr/>
          </p:nvSpPr>
          <p:spPr>
            <a:xfrm rot="-1801764">
              <a:off x="4256393" y="445744"/>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7"/>
            <p:cNvSpPr/>
            <p:nvPr/>
          </p:nvSpPr>
          <p:spPr>
            <a:xfrm rot="-1801764">
              <a:off x="4330817" y="488696"/>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7"/>
            <p:cNvSpPr/>
            <p:nvPr/>
          </p:nvSpPr>
          <p:spPr>
            <a:xfrm>
              <a:off x="4106792" y="1565782"/>
              <a:ext cx="86160" cy="187928"/>
            </a:xfrm>
            <a:custGeom>
              <a:avLst/>
              <a:gdLst/>
              <a:ahLst/>
              <a:cxnLst/>
              <a:rect l="l" t="t" r="r" b="b"/>
              <a:pathLst>
                <a:path w="86160" h="187928" extrusionOk="0">
                  <a:moveTo>
                    <a:pt x="18969" y="0"/>
                  </a:moveTo>
                  <a:cubicBezTo>
                    <a:pt x="16973" y="17526"/>
                    <a:pt x="-3840" y="92964"/>
                    <a:pt x="627" y="118777"/>
                  </a:cubicBezTo>
                  <a:cubicBezTo>
                    <a:pt x="5093" y="144589"/>
                    <a:pt x="76657" y="187928"/>
                    <a:pt x="76657" y="187928"/>
                  </a:cubicBezTo>
                  <a:lnTo>
                    <a:pt x="86161" y="143637"/>
                  </a:lnTo>
                  <a:lnTo>
                    <a:pt x="46815" y="104966"/>
                  </a:lnTo>
                  <a:lnTo>
                    <a:pt x="57459" y="31718"/>
                  </a:ln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7"/>
            <p:cNvSpPr/>
            <p:nvPr/>
          </p:nvSpPr>
          <p:spPr>
            <a:xfrm>
              <a:off x="4118918" y="1488575"/>
              <a:ext cx="61869" cy="119039"/>
            </a:xfrm>
            <a:custGeom>
              <a:avLst/>
              <a:gdLst/>
              <a:ahLst/>
              <a:cxnLst/>
              <a:rect l="l" t="t" r="r" b="b"/>
              <a:pathLst>
                <a:path w="61869" h="119039" extrusionOk="0">
                  <a:moveTo>
                    <a:pt x="61870" y="2912"/>
                  </a:moveTo>
                  <a:cubicBezTo>
                    <a:pt x="47538" y="-3775"/>
                    <a:pt x="30479" y="1397"/>
                    <a:pt x="22239" y="14913"/>
                  </a:cubicBezTo>
                  <a:cubicBezTo>
                    <a:pt x="11785" y="32249"/>
                    <a:pt x="950" y="91780"/>
                    <a:pt x="0" y="101972"/>
                  </a:cubicBezTo>
                  <a:cubicBezTo>
                    <a:pt x="8496" y="113573"/>
                    <a:pt x="22362" y="119984"/>
                    <a:pt x="36685" y="11892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7"/>
            <p:cNvSpPr/>
            <p:nvPr/>
          </p:nvSpPr>
          <p:spPr>
            <a:xfrm>
              <a:off x="4255221" y="2314593"/>
              <a:ext cx="133508" cy="75339"/>
            </a:xfrm>
            <a:custGeom>
              <a:avLst/>
              <a:gdLst/>
              <a:ahLst/>
              <a:cxnLst/>
              <a:rect l="l" t="t" r="r" b="b"/>
              <a:pathLst>
                <a:path w="133508" h="75339" extrusionOk="0">
                  <a:moveTo>
                    <a:pt x="6824" y="18142"/>
                  </a:moveTo>
                  <a:cubicBezTo>
                    <a:pt x="22296" y="22429"/>
                    <a:pt x="38833" y="20409"/>
                    <a:pt x="52822" y="12522"/>
                  </a:cubicBezTo>
                  <a:cubicBezTo>
                    <a:pt x="63942" y="12522"/>
                    <a:pt x="124101" y="-12909"/>
                    <a:pt x="132274" y="8712"/>
                  </a:cubicBezTo>
                  <a:cubicBezTo>
                    <a:pt x="139497" y="27762"/>
                    <a:pt x="113266" y="45288"/>
                    <a:pt x="99486" y="48717"/>
                  </a:cubicBezTo>
                  <a:cubicBezTo>
                    <a:pt x="69074" y="56052"/>
                    <a:pt x="46550" y="71292"/>
                    <a:pt x="34385" y="73863"/>
                  </a:cubicBezTo>
                  <a:cubicBezTo>
                    <a:pt x="24881" y="75768"/>
                    <a:pt x="13477" y="77007"/>
                    <a:pt x="5874" y="69863"/>
                  </a:cubicBezTo>
                  <a:cubicBezTo>
                    <a:pt x="-2110" y="61291"/>
                    <a:pt x="-2110" y="29382"/>
                    <a:pt x="6824" y="1814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7"/>
            <p:cNvSpPr/>
            <p:nvPr/>
          </p:nvSpPr>
          <p:spPr>
            <a:xfrm>
              <a:off x="4257103" y="2327115"/>
              <a:ext cx="131644" cy="62816"/>
            </a:xfrm>
            <a:custGeom>
              <a:avLst/>
              <a:gdLst/>
              <a:ahLst/>
              <a:cxnLst/>
              <a:rect l="l" t="t" r="r" b="b"/>
              <a:pathLst>
                <a:path w="131644" h="62816" extrusionOk="0">
                  <a:moveTo>
                    <a:pt x="32503" y="56102"/>
                  </a:moveTo>
                  <a:cubicBezTo>
                    <a:pt x="44668" y="53531"/>
                    <a:pt x="67192" y="38291"/>
                    <a:pt x="97604" y="30956"/>
                  </a:cubicBezTo>
                  <a:cubicBezTo>
                    <a:pt x="109294" y="28099"/>
                    <a:pt x="129347" y="15240"/>
                    <a:pt x="131437" y="0"/>
                  </a:cubicBezTo>
                  <a:cubicBezTo>
                    <a:pt x="134098" y="17526"/>
                    <a:pt x="110529" y="33052"/>
                    <a:pt x="97604" y="36195"/>
                  </a:cubicBezTo>
                  <a:cubicBezTo>
                    <a:pt x="67192" y="43529"/>
                    <a:pt x="44668" y="58769"/>
                    <a:pt x="32503" y="61341"/>
                  </a:cubicBezTo>
                  <a:cubicBezTo>
                    <a:pt x="22999" y="63246"/>
                    <a:pt x="11595" y="64484"/>
                    <a:pt x="3992" y="57341"/>
                  </a:cubicBezTo>
                  <a:cubicBezTo>
                    <a:pt x="2081" y="55293"/>
                    <a:pt x="713" y="52807"/>
                    <a:pt x="0" y="50102"/>
                  </a:cubicBezTo>
                  <a:cubicBezTo>
                    <a:pt x="9266" y="57169"/>
                    <a:pt x="21336" y="59398"/>
                    <a:pt x="32503" y="56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27"/>
            <p:cNvSpPr/>
            <p:nvPr/>
          </p:nvSpPr>
          <p:spPr>
            <a:xfrm>
              <a:off x="4157606" y="2270641"/>
              <a:ext cx="133494" cy="75381"/>
            </a:xfrm>
            <a:custGeom>
              <a:avLst/>
              <a:gdLst/>
              <a:ahLst/>
              <a:cxnLst/>
              <a:rect l="l" t="t" r="r" b="b"/>
              <a:pathLst>
                <a:path w="133494" h="75381" extrusionOk="0">
                  <a:moveTo>
                    <a:pt x="6835" y="18184"/>
                  </a:moveTo>
                  <a:cubicBezTo>
                    <a:pt x="22307" y="22413"/>
                    <a:pt x="38825" y="20394"/>
                    <a:pt x="52833" y="12564"/>
                  </a:cubicBezTo>
                  <a:cubicBezTo>
                    <a:pt x="63953" y="12564"/>
                    <a:pt x="124112" y="-12963"/>
                    <a:pt x="132285" y="8754"/>
                  </a:cubicBezTo>
                  <a:cubicBezTo>
                    <a:pt x="139413" y="27804"/>
                    <a:pt x="113277" y="45330"/>
                    <a:pt x="99497" y="48759"/>
                  </a:cubicBezTo>
                  <a:cubicBezTo>
                    <a:pt x="69085" y="56094"/>
                    <a:pt x="46561" y="71334"/>
                    <a:pt x="34396" y="73905"/>
                  </a:cubicBezTo>
                  <a:cubicBezTo>
                    <a:pt x="24892" y="75810"/>
                    <a:pt x="13488" y="77049"/>
                    <a:pt x="5885" y="69905"/>
                  </a:cubicBezTo>
                  <a:cubicBezTo>
                    <a:pt x="-2479" y="61332"/>
                    <a:pt x="-1718" y="29519"/>
                    <a:pt x="6835" y="1818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27"/>
            <p:cNvSpPr/>
            <p:nvPr/>
          </p:nvSpPr>
          <p:spPr>
            <a:xfrm>
              <a:off x="4159499" y="2283205"/>
              <a:ext cx="131564" cy="62816"/>
            </a:xfrm>
            <a:custGeom>
              <a:avLst/>
              <a:gdLst/>
              <a:ahLst/>
              <a:cxnLst/>
              <a:rect l="l" t="t" r="r" b="b"/>
              <a:pathLst>
                <a:path w="131564" h="62816" extrusionOk="0">
                  <a:moveTo>
                    <a:pt x="32503" y="56007"/>
                  </a:moveTo>
                  <a:cubicBezTo>
                    <a:pt x="44668" y="53435"/>
                    <a:pt x="67192" y="38291"/>
                    <a:pt x="97604" y="30861"/>
                  </a:cubicBezTo>
                  <a:cubicBezTo>
                    <a:pt x="109199" y="28099"/>
                    <a:pt x="129347" y="15240"/>
                    <a:pt x="131342" y="0"/>
                  </a:cubicBezTo>
                  <a:cubicBezTo>
                    <a:pt x="134098" y="17526"/>
                    <a:pt x="110529" y="33052"/>
                    <a:pt x="97604" y="36195"/>
                  </a:cubicBezTo>
                  <a:cubicBezTo>
                    <a:pt x="67192" y="43529"/>
                    <a:pt x="44668" y="58769"/>
                    <a:pt x="32503" y="61341"/>
                  </a:cubicBezTo>
                  <a:cubicBezTo>
                    <a:pt x="22999" y="63246"/>
                    <a:pt x="11595" y="64484"/>
                    <a:pt x="3992" y="57341"/>
                  </a:cubicBezTo>
                  <a:cubicBezTo>
                    <a:pt x="2081" y="55255"/>
                    <a:pt x="713" y="52740"/>
                    <a:pt x="0" y="50006"/>
                  </a:cubicBezTo>
                  <a:cubicBezTo>
                    <a:pt x="9228" y="57160"/>
                    <a:pt x="21336" y="59398"/>
                    <a:pt x="32503" y="5600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7"/>
            <p:cNvSpPr/>
            <p:nvPr/>
          </p:nvSpPr>
          <p:spPr>
            <a:xfrm>
              <a:off x="4157684" y="1783524"/>
              <a:ext cx="195217" cy="552238"/>
            </a:xfrm>
            <a:custGeom>
              <a:avLst/>
              <a:gdLst/>
              <a:ahLst/>
              <a:cxnLst/>
              <a:rect l="l" t="t" r="r" b="b"/>
              <a:pathLst>
                <a:path w="195217" h="552238" extrusionOk="0">
                  <a:moveTo>
                    <a:pt x="5522" y="341376"/>
                  </a:moveTo>
                  <a:cubicBezTo>
                    <a:pt x="8135" y="318964"/>
                    <a:pt x="12783" y="296837"/>
                    <a:pt x="19397" y="275272"/>
                  </a:cubicBezTo>
                  <a:cubicBezTo>
                    <a:pt x="19397" y="275272"/>
                    <a:pt x="15311" y="218122"/>
                    <a:pt x="13220" y="164211"/>
                  </a:cubicBezTo>
                  <a:cubicBezTo>
                    <a:pt x="10844" y="102870"/>
                    <a:pt x="-10350" y="48863"/>
                    <a:pt x="6377" y="0"/>
                  </a:cubicBezTo>
                  <a:lnTo>
                    <a:pt x="195217" y="42005"/>
                  </a:lnTo>
                  <a:cubicBezTo>
                    <a:pt x="195217" y="42005"/>
                    <a:pt x="183813" y="286607"/>
                    <a:pt x="181247" y="316230"/>
                  </a:cubicBezTo>
                  <a:cubicBezTo>
                    <a:pt x="179869" y="339280"/>
                    <a:pt x="177046" y="362217"/>
                    <a:pt x="172789" y="384905"/>
                  </a:cubicBezTo>
                  <a:cubicBezTo>
                    <a:pt x="164140" y="432530"/>
                    <a:pt x="150169" y="545306"/>
                    <a:pt x="150169" y="545306"/>
                  </a:cubicBezTo>
                  <a:cubicBezTo>
                    <a:pt x="135800" y="552212"/>
                    <a:pt x="119510" y="554022"/>
                    <a:pt x="103981" y="550450"/>
                  </a:cubicBezTo>
                  <a:cubicBezTo>
                    <a:pt x="103981" y="550450"/>
                    <a:pt x="105407" y="407575"/>
                    <a:pt x="106737" y="373475"/>
                  </a:cubicBezTo>
                  <a:cubicBezTo>
                    <a:pt x="108258" y="331660"/>
                    <a:pt x="109588" y="334899"/>
                    <a:pt x="109588" y="334899"/>
                  </a:cubicBezTo>
                  <a:lnTo>
                    <a:pt x="103316" y="230791"/>
                  </a:lnTo>
                  <a:lnTo>
                    <a:pt x="99229" y="179451"/>
                  </a:lnTo>
                  <a:cubicBezTo>
                    <a:pt x="99229" y="179451"/>
                    <a:pt x="94002" y="217551"/>
                    <a:pt x="90581" y="251365"/>
                  </a:cubicBezTo>
                  <a:cubicBezTo>
                    <a:pt x="87635" y="280988"/>
                    <a:pt x="80507" y="307753"/>
                    <a:pt x="72524" y="362807"/>
                  </a:cubicBezTo>
                  <a:cubicBezTo>
                    <a:pt x="65681" y="410432"/>
                    <a:pt x="54466" y="506539"/>
                    <a:pt x="54466" y="506539"/>
                  </a:cubicBezTo>
                  <a:cubicBezTo>
                    <a:pt x="34508" y="518160"/>
                    <a:pt x="6947" y="508540"/>
                    <a:pt x="6947" y="508540"/>
                  </a:cubicBezTo>
                  <a:cubicBezTo>
                    <a:pt x="6947" y="508540"/>
                    <a:pt x="390" y="382810"/>
                    <a:pt x="5522" y="3413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7"/>
            <p:cNvSpPr/>
            <p:nvPr/>
          </p:nvSpPr>
          <p:spPr>
            <a:xfrm>
              <a:off x="4182697" y="1330426"/>
              <a:ext cx="141754" cy="227198"/>
            </a:xfrm>
            <a:custGeom>
              <a:avLst/>
              <a:gdLst/>
              <a:ahLst/>
              <a:cxnLst/>
              <a:rect l="l" t="t" r="r" b="b"/>
              <a:pathLst>
                <a:path w="141754" h="227198" extrusionOk="0">
                  <a:moveTo>
                    <a:pt x="8069" y="162109"/>
                  </a:moveTo>
                  <a:cubicBezTo>
                    <a:pt x="22515" y="162776"/>
                    <a:pt x="33159" y="166490"/>
                    <a:pt x="34965" y="162109"/>
                  </a:cubicBezTo>
                  <a:cubicBezTo>
                    <a:pt x="36533" y="154689"/>
                    <a:pt x="37645" y="147183"/>
                    <a:pt x="38291" y="139630"/>
                  </a:cubicBezTo>
                  <a:cubicBezTo>
                    <a:pt x="36581" y="135439"/>
                    <a:pt x="35155" y="130962"/>
                    <a:pt x="35155" y="130962"/>
                  </a:cubicBezTo>
                  <a:cubicBezTo>
                    <a:pt x="17098" y="119818"/>
                    <a:pt x="11395" y="100196"/>
                    <a:pt x="9019" y="77432"/>
                  </a:cubicBezTo>
                  <a:cubicBezTo>
                    <a:pt x="5028" y="38474"/>
                    <a:pt x="25936" y="4375"/>
                    <a:pt x="64807" y="374"/>
                  </a:cubicBezTo>
                  <a:cubicBezTo>
                    <a:pt x="101396" y="-3436"/>
                    <a:pt x="128197" y="22282"/>
                    <a:pt x="135420" y="57524"/>
                  </a:cubicBezTo>
                  <a:cubicBezTo>
                    <a:pt x="139221" y="74955"/>
                    <a:pt x="146919" y="107912"/>
                    <a:pt x="136560" y="136582"/>
                  </a:cubicBezTo>
                  <a:cubicBezTo>
                    <a:pt x="130763" y="152584"/>
                    <a:pt x="123255" y="165157"/>
                    <a:pt x="115747" y="167824"/>
                  </a:cubicBezTo>
                  <a:cubicBezTo>
                    <a:pt x="108524" y="167652"/>
                    <a:pt x="101320" y="167014"/>
                    <a:pt x="94173" y="165919"/>
                  </a:cubicBezTo>
                  <a:lnTo>
                    <a:pt x="94173" y="165919"/>
                  </a:lnTo>
                  <a:cubicBezTo>
                    <a:pt x="94173" y="165919"/>
                    <a:pt x="92273" y="176777"/>
                    <a:pt x="90942" y="183731"/>
                  </a:cubicBezTo>
                  <a:cubicBezTo>
                    <a:pt x="89612" y="190684"/>
                    <a:pt x="90087" y="194303"/>
                    <a:pt x="103867" y="202781"/>
                  </a:cubicBezTo>
                  <a:cubicBezTo>
                    <a:pt x="117648" y="211258"/>
                    <a:pt x="83054" y="228879"/>
                    <a:pt x="60435" y="227069"/>
                  </a:cubicBezTo>
                  <a:cubicBezTo>
                    <a:pt x="37816" y="225260"/>
                    <a:pt x="12346" y="211734"/>
                    <a:pt x="5313" y="197066"/>
                  </a:cubicBezTo>
                  <a:cubicBezTo>
                    <a:pt x="-2480" y="180873"/>
                    <a:pt x="-1815" y="161633"/>
                    <a:pt x="8069" y="162109"/>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7"/>
            <p:cNvSpPr/>
            <p:nvPr/>
          </p:nvSpPr>
          <p:spPr>
            <a:xfrm>
              <a:off x="4136412" y="1491278"/>
              <a:ext cx="217917" cy="361626"/>
            </a:xfrm>
            <a:custGeom>
              <a:avLst/>
              <a:gdLst/>
              <a:ahLst/>
              <a:cxnLst/>
              <a:rect l="l" t="t" r="r" b="b"/>
              <a:pathLst>
                <a:path w="217917" h="361626" extrusionOk="0">
                  <a:moveTo>
                    <a:pt x="75168" y="3353"/>
                  </a:moveTo>
                  <a:cubicBezTo>
                    <a:pt x="71176" y="12878"/>
                    <a:pt x="81345" y="25451"/>
                    <a:pt x="108336" y="34023"/>
                  </a:cubicBezTo>
                  <a:cubicBezTo>
                    <a:pt x="135327" y="42596"/>
                    <a:pt x="137797" y="31547"/>
                    <a:pt x="137797" y="31547"/>
                  </a:cubicBezTo>
                  <a:cubicBezTo>
                    <a:pt x="155779" y="39595"/>
                    <a:pt x="173294" y="48663"/>
                    <a:pt x="190258" y="58693"/>
                  </a:cubicBezTo>
                  <a:cubicBezTo>
                    <a:pt x="206510" y="70028"/>
                    <a:pt x="213638" y="102889"/>
                    <a:pt x="215823" y="158420"/>
                  </a:cubicBezTo>
                  <a:cubicBezTo>
                    <a:pt x="218390" y="222618"/>
                    <a:pt x="218580" y="317868"/>
                    <a:pt x="216489" y="334251"/>
                  </a:cubicBezTo>
                  <a:cubicBezTo>
                    <a:pt x="216489" y="334251"/>
                    <a:pt x="186172" y="364541"/>
                    <a:pt x="147396" y="361397"/>
                  </a:cubicBezTo>
                  <a:cubicBezTo>
                    <a:pt x="108621" y="358254"/>
                    <a:pt x="43425" y="323774"/>
                    <a:pt x="27554" y="297199"/>
                  </a:cubicBezTo>
                  <a:cubicBezTo>
                    <a:pt x="27554" y="240906"/>
                    <a:pt x="34586" y="231762"/>
                    <a:pt x="25463" y="199377"/>
                  </a:cubicBezTo>
                  <a:cubicBezTo>
                    <a:pt x="4649" y="125082"/>
                    <a:pt x="-6280" y="94602"/>
                    <a:pt x="3794" y="45358"/>
                  </a:cubicBezTo>
                  <a:cubicBezTo>
                    <a:pt x="12157" y="4686"/>
                    <a:pt x="23847" y="-362"/>
                    <a:pt x="39908" y="19"/>
                  </a:cubicBezTo>
                  <a:cubicBezTo>
                    <a:pt x="51712" y="495"/>
                    <a:pt x="63487" y="1610"/>
                    <a:pt x="75168" y="335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7"/>
            <p:cNvSpPr/>
            <p:nvPr/>
          </p:nvSpPr>
          <p:spPr>
            <a:xfrm>
              <a:off x="4290792" y="1536579"/>
              <a:ext cx="276750" cy="215760"/>
            </a:xfrm>
            <a:custGeom>
              <a:avLst/>
              <a:gdLst/>
              <a:ahLst/>
              <a:cxnLst/>
              <a:rect l="l" t="t" r="r" b="b"/>
              <a:pathLst>
                <a:path w="276750" h="215760" extrusionOk="0">
                  <a:moveTo>
                    <a:pt x="122458" y="166173"/>
                  </a:moveTo>
                  <a:cubicBezTo>
                    <a:pt x="90621" y="174174"/>
                    <a:pt x="83113" y="154076"/>
                    <a:pt x="78931" y="137598"/>
                  </a:cubicBezTo>
                  <a:cubicBezTo>
                    <a:pt x="68857" y="97307"/>
                    <a:pt x="63345" y="61398"/>
                    <a:pt x="55837" y="38062"/>
                  </a:cubicBezTo>
                  <a:cubicBezTo>
                    <a:pt x="46998" y="11011"/>
                    <a:pt x="37685" y="6724"/>
                    <a:pt x="24569" y="1486"/>
                  </a:cubicBezTo>
                  <a:cubicBezTo>
                    <a:pt x="9173" y="-4706"/>
                    <a:pt x="-3942" y="8344"/>
                    <a:pt x="1095" y="42729"/>
                  </a:cubicBezTo>
                  <a:cubicBezTo>
                    <a:pt x="7368" y="82562"/>
                    <a:pt x="17128" y="121767"/>
                    <a:pt x="30272" y="159886"/>
                  </a:cubicBezTo>
                  <a:cubicBezTo>
                    <a:pt x="34168" y="172459"/>
                    <a:pt x="43102" y="194748"/>
                    <a:pt x="56407" y="205511"/>
                  </a:cubicBezTo>
                  <a:cubicBezTo>
                    <a:pt x="72754" y="218846"/>
                    <a:pt x="97558" y="218274"/>
                    <a:pt x="134908" y="208940"/>
                  </a:cubicBezTo>
                  <a:cubicBezTo>
                    <a:pt x="150875" y="204940"/>
                    <a:pt x="168362" y="195415"/>
                    <a:pt x="198584" y="181318"/>
                  </a:cubicBezTo>
                  <a:cubicBezTo>
                    <a:pt x="206662" y="177508"/>
                    <a:pt x="212934" y="175031"/>
                    <a:pt x="228521" y="167792"/>
                  </a:cubicBezTo>
                  <a:cubicBezTo>
                    <a:pt x="244126" y="160734"/>
                    <a:pt x="257821" y="150018"/>
                    <a:pt x="268437" y="136550"/>
                  </a:cubicBezTo>
                  <a:cubicBezTo>
                    <a:pt x="276515" y="124739"/>
                    <a:pt x="277940" y="119215"/>
                    <a:pt x="275945" y="116452"/>
                  </a:cubicBezTo>
                  <a:cubicBezTo>
                    <a:pt x="273949" y="113690"/>
                    <a:pt x="270147" y="113881"/>
                    <a:pt x="265871" y="118834"/>
                  </a:cubicBezTo>
                  <a:cubicBezTo>
                    <a:pt x="259541" y="127206"/>
                    <a:pt x="251786" y="134397"/>
                    <a:pt x="242966" y="140074"/>
                  </a:cubicBezTo>
                  <a:cubicBezTo>
                    <a:pt x="242966" y="140074"/>
                    <a:pt x="252945" y="129692"/>
                    <a:pt x="258458" y="122929"/>
                  </a:cubicBezTo>
                  <a:cubicBezTo>
                    <a:pt x="263305" y="116919"/>
                    <a:pt x="267334" y="110290"/>
                    <a:pt x="270432" y="103213"/>
                  </a:cubicBezTo>
                  <a:cubicBezTo>
                    <a:pt x="273379" y="96259"/>
                    <a:pt x="267391" y="86925"/>
                    <a:pt x="262924" y="91783"/>
                  </a:cubicBezTo>
                  <a:cubicBezTo>
                    <a:pt x="258458" y="96640"/>
                    <a:pt x="256272" y="101784"/>
                    <a:pt x="248003" y="111595"/>
                  </a:cubicBezTo>
                  <a:cubicBezTo>
                    <a:pt x="243708" y="116900"/>
                    <a:pt x="238756" y="121634"/>
                    <a:pt x="233273" y="125691"/>
                  </a:cubicBezTo>
                  <a:cubicBezTo>
                    <a:pt x="238386" y="118767"/>
                    <a:pt x="242938" y="111442"/>
                    <a:pt x="246863" y="103784"/>
                  </a:cubicBezTo>
                  <a:cubicBezTo>
                    <a:pt x="250398" y="97840"/>
                    <a:pt x="252119" y="90982"/>
                    <a:pt x="251805" y="84067"/>
                  </a:cubicBezTo>
                  <a:cubicBezTo>
                    <a:pt x="251805" y="80448"/>
                    <a:pt x="246578" y="76162"/>
                    <a:pt x="241731" y="82924"/>
                  </a:cubicBezTo>
                  <a:cubicBezTo>
                    <a:pt x="237160" y="92325"/>
                    <a:pt x="231438" y="101117"/>
                    <a:pt x="224719" y="109118"/>
                  </a:cubicBezTo>
                  <a:cubicBezTo>
                    <a:pt x="217401" y="116738"/>
                    <a:pt x="211224" y="121024"/>
                    <a:pt x="211034" y="118643"/>
                  </a:cubicBezTo>
                  <a:cubicBezTo>
                    <a:pt x="210844" y="116262"/>
                    <a:pt x="215405" y="112452"/>
                    <a:pt x="218067" y="103594"/>
                  </a:cubicBezTo>
                  <a:cubicBezTo>
                    <a:pt x="220728" y="94735"/>
                    <a:pt x="218067" y="85496"/>
                    <a:pt x="213220" y="84544"/>
                  </a:cubicBezTo>
                  <a:cubicBezTo>
                    <a:pt x="208373" y="83591"/>
                    <a:pt x="209228" y="83877"/>
                    <a:pt x="205331" y="92068"/>
                  </a:cubicBezTo>
                  <a:cubicBezTo>
                    <a:pt x="199952" y="100536"/>
                    <a:pt x="195124" y="109356"/>
                    <a:pt x="190886" y="118453"/>
                  </a:cubicBezTo>
                  <a:cubicBezTo>
                    <a:pt x="188443" y="126930"/>
                    <a:pt x="183967" y="134674"/>
                    <a:pt x="177865" y="141027"/>
                  </a:cubicBezTo>
                  <a:cubicBezTo>
                    <a:pt x="169977" y="149314"/>
                    <a:pt x="152395" y="158553"/>
                    <a:pt x="122458" y="16617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7"/>
            <p:cNvSpPr/>
            <p:nvPr/>
          </p:nvSpPr>
          <p:spPr>
            <a:xfrm>
              <a:off x="4280886" y="1531786"/>
              <a:ext cx="84275" cy="123474"/>
            </a:xfrm>
            <a:custGeom>
              <a:avLst/>
              <a:gdLst/>
              <a:ahLst/>
              <a:cxnLst/>
              <a:rect l="l" t="t" r="r" b="b"/>
              <a:pathLst>
                <a:path w="84275" h="123474" extrusionOk="0">
                  <a:moveTo>
                    <a:pt x="22691" y="563"/>
                  </a:moveTo>
                  <a:cubicBezTo>
                    <a:pt x="43884" y="-2580"/>
                    <a:pt x="58900" y="7040"/>
                    <a:pt x="68309" y="39330"/>
                  </a:cubicBezTo>
                  <a:cubicBezTo>
                    <a:pt x="77718" y="71620"/>
                    <a:pt x="84275" y="98004"/>
                    <a:pt x="84275" y="98004"/>
                  </a:cubicBezTo>
                  <a:cubicBezTo>
                    <a:pt x="75921" y="110244"/>
                    <a:pt x="63139" y="118749"/>
                    <a:pt x="48636" y="121721"/>
                  </a:cubicBezTo>
                  <a:cubicBezTo>
                    <a:pt x="23261" y="127913"/>
                    <a:pt x="14137" y="115721"/>
                    <a:pt x="14137" y="115721"/>
                  </a:cubicBezTo>
                  <a:cubicBezTo>
                    <a:pt x="14137" y="115721"/>
                    <a:pt x="7104" y="81907"/>
                    <a:pt x="2638" y="58571"/>
                  </a:cubicBezTo>
                  <a:cubicBezTo>
                    <a:pt x="-1829" y="35234"/>
                    <a:pt x="-3635" y="4469"/>
                    <a:pt x="22691" y="56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7"/>
            <p:cNvSpPr/>
            <p:nvPr/>
          </p:nvSpPr>
          <p:spPr>
            <a:xfrm>
              <a:off x="4187208" y="1320312"/>
              <a:ext cx="137401" cy="151685"/>
            </a:xfrm>
            <a:custGeom>
              <a:avLst/>
              <a:gdLst/>
              <a:ahLst/>
              <a:cxnLst/>
              <a:rect l="l" t="t" r="r" b="b"/>
              <a:pathLst>
                <a:path w="137401" h="151685" extrusionOk="0">
                  <a:moveTo>
                    <a:pt x="129674" y="62685"/>
                  </a:moveTo>
                  <a:cubicBezTo>
                    <a:pt x="129674" y="62685"/>
                    <a:pt x="163222" y="11441"/>
                    <a:pt x="90518" y="1058"/>
                  </a:cubicBezTo>
                  <a:cubicBezTo>
                    <a:pt x="38057" y="-6466"/>
                    <a:pt x="4319" y="27347"/>
                    <a:pt x="422" y="64019"/>
                  </a:cubicBezTo>
                  <a:cubicBezTo>
                    <a:pt x="-3284" y="98975"/>
                    <a:pt x="18194" y="135361"/>
                    <a:pt x="33781" y="149744"/>
                  </a:cubicBezTo>
                  <a:cubicBezTo>
                    <a:pt x="49053" y="153620"/>
                    <a:pt x="65219" y="151649"/>
                    <a:pt x="79114" y="144219"/>
                  </a:cubicBezTo>
                  <a:cubicBezTo>
                    <a:pt x="79931" y="134713"/>
                    <a:pt x="80245" y="125179"/>
                    <a:pt x="80064" y="115644"/>
                  </a:cubicBezTo>
                  <a:cubicBezTo>
                    <a:pt x="80064" y="115644"/>
                    <a:pt x="54499" y="61637"/>
                    <a:pt x="129674" y="6268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7"/>
            <p:cNvSpPr/>
            <p:nvPr/>
          </p:nvSpPr>
          <p:spPr>
            <a:xfrm>
              <a:off x="5589453" y="3105692"/>
              <a:ext cx="158988" cy="313238"/>
            </a:xfrm>
            <a:custGeom>
              <a:avLst/>
              <a:gdLst/>
              <a:ahLst/>
              <a:cxnLst/>
              <a:rect l="l" t="t" r="r" b="b"/>
              <a:pathLst>
                <a:path w="158988" h="313238" extrusionOk="0">
                  <a:moveTo>
                    <a:pt x="67938" y="242313"/>
                  </a:moveTo>
                  <a:cubicBezTo>
                    <a:pt x="82079" y="267420"/>
                    <a:pt x="99176" y="290738"/>
                    <a:pt x="118878" y="311750"/>
                  </a:cubicBezTo>
                  <a:cubicBezTo>
                    <a:pt x="124390" y="318132"/>
                    <a:pt x="166397" y="302225"/>
                    <a:pt x="157843" y="297367"/>
                  </a:cubicBezTo>
                  <a:cubicBezTo>
                    <a:pt x="149290" y="292509"/>
                    <a:pt x="121254" y="254124"/>
                    <a:pt x="107378" y="228311"/>
                  </a:cubicBezTo>
                  <a:cubicBezTo>
                    <a:pt x="95708" y="197469"/>
                    <a:pt x="85805" y="165989"/>
                    <a:pt x="77727" y="134013"/>
                  </a:cubicBezTo>
                  <a:cubicBezTo>
                    <a:pt x="68983" y="102390"/>
                    <a:pt x="61570" y="56099"/>
                    <a:pt x="55203" y="34191"/>
                  </a:cubicBezTo>
                  <a:cubicBezTo>
                    <a:pt x="51810" y="17751"/>
                    <a:pt x="39132" y="4826"/>
                    <a:pt x="22795" y="1140"/>
                  </a:cubicBezTo>
                  <a:cubicBezTo>
                    <a:pt x="7589" y="-2385"/>
                    <a:pt x="-2295" y="1806"/>
                    <a:pt x="461" y="20190"/>
                  </a:cubicBezTo>
                  <a:cubicBezTo>
                    <a:pt x="5308" y="52670"/>
                    <a:pt x="30588" y="178590"/>
                    <a:pt x="67938" y="2423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27"/>
            <p:cNvSpPr/>
            <p:nvPr/>
          </p:nvSpPr>
          <p:spPr>
            <a:xfrm>
              <a:off x="5625064" y="3841302"/>
              <a:ext cx="109135" cy="84940"/>
            </a:xfrm>
            <a:custGeom>
              <a:avLst/>
              <a:gdLst/>
              <a:ahLst/>
              <a:cxnLst/>
              <a:rect l="l" t="t" r="r" b="b"/>
              <a:pathLst>
                <a:path w="109135" h="84940" extrusionOk="0">
                  <a:moveTo>
                    <a:pt x="8092" y="2"/>
                  </a:moveTo>
                  <a:cubicBezTo>
                    <a:pt x="21207" y="10670"/>
                    <a:pt x="40595" y="955"/>
                    <a:pt x="41546" y="1907"/>
                  </a:cubicBezTo>
                  <a:cubicBezTo>
                    <a:pt x="56923" y="16242"/>
                    <a:pt x="73079" y="29720"/>
                    <a:pt x="89920" y="42293"/>
                  </a:cubicBezTo>
                  <a:cubicBezTo>
                    <a:pt x="98093" y="48770"/>
                    <a:pt x="110923" y="57438"/>
                    <a:pt x="108927" y="69820"/>
                  </a:cubicBezTo>
                  <a:cubicBezTo>
                    <a:pt x="104841" y="91919"/>
                    <a:pt x="69392" y="85156"/>
                    <a:pt x="56086" y="78393"/>
                  </a:cubicBezTo>
                  <a:cubicBezTo>
                    <a:pt x="42781" y="71630"/>
                    <a:pt x="31852" y="60295"/>
                    <a:pt x="19212" y="52485"/>
                  </a:cubicBezTo>
                  <a:cubicBezTo>
                    <a:pt x="10183" y="46865"/>
                    <a:pt x="1344" y="43912"/>
                    <a:pt x="204" y="32578"/>
                  </a:cubicBezTo>
                  <a:cubicBezTo>
                    <a:pt x="-1317" y="25625"/>
                    <a:pt x="6096" y="-283"/>
                    <a:pt x="8092"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27"/>
            <p:cNvSpPr/>
            <p:nvPr/>
          </p:nvSpPr>
          <p:spPr>
            <a:xfrm>
              <a:off x="5624449" y="3869213"/>
              <a:ext cx="108591" cy="56989"/>
            </a:xfrm>
            <a:custGeom>
              <a:avLst/>
              <a:gdLst/>
              <a:ahLst/>
              <a:cxnLst/>
              <a:rect l="l" t="t" r="r" b="b"/>
              <a:pathLst>
                <a:path w="108591" h="56989" extrusionOk="0">
                  <a:moveTo>
                    <a:pt x="343" y="0"/>
                  </a:moveTo>
                  <a:cubicBezTo>
                    <a:pt x="2054" y="10954"/>
                    <a:pt x="10797" y="14002"/>
                    <a:pt x="19351" y="19526"/>
                  </a:cubicBezTo>
                  <a:cubicBezTo>
                    <a:pt x="32181" y="27527"/>
                    <a:pt x="43490" y="39053"/>
                    <a:pt x="56891" y="45815"/>
                  </a:cubicBezTo>
                  <a:cubicBezTo>
                    <a:pt x="70291" y="52578"/>
                    <a:pt x="99943" y="58293"/>
                    <a:pt x="108591" y="42481"/>
                  </a:cubicBezTo>
                  <a:cubicBezTo>
                    <a:pt x="103935" y="63817"/>
                    <a:pt x="69151" y="57150"/>
                    <a:pt x="55940" y="50482"/>
                  </a:cubicBezTo>
                  <a:cubicBezTo>
                    <a:pt x="42730" y="43815"/>
                    <a:pt x="31706" y="32385"/>
                    <a:pt x="19066" y="24574"/>
                  </a:cubicBezTo>
                  <a:cubicBezTo>
                    <a:pt x="10037" y="18955"/>
                    <a:pt x="1199" y="16002"/>
                    <a:pt x="58" y="4667"/>
                  </a:cubicBezTo>
                  <a:cubicBezTo>
                    <a:pt x="-75" y="3105"/>
                    <a:pt x="20" y="1533"/>
                    <a:pt x="343"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7"/>
            <p:cNvSpPr/>
            <p:nvPr/>
          </p:nvSpPr>
          <p:spPr>
            <a:xfrm>
              <a:off x="5756800" y="3764382"/>
              <a:ext cx="108931" cy="81850"/>
            </a:xfrm>
            <a:custGeom>
              <a:avLst/>
              <a:gdLst/>
              <a:ahLst/>
              <a:cxnLst/>
              <a:rect l="l" t="t" r="r" b="b"/>
              <a:pathLst>
                <a:path w="108931" h="81850" extrusionOk="0">
                  <a:moveTo>
                    <a:pt x="9409" y="56"/>
                  </a:moveTo>
                  <a:cubicBezTo>
                    <a:pt x="22524" y="10819"/>
                    <a:pt x="45523" y="-897"/>
                    <a:pt x="46473" y="56"/>
                  </a:cubicBezTo>
                  <a:cubicBezTo>
                    <a:pt x="60102" y="13943"/>
                    <a:pt x="74548" y="27021"/>
                    <a:pt x="89716" y="39203"/>
                  </a:cubicBezTo>
                  <a:cubicBezTo>
                    <a:pt x="97889" y="45681"/>
                    <a:pt x="110719" y="54348"/>
                    <a:pt x="108723" y="66731"/>
                  </a:cubicBezTo>
                  <a:cubicBezTo>
                    <a:pt x="104637" y="88829"/>
                    <a:pt x="69188" y="82066"/>
                    <a:pt x="55882" y="75303"/>
                  </a:cubicBezTo>
                  <a:cubicBezTo>
                    <a:pt x="42577" y="68541"/>
                    <a:pt x="31647" y="57301"/>
                    <a:pt x="19008" y="49395"/>
                  </a:cubicBezTo>
                  <a:cubicBezTo>
                    <a:pt x="9979" y="43775"/>
                    <a:pt x="1045" y="40918"/>
                    <a:pt x="0" y="29488"/>
                  </a:cubicBezTo>
                  <a:cubicBezTo>
                    <a:pt x="561" y="19030"/>
                    <a:pt x="3801" y="8895"/>
                    <a:pt x="9409" y="5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7"/>
            <p:cNvSpPr/>
            <p:nvPr/>
          </p:nvSpPr>
          <p:spPr>
            <a:xfrm>
              <a:off x="5756201" y="3790822"/>
              <a:ext cx="108657" cy="56976"/>
            </a:xfrm>
            <a:custGeom>
              <a:avLst/>
              <a:gdLst/>
              <a:ahLst/>
              <a:cxnLst/>
              <a:rect l="l" t="t" r="r" b="b"/>
              <a:pathLst>
                <a:path w="108657" h="56976" extrusionOk="0">
                  <a:moveTo>
                    <a:pt x="314" y="0"/>
                  </a:moveTo>
                  <a:cubicBezTo>
                    <a:pt x="2025" y="10954"/>
                    <a:pt x="10769" y="13906"/>
                    <a:pt x="19322" y="19526"/>
                  </a:cubicBezTo>
                  <a:cubicBezTo>
                    <a:pt x="32152" y="27527"/>
                    <a:pt x="43462" y="39053"/>
                    <a:pt x="56862" y="45815"/>
                  </a:cubicBezTo>
                  <a:cubicBezTo>
                    <a:pt x="70262" y="52578"/>
                    <a:pt x="100009" y="58293"/>
                    <a:pt x="108657" y="42481"/>
                  </a:cubicBezTo>
                  <a:cubicBezTo>
                    <a:pt x="103906" y="63818"/>
                    <a:pt x="69122" y="57150"/>
                    <a:pt x="55912" y="50387"/>
                  </a:cubicBezTo>
                  <a:cubicBezTo>
                    <a:pt x="42701" y="43625"/>
                    <a:pt x="31677" y="32385"/>
                    <a:pt x="19037" y="24479"/>
                  </a:cubicBezTo>
                  <a:cubicBezTo>
                    <a:pt x="10008" y="18955"/>
                    <a:pt x="1170" y="16002"/>
                    <a:pt x="29" y="4572"/>
                  </a:cubicBezTo>
                  <a:cubicBezTo>
                    <a:pt x="-56" y="3038"/>
                    <a:pt x="48" y="1505"/>
                    <a:pt x="31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7"/>
            <p:cNvSpPr/>
            <p:nvPr/>
          </p:nvSpPr>
          <p:spPr>
            <a:xfrm>
              <a:off x="5454721" y="3387696"/>
              <a:ext cx="383168" cy="465480"/>
            </a:xfrm>
            <a:custGeom>
              <a:avLst/>
              <a:gdLst/>
              <a:ahLst/>
              <a:cxnLst/>
              <a:rect l="l" t="t" r="r" b="b"/>
              <a:pathLst>
                <a:path w="383168" h="465480" extrusionOk="0">
                  <a:moveTo>
                    <a:pt x="2995" y="32603"/>
                  </a:moveTo>
                  <a:cubicBezTo>
                    <a:pt x="-11546" y="123662"/>
                    <a:pt x="28845" y="157571"/>
                    <a:pt x="81306" y="177003"/>
                  </a:cubicBezTo>
                  <a:cubicBezTo>
                    <a:pt x="119321" y="190909"/>
                    <a:pt x="172922" y="212340"/>
                    <a:pt x="172922" y="212340"/>
                  </a:cubicBezTo>
                  <a:cubicBezTo>
                    <a:pt x="172922" y="212340"/>
                    <a:pt x="172162" y="232247"/>
                    <a:pt x="171782" y="277110"/>
                  </a:cubicBezTo>
                  <a:cubicBezTo>
                    <a:pt x="171782" y="316639"/>
                    <a:pt x="176534" y="460847"/>
                    <a:pt x="176534" y="460847"/>
                  </a:cubicBezTo>
                  <a:cubicBezTo>
                    <a:pt x="189231" y="467191"/>
                    <a:pt x="204199" y="467010"/>
                    <a:pt x="216735" y="460371"/>
                  </a:cubicBezTo>
                  <a:cubicBezTo>
                    <a:pt x="216735" y="460371"/>
                    <a:pt x="237833" y="349881"/>
                    <a:pt x="242395" y="300065"/>
                  </a:cubicBezTo>
                  <a:cubicBezTo>
                    <a:pt x="248477" y="232533"/>
                    <a:pt x="258837" y="188337"/>
                    <a:pt x="255320" y="173764"/>
                  </a:cubicBezTo>
                  <a:cubicBezTo>
                    <a:pt x="252279" y="161001"/>
                    <a:pt x="178625" y="124710"/>
                    <a:pt x="155245" y="105184"/>
                  </a:cubicBezTo>
                  <a:lnTo>
                    <a:pt x="309492" y="156428"/>
                  </a:lnTo>
                  <a:cubicBezTo>
                    <a:pt x="306460" y="173211"/>
                    <a:pt x="304968" y="190233"/>
                    <a:pt x="305025" y="207292"/>
                  </a:cubicBezTo>
                  <a:cubicBezTo>
                    <a:pt x="306451" y="260918"/>
                    <a:pt x="309397" y="376932"/>
                    <a:pt x="309397" y="376932"/>
                  </a:cubicBezTo>
                  <a:cubicBezTo>
                    <a:pt x="309397" y="376932"/>
                    <a:pt x="330590" y="392268"/>
                    <a:pt x="348647" y="376932"/>
                  </a:cubicBezTo>
                  <a:cubicBezTo>
                    <a:pt x="348647" y="376932"/>
                    <a:pt x="387518" y="147189"/>
                    <a:pt x="382766" y="116804"/>
                  </a:cubicBezTo>
                  <a:cubicBezTo>
                    <a:pt x="378299" y="88229"/>
                    <a:pt x="242300" y="28984"/>
                    <a:pt x="218351" y="8601"/>
                  </a:cubicBezTo>
                  <a:cubicBezTo>
                    <a:pt x="209902" y="1676"/>
                    <a:pt x="198896" y="-1267"/>
                    <a:pt x="188129" y="5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7"/>
            <p:cNvSpPr/>
            <p:nvPr/>
          </p:nvSpPr>
          <p:spPr>
            <a:xfrm>
              <a:off x="5486791" y="3077400"/>
              <a:ext cx="120860" cy="118150"/>
            </a:xfrm>
            <a:custGeom>
              <a:avLst/>
              <a:gdLst/>
              <a:ahLst/>
              <a:cxnLst/>
              <a:rect l="l" t="t" r="r" b="b"/>
              <a:pathLst>
                <a:path w="120860" h="118150" extrusionOk="0">
                  <a:moveTo>
                    <a:pt x="24622" y="0"/>
                  </a:moveTo>
                  <a:cubicBezTo>
                    <a:pt x="24622" y="0"/>
                    <a:pt x="26903" y="43434"/>
                    <a:pt x="25952" y="47625"/>
                  </a:cubicBezTo>
                  <a:cubicBezTo>
                    <a:pt x="25002" y="51816"/>
                    <a:pt x="6089" y="64198"/>
                    <a:pt x="577" y="68771"/>
                  </a:cubicBezTo>
                  <a:cubicBezTo>
                    <a:pt x="-4935" y="73343"/>
                    <a:pt x="30419" y="108299"/>
                    <a:pt x="48096" y="116396"/>
                  </a:cubicBezTo>
                  <a:cubicBezTo>
                    <a:pt x="65773" y="124492"/>
                    <a:pt x="119850" y="103441"/>
                    <a:pt x="120800" y="76581"/>
                  </a:cubicBezTo>
                  <a:cubicBezTo>
                    <a:pt x="121750" y="49721"/>
                    <a:pt x="111296" y="27146"/>
                    <a:pt x="103123" y="26003"/>
                  </a:cubicBezTo>
                  <a:cubicBezTo>
                    <a:pt x="94950" y="24860"/>
                    <a:pt x="24622" y="0"/>
                    <a:pt x="24622"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7"/>
            <p:cNvSpPr/>
            <p:nvPr/>
          </p:nvSpPr>
          <p:spPr>
            <a:xfrm>
              <a:off x="5455024" y="3093521"/>
              <a:ext cx="195218" cy="382396"/>
            </a:xfrm>
            <a:custGeom>
              <a:avLst/>
              <a:gdLst/>
              <a:ahLst/>
              <a:cxnLst/>
              <a:rect l="l" t="t" r="r" b="b"/>
              <a:pathLst>
                <a:path w="195218" h="382396" extrusionOk="0">
                  <a:moveTo>
                    <a:pt x="51542" y="38266"/>
                  </a:moveTo>
                  <a:cubicBezTo>
                    <a:pt x="51542" y="38266"/>
                    <a:pt x="83000" y="85129"/>
                    <a:pt x="126812" y="89510"/>
                  </a:cubicBezTo>
                  <a:cubicBezTo>
                    <a:pt x="140593" y="75890"/>
                    <a:pt x="141828" y="27312"/>
                    <a:pt x="122725" y="11786"/>
                  </a:cubicBezTo>
                  <a:cubicBezTo>
                    <a:pt x="122725" y="11786"/>
                    <a:pt x="140307" y="-2406"/>
                    <a:pt x="152282" y="357"/>
                  </a:cubicBezTo>
                  <a:cubicBezTo>
                    <a:pt x="165226" y="8176"/>
                    <a:pt x="174863" y="20473"/>
                    <a:pt x="179368" y="34932"/>
                  </a:cubicBezTo>
                  <a:cubicBezTo>
                    <a:pt x="190582" y="67184"/>
                    <a:pt x="195924" y="101188"/>
                    <a:pt x="195144" y="135326"/>
                  </a:cubicBezTo>
                  <a:cubicBezTo>
                    <a:pt x="194384" y="181332"/>
                    <a:pt x="195144" y="297251"/>
                    <a:pt x="195144" y="297251"/>
                  </a:cubicBezTo>
                  <a:cubicBezTo>
                    <a:pt x="189965" y="325073"/>
                    <a:pt x="173153" y="349343"/>
                    <a:pt x="148956" y="363926"/>
                  </a:cubicBezTo>
                  <a:cubicBezTo>
                    <a:pt x="117384" y="381795"/>
                    <a:pt x="80206" y="386938"/>
                    <a:pt x="44985" y="378309"/>
                  </a:cubicBezTo>
                  <a:cubicBezTo>
                    <a:pt x="27260" y="374527"/>
                    <a:pt x="12824" y="361687"/>
                    <a:pt x="6969" y="344495"/>
                  </a:cubicBezTo>
                  <a:cubicBezTo>
                    <a:pt x="8965" y="312300"/>
                    <a:pt x="21700" y="245911"/>
                    <a:pt x="16473" y="205335"/>
                  </a:cubicBezTo>
                  <a:cubicBezTo>
                    <a:pt x="11246" y="164758"/>
                    <a:pt x="2597" y="134564"/>
                    <a:pt x="412" y="101798"/>
                  </a:cubicBezTo>
                  <a:cubicBezTo>
                    <a:pt x="-1774" y="69032"/>
                    <a:pt x="4688" y="69603"/>
                    <a:pt x="21130" y="57983"/>
                  </a:cubicBezTo>
                  <a:cubicBezTo>
                    <a:pt x="30795" y="50715"/>
                    <a:pt x="40964" y="44124"/>
                    <a:pt x="51542" y="3826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7"/>
            <p:cNvSpPr/>
            <p:nvPr/>
          </p:nvSpPr>
          <p:spPr>
            <a:xfrm>
              <a:off x="5481752" y="2955179"/>
              <a:ext cx="130450" cy="158871"/>
            </a:xfrm>
            <a:custGeom>
              <a:avLst/>
              <a:gdLst/>
              <a:ahLst/>
              <a:cxnLst/>
              <a:rect l="l" t="t" r="r" b="b"/>
              <a:pathLst>
                <a:path w="130450" h="158871" extrusionOk="0">
                  <a:moveTo>
                    <a:pt x="127645" y="57260"/>
                  </a:moveTo>
                  <a:lnTo>
                    <a:pt x="127645" y="57260"/>
                  </a:lnTo>
                  <a:cubicBezTo>
                    <a:pt x="122418" y="23542"/>
                    <a:pt x="98278" y="-1890"/>
                    <a:pt x="63590" y="110"/>
                  </a:cubicBezTo>
                  <a:cubicBezTo>
                    <a:pt x="26886" y="1739"/>
                    <a:pt x="-1559" y="32876"/>
                    <a:pt x="66" y="69662"/>
                  </a:cubicBezTo>
                  <a:cubicBezTo>
                    <a:pt x="1007" y="90912"/>
                    <a:pt x="11993" y="110438"/>
                    <a:pt x="29661" y="122221"/>
                  </a:cubicBezTo>
                  <a:cubicBezTo>
                    <a:pt x="30906" y="127336"/>
                    <a:pt x="32721" y="132289"/>
                    <a:pt x="35078" y="136985"/>
                  </a:cubicBezTo>
                  <a:cubicBezTo>
                    <a:pt x="47338" y="151367"/>
                    <a:pt x="84308" y="160226"/>
                    <a:pt x="94952" y="158702"/>
                  </a:cubicBezTo>
                  <a:cubicBezTo>
                    <a:pt x="107925" y="157502"/>
                    <a:pt x="118864" y="148538"/>
                    <a:pt x="122608" y="136032"/>
                  </a:cubicBezTo>
                  <a:cubicBezTo>
                    <a:pt x="134013" y="109172"/>
                    <a:pt x="130401" y="73834"/>
                    <a:pt x="127645" y="5726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7"/>
            <p:cNvSpPr/>
            <p:nvPr/>
          </p:nvSpPr>
          <p:spPr>
            <a:xfrm>
              <a:off x="5470442" y="2941583"/>
              <a:ext cx="136833" cy="135816"/>
            </a:xfrm>
            <a:custGeom>
              <a:avLst/>
              <a:gdLst/>
              <a:ahLst/>
              <a:cxnLst/>
              <a:rect l="l" t="t" r="r" b="b"/>
              <a:pathLst>
                <a:path w="136833" h="135816" extrusionOk="0">
                  <a:moveTo>
                    <a:pt x="40971" y="135817"/>
                  </a:moveTo>
                  <a:lnTo>
                    <a:pt x="40971" y="135817"/>
                  </a:lnTo>
                  <a:lnTo>
                    <a:pt x="44202" y="106480"/>
                  </a:lnTo>
                  <a:cubicBezTo>
                    <a:pt x="44202" y="106480"/>
                    <a:pt x="20253" y="44377"/>
                    <a:pt x="76800" y="56283"/>
                  </a:cubicBezTo>
                  <a:cubicBezTo>
                    <a:pt x="114150" y="64189"/>
                    <a:pt x="123464" y="67618"/>
                    <a:pt x="134868" y="42472"/>
                  </a:cubicBezTo>
                  <a:cubicBezTo>
                    <a:pt x="146273" y="17326"/>
                    <a:pt x="106357" y="-5153"/>
                    <a:pt x="58838" y="1038"/>
                  </a:cubicBezTo>
                  <a:cubicBezTo>
                    <a:pt x="24957" y="4638"/>
                    <a:pt x="-570" y="33575"/>
                    <a:pt x="10" y="67713"/>
                  </a:cubicBezTo>
                  <a:cubicBezTo>
                    <a:pt x="960" y="86001"/>
                    <a:pt x="5902" y="123434"/>
                    <a:pt x="40971" y="1358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27"/>
            <p:cNvSpPr/>
            <p:nvPr/>
          </p:nvSpPr>
          <p:spPr>
            <a:xfrm>
              <a:off x="5607306" y="3093878"/>
              <a:ext cx="63200" cy="92106"/>
            </a:xfrm>
            <a:custGeom>
              <a:avLst/>
              <a:gdLst/>
              <a:ahLst/>
              <a:cxnLst/>
              <a:rect l="l" t="t" r="r" b="b"/>
              <a:pathLst>
                <a:path w="63200" h="92106" extrusionOk="0">
                  <a:moveTo>
                    <a:pt x="40391" y="92107"/>
                  </a:moveTo>
                  <a:cubicBezTo>
                    <a:pt x="49030" y="91726"/>
                    <a:pt x="57184" y="88039"/>
                    <a:pt x="63200" y="81820"/>
                  </a:cubicBezTo>
                  <a:cubicBezTo>
                    <a:pt x="61965" y="65722"/>
                    <a:pt x="41437" y="4572"/>
                    <a:pt x="0" y="0"/>
                  </a:cubicBezTo>
                  <a:cubicBezTo>
                    <a:pt x="11310" y="7868"/>
                    <a:pt x="20281" y="18669"/>
                    <a:pt x="25945" y="31242"/>
                  </a:cubicBezTo>
                  <a:cubicBezTo>
                    <a:pt x="32322" y="51130"/>
                    <a:pt x="37150" y="71476"/>
                    <a:pt x="40391" y="9210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82" name="Google Shape;1682;p27"/>
            <p:cNvGrpSpPr/>
            <p:nvPr/>
          </p:nvGrpSpPr>
          <p:grpSpPr>
            <a:xfrm>
              <a:off x="2715952" y="2834463"/>
              <a:ext cx="319677" cy="242660"/>
              <a:chOff x="6621095" y="1452181"/>
              <a:chExt cx="330894" cy="250785"/>
            </a:xfrm>
          </p:grpSpPr>
          <p:sp>
            <p:nvSpPr>
              <p:cNvPr id="1683" name="Google Shape;1683;p2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2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2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2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2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88" name="Google Shape;1688;p27"/>
            <p:cNvGrpSpPr/>
            <p:nvPr/>
          </p:nvGrpSpPr>
          <p:grpSpPr>
            <a:xfrm flipH="1">
              <a:off x="5538041" y="3330111"/>
              <a:ext cx="319677" cy="242660"/>
              <a:chOff x="6621095" y="1452181"/>
              <a:chExt cx="330894" cy="250785"/>
            </a:xfrm>
          </p:grpSpPr>
          <p:sp>
            <p:nvSpPr>
              <p:cNvPr id="1689" name="Google Shape;1689;p2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2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2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2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2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94" name="Google Shape;1694;p27"/>
            <p:cNvSpPr/>
            <p:nvPr/>
          </p:nvSpPr>
          <p:spPr>
            <a:xfrm>
              <a:off x="5420536" y="3157173"/>
              <a:ext cx="148553" cy="414880"/>
            </a:xfrm>
            <a:custGeom>
              <a:avLst/>
              <a:gdLst/>
              <a:ahLst/>
              <a:cxnLst/>
              <a:rect l="l" t="t" r="r" b="b"/>
              <a:pathLst>
                <a:path w="148553" h="414880" extrusionOk="0">
                  <a:moveTo>
                    <a:pt x="136400" y="348280"/>
                  </a:moveTo>
                  <a:cubicBezTo>
                    <a:pt x="128531" y="343070"/>
                    <a:pt x="120339" y="338364"/>
                    <a:pt x="111880" y="334183"/>
                  </a:cubicBezTo>
                  <a:cubicBezTo>
                    <a:pt x="103897" y="331706"/>
                    <a:pt x="96646" y="327296"/>
                    <a:pt x="90782" y="321324"/>
                  </a:cubicBezTo>
                  <a:cubicBezTo>
                    <a:pt x="83084" y="313799"/>
                    <a:pt x="70444" y="285224"/>
                    <a:pt x="61510" y="257316"/>
                  </a:cubicBezTo>
                  <a:cubicBezTo>
                    <a:pt x="52463" y="225903"/>
                    <a:pt x="48861" y="193175"/>
                    <a:pt x="50866" y="160542"/>
                  </a:cubicBezTo>
                  <a:cubicBezTo>
                    <a:pt x="54667" y="121490"/>
                    <a:pt x="68733" y="66721"/>
                    <a:pt x="72345" y="44242"/>
                  </a:cubicBezTo>
                  <a:cubicBezTo>
                    <a:pt x="75956" y="21763"/>
                    <a:pt x="68638" y="12809"/>
                    <a:pt x="58184" y="4523"/>
                  </a:cubicBezTo>
                  <a:cubicBezTo>
                    <a:pt x="45924" y="-5002"/>
                    <a:pt x="29007" y="-907"/>
                    <a:pt x="20169" y="30621"/>
                  </a:cubicBezTo>
                  <a:cubicBezTo>
                    <a:pt x="8536" y="74188"/>
                    <a:pt x="1779" y="118908"/>
                    <a:pt x="21" y="163971"/>
                  </a:cubicBezTo>
                  <a:cubicBezTo>
                    <a:pt x="-369" y="197480"/>
                    <a:pt x="4772" y="230817"/>
                    <a:pt x="15227" y="262650"/>
                  </a:cubicBezTo>
                  <a:cubicBezTo>
                    <a:pt x="24597" y="289882"/>
                    <a:pt x="37200" y="315876"/>
                    <a:pt x="52767" y="340088"/>
                  </a:cubicBezTo>
                  <a:cubicBezTo>
                    <a:pt x="57138" y="347423"/>
                    <a:pt x="58469" y="353899"/>
                    <a:pt x="65026" y="368663"/>
                  </a:cubicBezTo>
                  <a:cubicBezTo>
                    <a:pt x="71365" y="383456"/>
                    <a:pt x="81135" y="396524"/>
                    <a:pt x="93538" y="406763"/>
                  </a:cubicBezTo>
                  <a:cubicBezTo>
                    <a:pt x="104562" y="414764"/>
                    <a:pt x="109694" y="415812"/>
                    <a:pt x="112545" y="414288"/>
                  </a:cubicBezTo>
                  <a:cubicBezTo>
                    <a:pt x="115397" y="412764"/>
                    <a:pt x="115206" y="408859"/>
                    <a:pt x="110550" y="404763"/>
                  </a:cubicBezTo>
                  <a:cubicBezTo>
                    <a:pt x="102747" y="398676"/>
                    <a:pt x="96123" y="391218"/>
                    <a:pt x="90972" y="382760"/>
                  </a:cubicBezTo>
                  <a:cubicBezTo>
                    <a:pt x="90972" y="382760"/>
                    <a:pt x="100476" y="392285"/>
                    <a:pt x="106843" y="397715"/>
                  </a:cubicBezTo>
                  <a:cubicBezTo>
                    <a:pt x="112422" y="402401"/>
                    <a:pt x="118590" y="406335"/>
                    <a:pt x="125186" y="409430"/>
                  </a:cubicBezTo>
                  <a:cubicBezTo>
                    <a:pt x="131648" y="412288"/>
                    <a:pt x="140582" y="406858"/>
                    <a:pt x="136020" y="402477"/>
                  </a:cubicBezTo>
                  <a:cubicBezTo>
                    <a:pt x="131458" y="398096"/>
                    <a:pt x="126516" y="396000"/>
                    <a:pt x="117678" y="388094"/>
                  </a:cubicBezTo>
                  <a:cubicBezTo>
                    <a:pt x="112774" y="383894"/>
                    <a:pt x="108373" y="379131"/>
                    <a:pt x="104562" y="373902"/>
                  </a:cubicBezTo>
                  <a:cubicBezTo>
                    <a:pt x="111044" y="378798"/>
                    <a:pt x="117905" y="383160"/>
                    <a:pt x="125090" y="386951"/>
                  </a:cubicBezTo>
                  <a:cubicBezTo>
                    <a:pt x="130783" y="390485"/>
                    <a:pt x="137407" y="392247"/>
                    <a:pt x="144098" y="391999"/>
                  </a:cubicBezTo>
                  <a:cubicBezTo>
                    <a:pt x="147424" y="391999"/>
                    <a:pt x="151606" y="387142"/>
                    <a:pt x="145238" y="382474"/>
                  </a:cubicBezTo>
                  <a:cubicBezTo>
                    <a:pt x="136476" y="377979"/>
                    <a:pt x="128303" y="372416"/>
                    <a:pt x="120909" y="365901"/>
                  </a:cubicBezTo>
                  <a:cubicBezTo>
                    <a:pt x="113876" y="358852"/>
                    <a:pt x="109884" y="352947"/>
                    <a:pt x="111880" y="352852"/>
                  </a:cubicBezTo>
                  <a:cubicBezTo>
                    <a:pt x="113876" y="352757"/>
                    <a:pt x="117678" y="357043"/>
                    <a:pt x="125851" y="359710"/>
                  </a:cubicBezTo>
                  <a:cubicBezTo>
                    <a:pt x="134024" y="362377"/>
                    <a:pt x="142958" y="359710"/>
                    <a:pt x="144003" y="355423"/>
                  </a:cubicBezTo>
                  <a:cubicBezTo>
                    <a:pt x="145048" y="351137"/>
                    <a:pt x="144098" y="352090"/>
                    <a:pt x="136400" y="34828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27"/>
            <p:cNvSpPr/>
            <p:nvPr/>
          </p:nvSpPr>
          <p:spPr>
            <a:xfrm>
              <a:off x="5414664" y="3153198"/>
              <a:ext cx="85059" cy="115922"/>
            </a:xfrm>
            <a:custGeom>
              <a:avLst/>
              <a:gdLst/>
              <a:ahLst/>
              <a:cxnLst/>
              <a:rect l="l" t="t" r="r" b="b"/>
              <a:pathLst>
                <a:path w="85059" h="115922" extrusionOk="0">
                  <a:moveTo>
                    <a:pt x="0" y="92413"/>
                  </a:moveTo>
                  <a:cubicBezTo>
                    <a:pt x="0" y="92413"/>
                    <a:pt x="30792" y="123179"/>
                    <a:pt x="67382" y="114320"/>
                  </a:cubicBezTo>
                  <a:cubicBezTo>
                    <a:pt x="72609" y="110796"/>
                    <a:pt x="85059" y="38882"/>
                    <a:pt x="85059" y="38882"/>
                  </a:cubicBezTo>
                  <a:cubicBezTo>
                    <a:pt x="85059" y="38882"/>
                    <a:pt x="85059" y="-1027"/>
                    <a:pt x="54647" y="20"/>
                  </a:cubicBezTo>
                  <a:cubicBezTo>
                    <a:pt x="24235" y="1068"/>
                    <a:pt x="0" y="92413"/>
                    <a:pt x="0" y="92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99"/>
        <p:cNvGrpSpPr/>
        <p:nvPr/>
      </p:nvGrpSpPr>
      <p:grpSpPr>
        <a:xfrm>
          <a:off x="0" y="0"/>
          <a:ext cx="0" cy="0"/>
          <a:chOff x="0" y="0"/>
          <a:chExt cx="0" cy="0"/>
        </a:xfrm>
      </p:grpSpPr>
      <p:sp>
        <p:nvSpPr>
          <p:cNvPr id="1700" name="Google Shape;1700;p2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Our process is easy</a:t>
            </a:r>
            <a:endParaRPr/>
          </a:p>
        </p:txBody>
      </p:sp>
      <p:sp>
        <p:nvSpPr>
          <p:cNvPr id="1701" name="Google Shape;1701;p28"/>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29</a:t>
            </a:fld>
            <a:endParaRPr/>
          </a:p>
        </p:txBody>
      </p:sp>
      <p:grpSp>
        <p:nvGrpSpPr>
          <p:cNvPr id="1702" name="Google Shape;1702;p28"/>
          <p:cNvGrpSpPr/>
          <p:nvPr/>
        </p:nvGrpSpPr>
        <p:grpSpPr>
          <a:xfrm>
            <a:off x="477963" y="1650359"/>
            <a:ext cx="2051418" cy="2588394"/>
            <a:chOff x="1083025" y="1574025"/>
            <a:chExt cx="1834900" cy="2315200"/>
          </a:xfrm>
        </p:grpSpPr>
        <p:sp>
          <p:nvSpPr>
            <p:cNvPr id="1703" name="Google Shape;1703;p28"/>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accent2"/>
                  </a:solidFill>
                  <a:latin typeface="Barlow"/>
                  <a:ea typeface="Barlow"/>
                  <a:cs typeface="Barlow"/>
                  <a:sym typeface="Barlow"/>
                </a:rPr>
                <a:t>20XX</a:t>
              </a:r>
              <a:endParaRPr sz="800">
                <a:solidFill>
                  <a:schemeClr val="accent2"/>
                </a:solidFill>
                <a:latin typeface="Barlow"/>
                <a:ea typeface="Barlow"/>
                <a:cs typeface="Barlow"/>
                <a:sym typeface="Barlow"/>
              </a:endParaRPr>
            </a:p>
          </p:txBody>
        </p:sp>
        <p:sp>
          <p:nvSpPr>
            <p:cNvPr id="1704" name="Google Shape;1704;p28"/>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a:solidFill>
                    <a:schemeClr val="accent2"/>
                  </a:solidFill>
                  <a:latin typeface="Barlow"/>
                  <a:ea typeface="Barlow"/>
                  <a:cs typeface="Barlow"/>
                  <a:sym typeface="Barlow"/>
                </a:rPr>
                <a:t>Lorem Ipsum</a:t>
              </a:r>
              <a:endParaRPr sz="1200" b="1">
                <a:solidFill>
                  <a:schemeClr val="accent2"/>
                </a:solidFill>
                <a:latin typeface="Barlow"/>
                <a:ea typeface="Barlow"/>
                <a:cs typeface="Barlow"/>
                <a:sym typeface="Barlow"/>
              </a:endParaRPr>
            </a:p>
          </p:txBody>
        </p:sp>
        <p:sp>
          <p:nvSpPr>
            <p:cNvPr id="1705" name="Google Shape;1705;p28"/>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accent2"/>
                  </a:solidFill>
                  <a:latin typeface="Barlow"/>
                  <a:ea typeface="Barlow"/>
                  <a:cs typeface="Barlow"/>
                  <a:sym typeface="Barlow"/>
                </a:rPr>
                <a:t>Lorem ipsum dolor sit amet, consectetur adipiscing.</a:t>
              </a:r>
              <a:endParaRPr sz="1200">
                <a:solidFill>
                  <a:schemeClr val="accent2"/>
                </a:solidFill>
                <a:latin typeface="Barlow"/>
                <a:ea typeface="Barlow"/>
                <a:cs typeface="Barlow"/>
                <a:sym typeface="Barlow"/>
              </a:endParaRPr>
            </a:p>
          </p:txBody>
        </p:sp>
        <p:cxnSp>
          <p:nvCxnSpPr>
            <p:cNvPr id="1706" name="Google Shape;1706;p28"/>
            <p:cNvCxnSpPr/>
            <p:nvPr/>
          </p:nvCxnSpPr>
          <p:spPr>
            <a:xfrm>
              <a:off x="2180202" y="1695421"/>
              <a:ext cx="718500" cy="741900"/>
            </a:xfrm>
            <a:prstGeom prst="straightConnector1">
              <a:avLst/>
            </a:prstGeom>
            <a:noFill/>
            <a:ln w="9525" cap="flat" cmpd="sng">
              <a:solidFill>
                <a:schemeClr val="accent1"/>
              </a:solidFill>
              <a:prstDash val="solid"/>
              <a:round/>
              <a:headEnd type="none" w="sm" len="sm"/>
              <a:tailEnd type="none" w="sm" len="sm"/>
            </a:ln>
          </p:spPr>
        </p:cxnSp>
        <p:sp>
          <p:nvSpPr>
            <p:cNvPr id="1707" name="Google Shape;1707;p28"/>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8" name="Google Shape;1708;p28"/>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28"/>
          <p:cNvGrpSpPr/>
          <p:nvPr/>
        </p:nvGrpSpPr>
        <p:grpSpPr>
          <a:xfrm>
            <a:off x="2388508" y="1650359"/>
            <a:ext cx="2051418" cy="2588394"/>
            <a:chOff x="1083025" y="1574025"/>
            <a:chExt cx="1834900" cy="2315200"/>
          </a:xfrm>
        </p:grpSpPr>
        <p:sp>
          <p:nvSpPr>
            <p:cNvPr id="1710" name="Google Shape;1710;p28"/>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accent2"/>
                  </a:solidFill>
                  <a:latin typeface="Barlow"/>
                  <a:ea typeface="Barlow"/>
                  <a:cs typeface="Barlow"/>
                  <a:sym typeface="Barlow"/>
                </a:rPr>
                <a:t>20XX</a:t>
              </a:r>
              <a:endParaRPr sz="800">
                <a:solidFill>
                  <a:schemeClr val="accent2"/>
                </a:solidFill>
                <a:latin typeface="Barlow"/>
                <a:ea typeface="Barlow"/>
                <a:cs typeface="Barlow"/>
                <a:sym typeface="Barlow"/>
              </a:endParaRPr>
            </a:p>
          </p:txBody>
        </p:sp>
        <p:sp>
          <p:nvSpPr>
            <p:cNvPr id="1711" name="Google Shape;1711;p28"/>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a:solidFill>
                    <a:schemeClr val="accent2"/>
                  </a:solidFill>
                  <a:latin typeface="Barlow"/>
                  <a:ea typeface="Barlow"/>
                  <a:cs typeface="Barlow"/>
                  <a:sym typeface="Barlow"/>
                </a:rPr>
                <a:t>Lorem Ipsum</a:t>
              </a:r>
              <a:endParaRPr sz="1200" b="1">
                <a:solidFill>
                  <a:schemeClr val="accent2"/>
                </a:solidFill>
                <a:latin typeface="Barlow"/>
                <a:ea typeface="Barlow"/>
                <a:cs typeface="Barlow"/>
                <a:sym typeface="Barlow"/>
              </a:endParaRPr>
            </a:p>
          </p:txBody>
        </p:sp>
        <p:sp>
          <p:nvSpPr>
            <p:cNvPr id="1712" name="Google Shape;1712;p28"/>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accent2"/>
                  </a:solidFill>
                  <a:latin typeface="Barlow"/>
                  <a:ea typeface="Barlow"/>
                  <a:cs typeface="Barlow"/>
                  <a:sym typeface="Barlow"/>
                </a:rPr>
                <a:t>Lorem ipsum dolor sit amet, consectetur adipiscing.</a:t>
              </a:r>
              <a:endParaRPr sz="1200">
                <a:solidFill>
                  <a:schemeClr val="accent2"/>
                </a:solidFill>
                <a:latin typeface="Barlow"/>
                <a:ea typeface="Barlow"/>
                <a:cs typeface="Barlow"/>
                <a:sym typeface="Barlow"/>
              </a:endParaRPr>
            </a:p>
          </p:txBody>
        </p:sp>
        <p:cxnSp>
          <p:nvCxnSpPr>
            <p:cNvPr id="1713" name="Google Shape;1713;p28"/>
            <p:cNvCxnSpPr/>
            <p:nvPr/>
          </p:nvCxnSpPr>
          <p:spPr>
            <a:xfrm>
              <a:off x="2180202" y="1695421"/>
              <a:ext cx="718500" cy="741900"/>
            </a:xfrm>
            <a:prstGeom prst="straightConnector1">
              <a:avLst/>
            </a:prstGeom>
            <a:noFill/>
            <a:ln w="9525" cap="flat" cmpd="sng">
              <a:solidFill>
                <a:schemeClr val="accent1"/>
              </a:solidFill>
              <a:prstDash val="solid"/>
              <a:round/>
              <a:headEnd type="none" w="sm" len="sm"/>
              <a:tailEnd type="none" w="sm" len="sm"/>
            </a:ln>
          </p:spPr>
        </p:cxnSp>
        <p:sp>
          <p:nvSpPr>
            <p:cNvPr id="1714" name="Google Shape;1714;p28"/>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5" name="Google Shape;1715;p28"/>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28"/>
          <p:cNvGrpSpPr/>
          <p:nvPr/>
        </p:nvGrpSpPr>
        <p:grpSpPr>
          <a:xfrm>
            <a:off x="4302291" y="1649564"/>
            <a:ext cx="2051418" cy="2588394"/>
            <a:chOff x="1083025" y="1574025"/>
            <a:chExt cx="1834900" cy="2315200"/>
          </a:xfrm>
        </p:grpSpPr>
        <p:sp>
          <p:nvSpPr>
            <p:cNvPr id="1717" name="Google Shape;1717;p28"/>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dk2"/>
                  </a:solidFill>
                  <a:latin typeface="Barlow"/>
                  <a:ea typeface="Barlow"/>
                  <a:cs typeface="Barlow"/>
                  <a:sym typeface="Barlow"/>
                </a:rPr>
                <a:t>20XX</a:t>
              </a:r>
              <a:endParaRPr sz="800">
                <a:solidFill>
                  <a:schemeClr val="dk2"/>
                </a:solidFill>
                <a:latin typeface="Barlow"/>
                <a:ea typeface="Barlow"/>
                <a:cs typeface="Barlow"/>
                <a:sym typeface="Barlow"/>
              </a:endParaRPr>
            </a:p>
          </p:txBody>
        </p:sp>
        <p:sp>
          <p:nvSpPr>
            <p:cNvPr id="1718" name="Google Shape;1718;p28"/>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a:solidFill>
                    <a:schemeClr val="dk2"/>
                  </a:solidFill>
                  <a:latin typeface="Barlow"/>
                  <a:ea typeface="Barlow"/>
                  <a:cs typeface="Barlow"/>
                  <a:sym typeface="Barlow"/>
                </a:rPr>
                <a:t>Lorem Ipsum</a:t>
              </a:r>
              <a:endParaRPr sz="1200" b="1">
                <a:solidFill>
                  <a:schemeClr val="dk2"/>
                </a:solidFill>
                <a:latin typeface="Barlow"/>
                <a:ea typeface="Barlow"/>
                <a:cs typeface="Barlow"/>
                <a:sym typeface="Barlow"/>
              </a:endParaRPr>
            </a:p>
          </p:txBody>
        </p:sp>
        <p:sp>
          <p:nvSpPr>
            <p:cNvPr id="1719" name="Google Shape;1719;p28"/>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dk2"/>
                  </a:solidFill>
                  <a:latin typeface="Barlow"/>
                  <a:ea typeface="Barlow"/>
                  <a:cs typeface="Barlow"/>
                  <a:sym typeface="Barlow"/>
                </a:rPr>
                <a:t>Lorem ipsum dolor sit amet, consectetur adipiscing.</a:t>
              </a:r>
              <a:endParaRPr sz="1200">
                <a:solidFill>
                  <a:schemeClr val="dk2"/>
                </a:solidFill>
                <a:latin typeface="Barlow"/>
                <a:ea typeface="Barlow"/>
                <a:cs typeface="Barlow"/>
                <a:sym typeface="Barlow"/>
              </a:endParaRPr>
            </a:p>
          </p:txBody>
        </p:sp>
        <p:cxnSp>
          <p:nvCxnSpPr>
            <p:cNvPr id="1720" name="Google Shape;1720;p28"/>
            <p:cNvCxnSpPr/>
            <p:nvPr/>
          </p:nvCxnSpPr>
          <p:spPr>
            <a:xfrm>
              <a:off x="2180202" y="1695421"/>
              <a:ext cx="718500" cy="741900"/>
            </a:xfrm>
            <a:prstGeom prst="straightConnector1">
              <a:avLst/>
            </a:prstGeom>
            <a:noFill/>
            <a:ln w="9525" cap="flat" cmpd="sng">
              <a:solidFill>
                <a:srgbClr val="DADCE5"/>
              </a:solidFill>
              <a:prstDash val="solid"/>
              <a:round/>
              <a:headEnd type="none" w="sm" len="sm"/>
              <a:tailEnd type="none" w="sm" len="sm"/>
            </a:ln>
          </p:spPr>
        </p:cxnSp>
        <p:sp>
          <p:nvSpPr>
            <p:cNvPr id="1721" name="Google Shape;1721;p28"/>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2" name="Google Shape;1722;p28"/>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28"/>
          <p:cNvGrpSpPr/>
          <p:nvPr/>
        </p:nvGrpSpPr>
        <p:grpSpPr>
          <a:xfrm>
            <a:off x="6217659" y="1649551"/>
            <a:ext cx="2051418" cy="2588394"/>
            <a:chOff x="1083025" y="1574025"/>
            <a:chExt cx="1834900" cy="2315200"/>
          </a:xfrm>
        </p:grpSpPr>
        <p:sp>
          <p:nvSpPr>
            <p:cNvPr id="1724" name="Google Shape;1724;p28"/>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dk2"/>
                  </a:solidFill>
                  <a:latin typeface="Barlow"/>
                  <a:ea typeface="Barlow"/>
                  <a:cs typeface="Barlow"/>
                  <a:sym typeface="Barlow"/>
                </a:rPr>
                <a:t>20XX</a:t>
              </a:r>
              <a:endParaRPr sz="800">
                <a:solidFill>
                  <a:schemeClr val="dk2"/>
                </a:solidFill>
                <a:latin typeface="Barlow"/>
                <a:ea typeface="Barlow"/>
                <a:cs typeface="Barlow"/>
                <a:sym typeface="Barlow"/>
              </a:endParaRPr>
            </a:p>
          </p:txBody>
        </p:sp>
        <p:sp>
          <p:nvSpPr>
            <p:cNvPr id="1725" name="Google Shape;1725;p28"/>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a:solidFill>
                    <a:schemeClr val="dk2"/>
                  </a:solidFill>
                  <a:latin typeface="Barlow"/>
                  <a:ea typeface="Barlow"/>
                  <a:cs typeface="Barlow"/>
                  <a:sym typeface="Barlow"/>
                </a:rPr>
                <a:t>Lorem Ipsum</a:t>
              </a:r>
              <a:endParaRPr sz="1200" b="1">
                <a:solidFill>
                  <a:schemeClr val="dk2"/>
                </a:solidFill>
                <a:latin typeface="Barlow"/>
                <a:ea typeface="Barlow"/>
                <a:cs typeface="Barlow"/>
                <a:sym typeface="Barlow"/>
              </a:endParaRPr>
            </a:p>
          </p:txBody>
        </p:sp>
        <p:sp>
          <p:nvSpPr>
            <p:cNvPr id="1726" name="Google Shape;1726;p28"/>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dk2"/>
                  </a:solidFill>
                  <a:latin typeface="Barlow"/>
                  <a:ea typeface="Barlow"/>
                  <a:cs typeface="Barlow"/>
                  <a:sym typeface="Barlow"/>
                </a:rPr>
                <a:t>Lorem ipsum dolor sit amet, consectetur adipiscing.</a:t>
              </a:r>
              <a:endParaRPr sz="1200">
                <a:solidFill>
                  <a:schemeClr val="dk2"/>
                </a:solidFill>
                <a:latin typeface="Barlow"/>
                <a:ea typeface="Barlow"/>
                <a:cs typeface="Barlow"/>
                <a:sym typeface="Barlow"/>
              </a:endParaRPr>
            </a:p>
          </p:txBody>
        </p:sp>
        <p:cxnSp>
          <p:nvCxnSpPr>
            <p:cNvPr id="1727" name="Google Shape;1727;p28"/>
            <p:cNvCxnSpPr/>
            <p:nvPr/>
          </p:nvCxnSpPr>
          <p:spPr>
            <a:xfrm>
              <a:off x="2180202" y="1695421"/>
              <a:ext cx="718500" cy="741900"/>
            </a:xfrm>
            <a:prstGeom prst="straightConnector1">
              <a:avLst/>
            </a:prstGeom>
            <a:noFill/>
            <a:ln w="9525" cap="flat" cmpd="sng">
              <a:solidFill>
                <a:srgbClr val="DADCE5"/>
              </a:solidFill>
              <a:prstDash val="solid"/>
              <a:round/>
              <a:headEnd type="none" w="sm" len="sm"/>
              <a:tailEnd type="none" w="sm" len="sm"/>
            </a:ln>
          </p:spPr>
        </p:cxnSp>
        <p:sp>
          <p:nvSpPr>
            <p:cNvPr id="1728" name="Google Shape;1728;p28"/>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9" name="Google Shape;1729;p28"/>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Table of Contents</a:t>
            </a:r>
            <a:endParaRPr dirty="0"/>
          </a:p>
        </p:txBody>
      </p:sp>
      <p:sp>
        <p:nvSpPr>
          <p:cNvPr id="345" name="Google Shape;345;p13"/>
          <p:cNvSpPr txBox="1">
            <a:spLocks noGrp="1"/>
          </p:cNvSpPr>
          <p:nvPr>
            <p:ph type="body" idx="1"/>
          </p:nvPr>
        </p:nvSpPr>
        <p:spPr>
          <a:xfrm>
            <a:off x="457200" y="1919550"/>
            <a:ext cx="6629400" cy="2127900"/>
          </a:xfrm>
          <a:prstGeom prst="rect">
            <a:avLst/>
          </a:prstGeom>
        </p:spPr>
        <p:txBody>
          <a:bodyPr spcFirstLastPara="1" wrap="square" lIns="0" tIns="0" rIns="0" bIns="0" anchor="t" anchorCtr="0">
            <a:noAutofit/>
          </a:bodyPr>
          <a:lstStyle/>
          <a:p>
            <a:pPr marL="342900">
              <a:buAutoNum type="arabicPeriod"/>
            </a:pPr>
            <a:r>
              <a:rPr lang="en-US" dirty="0"/>
              <a:t>Company Profile</a:t>
            </a:r>
          </a:p>
          <a:p>
            <a:pPr marL="342900">
              <a:buAutoNum type="arabicPeriod"/>
            </a:pPr>
            <a:r>
              <a:rPr lang="en-US" dirty="0"/>
              <a:t>Current Industry</a:t>
            </a:r>
          </a:p>
          <a:p>
            <a:pPr marL="342900">
              <a:buAutoNum type="arabicPeriod"/>
            </a:pPr>
            <a:r>
              <a:rPr lang="en-US" dirty="0"/>
              <a:t>Our Approach</a:t>
            </a:r>
          </a:p>
          <a:p>
            <a:pPr marL="342900">
              <a:buAutoNum type="arabicPeriod"/>
            </a:pPr>
            <a:r>
              <a:rPr lang="en-US" dirty="0"/>
              <a:t>Live Demo</a:t>
            </a:r>
          </a:p>
          <a:p>
            <a:pPr marL="342900">
              <a:buAutoNum type="arabicPeriod"/>
            </a:pPr>
            <a:r>
              <a:rPr lang="en-US" dirty="0"/>
              <a:t>Product Roadmap</a:t>
            </a:r>
          </a:p>
          <a:p>
            <a:pPr marL="0" lvl="0" indent="0" algn="l" rtl="0">
              <a:spcBef>
                <a:spcPts val="600"/>
              </a:spcBef>
              <a:spcAft>
                <a:spcPts val="0"/>
              </a:spcAft>
              <a:buClr>
                <a:schemeClr val="dk1"/>
              </a:buClr>
              <a:buSzPts val="1100"/>
              <a:buFont typeface="Arial"/>
              <a:buNone/>
            </a:pPr>
            <a:endParaRPr dirty="0"/>
          </a:p>
        </p:txBody>
      </p:sp>
      <p:grpSp>
        <p:nvGrpSpPr>
          <p:cNvPr id="348" name="Google Shape;348;p13"/>
          <p:cNvGrpSpPr/>
          <p:nvPr/>
        </p:nvGrpSpPr>
        <p:grpSpPr>
          <a:xfrm>
            <a:off x="6056647" y="380988"/>
            <a:ext cx="2706354" cy="1604434"/>
            <a:chOff x="6986665" y="3298709"/>
            <a:chExt cx="1817809" cy="1077669"/>
          </a:xfrm>
        </p:grpSpPr>
        <p:sp>
          <p:nvSpPr>
            <p:cNvPr id="349" name="Google Shape;349;p13"/>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13"/>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13"/>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13"/>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13"/>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13"/>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13"/>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13"/>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3"/>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13"/>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13"/>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3"/>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3"/>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3"/>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3"/>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3"/>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3"/>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3"/>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3"/>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3"/>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3"/>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3"/>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3"/>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3"/>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3"/>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3"/>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9870097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33"/>
        <p:cNvGrpSpPr/>
        <p:nvPr/>
      </p:nvGrpSpPr>
      <p:grpSpPr>
        <a:xfrm>
          <a:off x="0" y="0"/>
          <a:ext cx="0" cy="0"/>
          <a:chOff x="0" y="0"/>
          <a:chExt cx="0" cy="0"/>
        </a:xfrm>
      </p:grpSpPr>
      <p:sp>
        <p:nvSpPr>
          <p:cNvPr id="1734" name="Google Shape;1734;p29"/>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Let’s review some concepts</a:t>
            </a:r>
            <a:endParaRPr/>
          </a:p>
        </p:txBody>
      </p:sp>
      <p:sp>
        <p:nvSpPr>
          <p:cNvPr id="1735" name="Google Shape;1735;p29"/>
          <p:cNvSpPr txBox="1">
            <a:spLocks noGrp="1"/>
          </p:cNvSpPr>
          <p:nvPr>
            <p:ph type="body" idx="1"/>
          </p:nvPr>
        </p:nvSpPr>
        <p:spPr>
          <a:xfrm>
            <a:off x="457200" y="19957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1736" name="Google Shape;1736;p29"/>
          <p:cNvSpPr txBox="1">
            <a:spLocks noGrp="1"/>
          </p:cNvSpPr>
          <p:nvPr>
            <p:ph type="body" idx="2"/>
          </p:nvPr>
        </p:nvSpPr>
        <p:spPr>
          <a:xfrm>
            <a:off x="3290250" y="19957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1737" name="Google Shape;1737;p29"/>
          <p:cNvSpPr txBox="1">
            <a:spLocks noGrp="1"/>
          </p:cNvSpPr>
          <p:nvPr>
            <p:ph type="body" idx="3"/>
          </p:nvPr>
        </p:nvSpPr>
        <p:spPr>
          <a:xfrm>
            <a:off x="6123300" y="19957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1738" name="Google Shape;1738;p29"/>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30</a:t>
            </a:fld>
            <a:endParaRPr/>
          </a:p>
        </p:txBody>
      </p:sp>
      <p:sp>
        <p:nvSpPr>
          <p:cNvPr id="1739" name="Google Shape;1739;p29"/>
          <p:cNvSpPr txBox="1">
            <a:spLocks noGrp="1"/>
          </p:cNvSpPr>
          <p:nvPr>
            <p:ph type="body" idx="1"/>
          </p:nvPr>
        </p:nvSpPr>
        <p:spPr>
          <a:xfrm>
            <a:off x="457200" y="33673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1740" name="Google Shape;1740;p29"/>
          <p:cNvSpPr txBox="1">
            <a:spLocks noGrp="1"/>
          </p:cNvSpPr>
          <p:nvPr>
            <p:ph type="body" idx="2"/>
          </p:nvPr>
        </p:nvSpPr>
        <p:spPr>
          <a:xfrm>
            <a:off x="3290250" y="33673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1741" name="Google Shape;1741;p29"/>
          <p:cNvSpPr txBox="1">
            <a:spLocks noGrp="1"/>
          </p:cNvSpPr>
          <p:nvPr>
            <p:ph type="body" idx="3"/>
          </p:nvPr>
        </p:nvSpPr>
        <p:spPr>
          <a:xfrm>
            <a:off x="6123300" y="33673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45"/>
        <p:cNvGrpSpPr/>
        <p:nvPr/>
      </p:nvGrpSpPr>
      <p:grpSpPr>
        <a:xfrm>
          <a:off x="0" y="0"/>
          <a:ext cx="0" cy="0"/>
          <a:chOff x="0" y="0"/>
          <a:chExt cx="0" cy="0"/>
        </a:xfrm>
      </p:grpSpPr>
      <p:sp>
        <p:nvSpPr>
          <p:cNvPr id="1746" name="Google Shape;1746;p30"/>
          <p:cNvSpPr txBox="1">
            <a:spLocks noGrp="1"/>
          </p:cNvSpPr>
          <p:nvPr>
            <p:ph type="body" idx="1"/>
          </p:nvPr>
        </p:nvSpPr>
        <p:spPr>
          <a:xfrm>
            <a:off x="457200" y="4406309"/>
            <a:ext cx="8229600" cy="519600"/>
          </a:xfrm>
          <a:prstGeom prst="rect">
            <a:avLst/>
          </a:prstGeom>
        </p:spPr>
        <p:txBody>
          <a:bodyPr spcFirstLastPara="1" wrap="square" lIns="0" tIns="0" rIns="0" bIns="0" anchor="t" anchorCtr="0">
            <a:noAutofit/>
          </a:bodyPr>
          <a:lstStyle/>
          <a:p>
            <a:pPr marL="0" lvl="0" indent="0" algn="l" rtl="0">
              <a:spcBef>
                <a:spcPts val="360"/>
              </a:spcBef>
              <a:spcAft>
                <a:spcPts val="0"/>
              </a:spcAft>
              <a:buNone/>
            </a:pPr>
            <a:r>
              <a:rPr lang="en"/>
              <a:t>You can insert graphs from Excel or Google Sheets</a:t>
            </a:r>
            <a:endParaRPr/>
          </a:p>
        </p:txBody>
      </p:sp>
      <p:sp>
        <p:nvSpPr>
          <p:cNvPr id="1747" name="Google Shape;1747;p30"/>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31</a:t>
            </a:fld>
            <a:endParaRPr/>
          </a:p>
        </p:txBody>
      </p:sp>
      <p:grpSp>
        <p:nvGrpSpPr>
          <p:cNvPr id="1748" name="Google Shape;1748;p30"/>
          <p:cNvGrpSpPr/>
          <p:nvPr/>
        </p:nvGrpSpPr>
        <p:grpSpPr>
          <a:xfrm>
            <a:off x="6052563" y="735135"/>
            <a:ext cx="2596372" cy="2900838"/>
            <a:chOff x="2181300" y="231400"/>
            <a:chExt cx="4262637" cy="4762499"/>
          </a:xfrm>
        </p:grpSpPr>
        <p:sp>
          <p:nvSpPr>
            <p:cNvPr id="1749" name="Google Shape;1749;p30"/>
            <p:cNvSpPr/>
            <p:nvPr/>
          </p:nvSpPr>
          <p:spPr>
            <a:xfrm>
              <a:off x="4504120" y="3382365"/>
              <a:ext cx="236644" cy="133254"/>
            </a:xfrm>
            <a:custGeom>
              <a:avLst/>
              <a:gdLst/>
              <a:ahLst/>
              <a:cxnLst/>
              <a:rect l="l" t="t" r="r" b="b"/>
              <a:pathLst>
                <a:path w="236644" h="133254" extrusionOk="0">
                  <a:moveTo>
                    <a:pt x="125355" y="133255"/>
                  </a:moveTo>
                  <a:lnTo>
                    <a:pt x="0" y="64389"/>
                  </a:lnTo>
                  <a:lnTo>
                    <a:pt x="111289" y="0"/>
                  </a:lnTo>
                  <a:lnTo>
                    <a:pt x="236644"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30"/>
            <p:cNvSpPr/>
            <p:nvPr/>
          </p:nvSpPr>
          <p:spPr>
            <a:xfrm>
              <a:off x="5178128" y="3780033"/>
              <a:ext cx="236549" cy="133254"/>
            </a:xfrm>
            <a:custGeom>
              <a:avLst/>
              <a:gdLst/>
              <a:ahLst/>
              <a:cxnLst/>
              <a:rect l="l" t="t" r="r" b="b"/>
              <a:pathLst>
                <a:path w="236549" h="133254" extrusionOk="0">
                  <a:moveTo>
                    <a:pt x="125355" y="133255"/>
                  </a:moveTo>
                  <a:lnTo>
                    <a:pt x="0" y="64294"/>
                  </a:lnTo>
                  <a:lnTo>
                    <a:pt x="111290" y="0"/>
                  </a:lnTo>
                  <a:lnTo>
                    <a:pt x="236549"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30"/>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30"/>
            <p:cNvSpPr/>
            <p:nvPr/>
          </p:nvSpPr>
          <p:spPr>
            <a:xfrm>
              <a:off x="4629475" y="2174500"/>
              <a:ext cx="494671" cy="1273873"/>
            </a:xfrm>
            <a:custGeom>
              <a:avLst/>
              <a:gdLst/>
              <a:ahLst/>
              <a:cxnLst/>
              <a:rect l="l" t="t" r="r" b="b"/>
              <a:pathLst>
                <a:path w="494671" h="1273873" extrusionOk="0">
                  <a:moveTo>
                    <a:pt x="118227" y="1273873"/>
                  </a:moveTo>
                  <a:lnTo>
                    <a:pt x="0" y="1205484"/>
                  </a:lnTo>
                  <a:lnTo>
                    <a:pt x="376540" y="0"/>
                  </a:lnTo>
                  <a:lnTo>
                    <a:pt x="494672" y="68389"/>
                  </a:lnTo>
                  <a:lnTo>
                    <a:pt x="118227" y="127387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30"/>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30"/>
            <p:cNvSpPr/>
            <p:nvPr/>
          </p:nvSpPr>
          <p:spPr>
            <a:xfrm>
              <a:off x="5160832" y="2249175"/>
              <a:ext cx="281692" cy="1586388"/>
            </a:xfrm>
            <a:custGeom>
              <a:avLst/>
              <a:gdLst/>
              <a:ahLst/>
              <a:cxnLst/>
              <a:rect l="l" t="t" r="r" b="b"/>
              <a:pathLst>
                <a:path w="281692" h="1586388" extrusionOk="0">
                  <a:moveTo>
                    <a:pt x="281692" y="1586389"/>
                  </a:moveTo>
                  <a:lnTo>
                    <a:pt x="162610" y="1517428"/>
                  </a:lnTo>
                  <a:lnTo>
                    <a:pt x="0" y="0"/>
                  </a:lnTo>
                  <a:lnTo>
                    <a:pt x="118227" y="68485"/>
                  </a:lnTo>
                  <a:lnTo>
                    <a:pt x="281692" y="1586389"/>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30"/>
            <p:cNvSpPr/>
            <p:nvPr/>
          </p:nvSpPr>
          <p:spPr>
            <a:xfrm>
              <a:off x="5078053" y="2296515"/>
              <a:ext cx="281692" cy="1586388"/>
            </a:xfrm>
            <a:custGeom>
              <a:avLst/>
              <a:gdLst/>
              <a:ahLst/>
              <a:cxnLst/>
              <a:rect l="l" t="t" r="r" b="b"/>
              <a:pathLst>
                <a:path w="281692" h="1586388" extrusionOk="0">
                  <a:moveTo>
                    <a:pt x="281692" y="1586389"/>
                  </a:moveTo>
                  <a:lnTo>
                    <a:pt x="162610" y="1517428"/>
                  </a:lnTo>
                  <a:lnTo>
                    <a:pt x="0" y="0"/>
                  </a:lnTo>
                  <a:lnTo>
                    <a:pt x="118227" y="68390"/>
                  </a:lnTo>
                  <a:lnTo>
                    <a:pt x="281692" y="158638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30"/>
            <p:cNvSpPr/>
            <p:nvPr/>
          </p:nvSpPr>
          <p:spPr>
            <a:xfrm>
              <a:off x="4075404" y="1596713"/>
              <a:ext cx="2321774" cy="1343501"/>
            </a:xfrm>
            <a:custGeom>
              <a:avLst/>
              <a:gdLst/>
              <a:ahLst/>
              <a:cxnLst/>
              <a:rect l="l" t="t" r="r" b="b"/>
              <a:pathLst>
                <a:path w="2321774" h="1343501" extrusionOk="0">
                  <a:moveTo>
                    <a:pt x="2221415" y="1343501"/>
                  </a:moveTo>
                  <a:lnTo>
                    <a:pt x="0" y="58103"/>
                  </a:lnTo>
                  <a:lnTo>
                    <a:pt x="100360" y="0"/>
                  </a:lnTo>
                  <a:lnTo>
                    <a:pt x="2321775" y="1285399"/>
                  </a:lnTo>
                  <a:lnTo>
                    <a:pt x="2221415" y="1343501"/>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30"/>
            <p:cNvSpPr/>
            <p:nvPr/>
          </p:nvSpPr>
          <p:spPr>
            <a:xfrm>
              <a:off x="4075404" y="1654530"/>
              <a:ext cx="2221415" cy="1401603"/>
            </a:xfrm>
            <a:custGeom>
              <a:avLst/>
              <a:gdLst/>
              <a:ahLst/>
              <a:cxnLst/>
              <a:rect l="l" t="t" r="r" b="b"/>
              <a:pathLst>
                <a:path w="2221415" h="1401603" extrusionOk="0">
                  <a:moveTo>
                    <a:pt x="2221415" y="1401604"/>
                  </a:moveTo>
                  <a:lnTo>
                    <a:pt x="0" y="116205"/>
                  </a:lnTo>
                  <a:lnTo>
                    <a:pt x="0" y="0"/>
                  </a:lnTo>
                  <a:lnTo>
                    <a:pt x="2221415" y="1285399"/>
                  </a:lnTo>
                  <a:lnTo>
                    <a:pt x="2221415" y="140160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30"/>
            <p:cNvSpPr/>
            <p:nvPr/>
          </p:nvSpPr>
          <p:spPr>
            <a:xfrm>
              <a:off x="4206176" y="231400"/>
              <a:ext cx="2045689" cy="2621660"/>
            </a:xfrm>
            <a:custGeom>
              <a:avLst/>
              <a:gdLst/>
              <a:ahLst/>
              <a:cxnLst/>
              <a:rect l="l" t="t" r="r" b="b"/>
              <a:pathLst>
                <a:path w="2045689" h="2621660" extrusionOk="0">
                  <a:moveTo>
                    <a:pt x="2045690" y="2621661"/>
                  </a:moveTo>
                  <a:lnTo>
                    <a:pt x="0" y="1437894"/>
                  </a:lnTo>
                  <a:lnTo>
                    <a:pt x="0" y="0"/>
                  </a:lnTo>
                  <a:lnTo>
                    <a:pt x="2045690" y="1183767"/>
                  </a:lnTo>
                  <a:lnTo>
                    <a:pt x="2045690" y="262166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30"/>
            <p:cNvSpPr/>
            <p:nvPr/>
          </p:nvSpPr>
          <p:spPr>
            <a:xfrm>
              <a:off x="6296819" y="2879159"/>
              <a:ext cx="101975" cy="176974"/>
            </a:xfrm>
            <a:custGeom>
              <a:avLst/>
              <a:gdLst/>
              <a:ahLst/>
              <a:cxnLst/>
              <a:rect l="l" t="t" r="r" b="b"/>
              <a:pathLst>
                <a:path w="101975" h="176974" extrusionOk="0">
                  <a:moveTo>
                    <a:pt x="101975" y="118015"/>
                  </a:moveTo>
                  <a:lnTo>
                    <a:pt x="0" y="176974"/>
                  </a:lnTo>
                  <a:lnTo>
                    <a:pt x="0" y="58960"/>
                  </a:lnTo>
                  <a:lnTo>
                    <a:pt x="101975" y="0"/>
                  </a:lnTo>
                  <a:lnTo>
                    <a:pt x="101975" y="118015"/>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30"/>
            <p:cNvSpPr/>
            <p:nvPr/>
          </p:nvSpPr>
          <p:spPr>
            <a:xfrm>
              <a:off x="4356811" y="496480"/>
              <a:ext cx="169452" cy="163353"/>
            </a:xfrm>
            <a:custGeom>
              <a:avLst/>
              <a:gdLst/>
              <a:ahLst/>
              <a:cxnLst/>
              <a:rect l="l" t="t" r="r" b="b"/>
              <a:pathLst>
                <a:path w="169452" h="163353" extrusionOk="0">
                  <a:moveTo>
                    <a:pt x="169453" y="163354"/>
                  </a:moveTo>
                  <a:lnTo>
                    <a:pt x="0" y="65341"/>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30"/>
            <p:cNvSpPr/>
            <p:nvPr/>
          </p:nvSpPr>
          <p:spPr>
            <a:xfrm>
              <a:off x="4598397" y="636212"/>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30"/>
            <p:cNvSpPr/>
            <p:nvPr/>
          </p:nvSpPr>
          <p:spPr>
            <a:xfrm>
              <a:off x="4356811" y="619924"/>
              <a:ext cx="169452" cy="163353"/>
            </a:xfrm>
            <a:custGeom>
              <a:avLst/>
              <a:gdLst/>
              <a:ahLst/>
              <a:cxnLst/>
              <a:rect l="l" t="t" r="r" b="b"/>
              <a:pathLst>
                <a:path w="169452" h="163353" extrusionOk="0">
                  <a:moveTo>
                    <a:pt x="169453" y="163354"/>
                  </a:moveTo>
                  <a:lnTo>
                    <a:pt x="0" y="65342"/>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30"/>
            <p:cNvSpPr/>
            <p:nvPr/>
          </p:nvSpPr>
          <p:spPr>
            <a:xfrm>
              <a:off x="4598397" y="759656"/>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30"/>
            <p:cNvSpPr/>
            <p:nvPr/>
          </p:nvSpPr>
          <p:spPr>
            <a:xfrm>
              <a:off x="4356811" y="761466"/>
              <a:ext cx="169452" cy="163448"/>
            </a:xfrm>
            <a:custGeom>
              <a:avLst/>
              <a:gdLst/>
              <a:ahLst/>
              <a:cxnLst/>
              <a:rect l="l" t="t" r="r" b="b"/>
              <a:pathLst>
                <a:path w="169452" h="163448" extrusionOk="0">
                  <a:moveTo>
                    <a:pt x="169453" y="163449"/>
                  </a:moveTo>
                  <a:lnTo>
                    <a:pt x="0" y="65437"/>
                  </a:lnTo>
                  <a:lnTo>
                    <a:pt x="0" y="0"/>
                  </a:lnTo>
                  <a:lnTo>
                    <a:pt x="169453" y="98107"/>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30"/>
            <p:cNvSpPr/>
            <p:nvPr/>
          </p:nvSpPr>
          <p:spPr>
            <a:xfrm>
              <a:off x="4598397" y="901293"/>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30"/>
            <p:cNvSpPr/>
            <p:nvPr/>
          </p:nvSpPr>
          <p:spPr>
            <a:xfrm>
              <a:off x="4356811" y="903102"/>
              <a:ext cx="169452" cy="163449"/>
            </a:xfrm>
            <a:custGeom>
              <a:avLst/>
              <a:gdLst/>
              <a:ahLst/>
              <a:cxnLst/>
              <a:rect l="l" t="t" r="r" b="b"/>
              <a:pathLst>
                <a:path w="169452" h="163449" extrusionOk="0">
                  <a:moveTo>
                    <a:pt x="169453" y="163449"/>
                  </a:moveTo>
                  <a:lnTo>
                    <a:pt x="0" y="65342"/>
                  </a:lnTo>
                  <a:lnTo>
                    <a:pt x="0" y="0"/>
                  </a:lnTo>
                  <a:lnTo>
                    <a:pt x="169453" y="98012"/>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30"/>
            <p:cNvSpPr/>
            <p:nvPr/>
          </p:nvSpPr>
          <p:spPr>
            <a:xfrm>
              <a:off x="4598397" y="1042929"/>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30"/>
            <p:cNvSpPr/>
            <p:nvPr/>
          </p:nvSpPr>
          <p:spPr>
            <a:xfrm>
              <a:off x="5115879" y="982814"/>
              <a:ext cx="204046" cy="276142"/>
            </a:xfrm>
            <a:custGeom>
              <a:avLst/>
              <a:gdLst/>
              <a:ahLst/>
              <a:cxnLst/>
              <a:rect l="l" t="t" r="r" b="b"/>
              <a:pathLst>
                <a:path w="204046" h="276142" extrusionOk="0">
                  <a:moveTo>
                    <a:pt x="665" y="41256"/>
                  </a:moveTo>
                  <a:cubicBezTo>
                    <a:pt x="38205" y="-7321"/>
                    <a:pt x="105207" y="-15132"/>
                    <a:pt x="182188" y="29255"/>
                  </a:cubicBezTo>
                  <a:cubicBezTo>
                    <a:pt x="189601" y="33541"/>
                    <a:pt x="196918" y="38208"/>
                    <a:pt x="204046" y="43161"/>
                  </a:cubicBezTo>
                  <a:lnTo>
                    <a:pt x="182663" y="276143"/>
                  </a:lnTo>
                  <a:lnTo>
                    <a:pt x="0" y="42209"/>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30"/>
            <p:cNvSpPr/>
            <p:nvPr/>
          </p:nvSpPr>
          <p:spPr>
            <a:xfrm>
              <a:off x="5297876" y="1025975"/>
              <a:ext cx="199579" cy="260699"/>
            </a:xfrm>
            <a:custGeom>
              <a:avLst/>
              <a:gdLst/>
              <a:ahLst/>
              <a:cxnLst/>
              <a:rect l="l" t="t" r="r" b="b"/>
              <a:pathLst>
                <a:path w="199579" h="260699" extrusionOk="0">
                  <a:moveTo>
                    <a:pt x="199580" y="260699"/>
                  </a:moveTo>
                  <a:lnTo>
                    <a:pt x="0" y="232981"/>
                  </a:lnTo>
                  <a:lnTo>
                    <a:pt x="21859" y="0"/>
                  </a:lnTo>
                  <a:cubicBezTo>
                    <a:pt x="103591" y="56864"/>
                    <a:pt x="171733" y="158972"/>
                    <a:pt x="199580" y="2606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30"/>
            <p:cNvSpPr/>
            <p:nvPr/>
          </p:nvSpPr>
          <p:spPr>
            <a:xfrm>
              <a:off x="5298541" y="1258956"/>
              <a:ext cx="212884" cy="276193"/>
            </a:xfrm>
            <a:custGeom>
              <a:avLst/>
              <a:gdLst/>
              <a:ahLst/>
              <a:cxnLst/>
              <a:rect l="l" t="t" r="r" b="b"/>
              <a:pathLst>
                <a:path w="212884" h="276193" extrusionOk="0">
                  <a:moveTo>
                    <a:pt x="212885" y="123444"/>
                  </a:moveTo>
                  <a:cubicBezTo>
                    <a:pt x="212885" y="228219"/>
                    <a:pt x="155862" y="285369"/>
                    <a:pt x="76315" y="274987"/>
                  </a:cubicBezTo>
                  <a:lnTo>
                    <a:pt x="0" y="0"/>
                  </a:lnTo>
                  <a:lnTo>
                    <a:pt x="199580" y="27718"/>
                  </a:lnTo>
                  <a:cubicBezTo>
                    <a:pt x="208332" y="58874"/>
                    <a:pt x="212809" y="91078"/>
                    <a:pt x="212885" y="123444"/>
                  </a:cubicBez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30"/>
            <p:cNvSpPr/>
            <p:nvPr/>
          </p:nvSpPr>
          <p:spPr>
            <a:xfrm>
              <a:off x="5084706" y="1024070"/>
              <a:ext cx="290055" cy="509778"/>
            </a:xfrm>
            <a:custGeom>
              <a:avLst/>
              <a:gdLst/>
              <a:ahLst/>
              <a:cxnLst/>
              <a:rect l="l" t="t" r="r" b="b"/>
              <a:pathLst>
                <a:path w="290055" h="509778" extrusionOk="0">
                  <a:moveTo>
                    <a:pt x="31172" y="952"/>
                  </a:moveTo>
                  <a:cubicBezTo>
                    <a:pt x="11405" y="26956"/>
                    <a:pt x="0" y="64389"/>
                    <a:pt x="0" y="111442"/>
                  </a:cubicBezTo>
                  <a:cubicBezTo>
                    <a:pt x="0" y="247840"/>
                    <a:pt x="95513" y="413575"/>
                    <a:pt x="213360" y="481775"/>
                  </a:cubicBezTo>
                  <a:cubicBezTo>
                    <a:pt x="236863" y="496024"/>
                    <a:pt x="262913" y="505539"/>
                    <a:pt x="290055" y="509778"/>
                  </a:cubicBezTo>
                  <a:lnTo>
                    <a:pt x="213835" y="234886"/>
                  </a:lnTo>
                  <a:lnTo>
                    <a:pt x="3231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30"/>
            <p:cNvSpPr/>
            <p:nvPr/>
          </p:nvSpPr>
          <p:spPr>
            <a:xfrm>
              <a:off x="5705494" y="1324174"/>
              <a:ext cx="204331" cy="276159"/>
            </a:xfrm>
            <a:custGeom>
              <a:avLst/>
              <a:gdLst/>
              <a:ahLst/>
              <a:cxnLst/>
              <a:rect l="l" t="t" r="r" b="b"/>
              <a:pathLst>
                <a:path w="204331" h="276159" extrusionOk="0">
                  <a:moveTo>
                    <a:pt x="950" y="41272"/>
                  </a:moveTo>
                  <a:cubicBezTo>
                    <a:pt x="38490" y="-7305"/>
                    <a:pt x="105492" y="-15116"/>
                    <a:pt x="182473" y="29176"/>
                  </a:cubicBezTo>
                  <a:cubicBezTo>
                    <a:pt x="189885" y="33462"/>
                    <a:pt x="197108" y="38129"/>
                    <a:pt x="204331" y="43178"/>
                  </a:cubicBezTo>
                  <a:lnTo>
                    <a:pt x="182283" y="276159"/>
                  </a:lnTo>
                  <a:lnTo>
                    <a:pt x="0" y="42130"/>
                  </a:lnTo>
                  <a:close/>
                </a:path>
              </a:pathLst>
            </a:custGeom>
            <a:solidFill>
              <a:srgbClr val="54352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30"/>
            <p:cNvSpPr/>
            <p:nvPr/>
          </p:nvSpPr>
          <p:spPr>
            <a:xfrm>
              <a:off x="5887776" y="1367351"/>
              <a:ext cx="199579" cy="260603"/>
            </a:xfrm>
            <a:custGeom>
              <a:avLst/>
              <a:gdLst/>
              <a:ahLst/>
              <a:cxnLst/>
              <a:rect l="l" t="t" r="r" b="b"/>
              <a:pathLst>
                <a:path w="199579" h="260603" extrusionOk="0">
                  <a:moveTo>
                    <a:pt x="199580" y="260604"/>
                  </a:moveTo>
                  <a:lnTo>
                    <a:pt x="0" y="232981"/>
                  </a:lnTo>
                  <a:lnTo>
                    <a:pt x="21859" y="0"/>
                  </a:lnTo>
                  <a:cubicBezTo>
                    <a:pt x="103591" y="56769"/>
                    <a:pt x="171638" y="158877"/>
                    <a:pt x="199580" y="260604"/>
                  </a:cubicBezTo>
                  <a:close/>
                </a:path>
              </a:pathLst>
            </a:custGeom>
            <a:solidFill>
              <a:srgbClr val="1B96E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30"/>
            <p:cNvSpPr/>
            <p:nvPr/>
          </p:nvSpPr>
          <p:spPr>
            <a:xfrm>
              <a:off x="5887776" y="1600333"/>
              <a:ext cx="213550" cy="276118"/>
            </a:xfrm>
            <a:custGeom>
              <a:avLst/>
              <a:gdLst/>
              <a:ahLst/>
              <a:cxnLst/>
              <a:rect l="l" t="t" r="r" b="b"/>
              <a:pathLst>
                <a:path w="213550" h="276118" extrusionOk="0">
                  <a:moveTo>
                    <a:pt x="213550" y="123444"/>
                  </a:moveTo>
                  <a:cubicBezTo>
                    <a:pt x="213550" y="228219"/>
                    <a:pt x="156527" y="285369"/>
                    <a:pt x="76981" y="274892"/>
                  </a:cubicBezTo>
                  <a:lnTo>
                    <a:pt x="0" y="0"/>
                  </a:lnTo>
                  <a:lnTo>
                    <a:pt x="199580" y="27622"/>
                  </a:lnTo>
                  <a:cubicBezTo>
                    <a:pt x="208504" y="58788"/>
                    <a:pt x="213208" y="91021"/>
                    <a:pt x="213550" y="1234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30"/>
            <p:cNvSpPr/>
            <p:nvPr/>
          </p:nvSpPr>
          <p:spPr>
            <a:xfrm>
              <a:off x="5674606" y="1365446"/>
              <a:ext cx="290055" cy="509682"/>
            </a:xfrm>
            <a:custGeom>
              <a:avLst/>
              <a:gdLst/>
              <a:ahLst/>
              <a:cxnLst/>
              <a:rect l="l" t="t" r="r" b="b"/>
              <a:pathLst>
                <a:path w="290055" h="509682" extrusionOk="0">
                  <a:moveTo>
                    <a:pt x="31077" y="857"/>
                  </a:moveTo>
                  <a:cubicBezTo>
                    <a:pt x="11404" y="26956"/>
                    <a:pt x="0" y="64294"/>
                    <a:pt x="0" y="111347"/>
                  </a:cubicBezTo>
                  <a:cubicBezTo>
                    <a:pt x="0" y="247745"/>
                    <a:pt x="95513" y="413575"/>
                    <a:pt x="213360" y="481775"/>
                  </a:cubicBezTo>
                  <a:cubicBezTo>
                    <a:pt x="236844" y="496033"/>
                    <a:pt x="262913" y="505520"/>
                    <a:pt x="290055" y="509683"/>
                  </a:cubicBezTo>
                  <a:lnTo>
                    <a:pt x="213170" y="234887"/>
                  </a:lnTo>
                  <a:lnTo>
                    <a:pt x="31647" y="0"/>
                  </a:ln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30"/>
            <p:cNvSpPr/>
            <p:nvPr/>
          </p:nvSpPr>
          <p:spPr>
            <a:xfrm>
              <a:off x="5115879" y="1943808"/>
              <a:ext cx="971477" cy="359289"/>
            </a:xfrm>
            <a:custGeom>
              <a:avLst/>
              <a:gdLst/>
              <a:ahLst/>
              <a:cxnLst/>
              <a:rect l="l" t="t" r="r" b="b"/>
              <a:pathLst>
                <a:path w="971477" h="359289" extrusionOk="0">
                  <a:moveTo>
                    <a:pt x="0" y="102961"/>
                  </a:moveTo>
                  <a:cubicBezTo>
                    <a:pt x="0" y="102961"/>
                    <a:pt x="144553" y="-173264"/>
                    <a:pt x="511684" y="179161"/>
                  </a:cubicBezTo>
                  <a:cubicBezTo>
                    <a:pt x="878815" y="531586"/>
                    <a:pt x="971477" y="258218"/>
                    <a:pt x="971477" y="258218"/>
                  </a:cubicBezTo>
                </a:path>
              </a:pathLst>
            </a:custGeom>
            <a:noFill/>
            <a:ln w="13475" cap="flat" cmpd="sng">
              <a:solidFill>
                <a:srgbClr val="D6D8E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30"/>
            <p:cNvSpPr/>
            <p:nvPr/>
          </p:nvSpPr>
          <p:spPr>
            <a:xfrm rot="-1801764">
              <a:off x="5403245" y="1931037"/>
              <a:ext cx="49945" cy="86600"/>
            </a:xfrm>
            <a:custGeom>
              <a:avLst/>
              <a:gdLst/>
              <a:ahLst/>
              <a:cxnLst/>
              <a:rect l="l" t="t" r="r" b="b"/>
              <a:pathLst>
                <a:path w="49989" h="86677" extrusionOk="0">
                  <a:moveTo>
                    <a:pt x="49990" y="43339"/>
                  </a:moveTo>
                  <a:cubicBezTo>
                    <a:pt x="49990" y="67274"/>
                    <a:pt x="38799" y="86677"/>
                    <a:pt x="24995" y="86677"/>
                  </a:cubicBezTo>
                  <a:cubicBezTo>
                    <a:pt x="11191" y="86677"/>
                    <a:pt x="0" y="67274"/>
                    <a:pt x="0" y="43339"/>
                  </a:cubicBezTo>
                  <a:cubicBezTo>
                    <a:pt x="0" y="19403"/>
                    <a:pt x="11191"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30"/>
            <p:cNvSpPr/>
            <p:nvPr/>
          </p:nvSpPr>
          <p:spPr>
            <a:xfrm rot="-1801764">
              <a:off x="5143652" y="1930529"/>
              <a:ext cx="49945" cy="86600"/>
            </a:xfrm>
            <a:custGeom>
              <a:avLst/>
              <a:gdLst/>
              <a:ahLst/>
              <a:cxnLst/>
              <a:rect l="l" t="t" r="r" b="b"/>
              <a:pathLst>
                <a:path w="49989" h="86677" extrusionOk="0">
                  <a:moveTo>
                    <a:pt x="49990" y="43339"/>
                  </a:moveTo>
                  <a:cubicBezTo>
                    <a:pt x="49990" y="67274"/>
                    <a:pt x="38799" y="86677"/>
                    <a:pt x="24995" y="86677"/>
                  </a:cubicBezTo>
                  <a:cubicBezTo>
                    <a:pt x="11190" y="86677"/>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30"/>
            <p:cNvSpPr/>
            <p:nvPr/>
          </p:nvSpPr>
          <p:spPr>
            <a:xfrm rot="-1790023">
              <a:off x="5694653" y="2149239"/>
              <a:ext cx="50164" cy="86979"/>
            </a:xfrm>
            <a:custGeom>
              <a:avLst/>
              <a:gdLst/>
              <a:ahLst/>
              <a:cxnLst/>
              <a:rect l="l" t="t" r="r" b="b"/>
              <a:pathLst>
                <a:path w="50162" h="86976" extrusionOk="0">
                  <a:moveTo>
                    <a:pt x="50164" y="43489"/>
                  </a:moveTo>
                  <a:cubicBezTo>
                    <a:pt x="50164" y="67507"/>
                    <a:pt x="38934" y="86977"/>
                    <a:pt x="25082" y="86977"/>
                  </a:cubicBezTo>
                  <a:cubicBezTo>
                    <a:pt x="11231" y="86977"/>
                    <a:pt x="1" y="67507"/>
                    <a:pt x="1" y="43489"/>
                  </a:cubicBezTo>
                  <a:cubicBezTo>
                    <a:pt x="1" y="19471"/>
                    <a:pt x="11231" y="1"/>
                    <a:pt x="25082" y="1"/>
                  </a:cubicBezTo>
                  <a:cubicBezTo>
                    <a:pt x="38934" y="1"/>
                    <a:pt x="50164" y="19471"/>
                    <a:pt x="50164" y="4348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30"/>
            <p:cNvSpPr/>
            <p:nvPr/>
          </p:nvSpPr>
          <p:spPr>
            <a:xfrm rot="-1801764">
              <a:off x="5993267" y="2236949"/>
              <a:ext cx="49945" cy="86600"/>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1" name="Google Shape;1781;p30"/>
            <p:cNvSpPr/>
            <p:nvPr/>
          </p:nvSpPr>
          <p:spPr>
            <a:xfrm>
              <a:off x="4356811" y="1418691"/>
              <a:ext cx="57973" cy="235172"/>
            </a:xfrm>
            <a:custGeom>
              <a:avLst/>
              <a:gdLst/>
              <a:ahLst/>
              <a:cxnLst/>
              <a:rect l="l" t="t" r="r" b="b"/>
              <a:pathLst>
                <a:path w="57973" h="235172" extrusionOk="0">
                  <a:moveTo>
                    <a:pt x="57973" y="235172"/>
                  </a:moveTo>
                  <a:lnTo>
                    <a:pt x="0" y="201549"/>
                  </a:lnTo>
                  <a:lnTo>
                    <a:pt x="0" y="0"/>
                  </a:lnTo>
                  <a:lnTo>
                    <a:pt x="57973" y="33623"/>
                  </a:lnTo>
                  <a:lnTo>
                    <a:pt x="57973" y="23517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30"/>
            <p:cNvSpPr/>
            <p:nvPr/>
          </p:nvSpPr>
          <p:spPr>
            <a:xfrm>
              <a:off x="4517330" y="1440789"/>
              <a:ext cx="58068" cy="305942"/>
            </a:xfrm>
            <a:custGeom>
              <a:avLst/>
              <a:gdLst/>
              <a:ahLst/>
              <a:cxnLst/>
              <a:rect l="l" t="t" r="r" b="b"/>
              <a:pathLst>
                <a:path w="58068" h="305942" extrusionOk="0">
                  <a:moveTo>
                    <a:pt x="58068" y="305943"/>
                  </a:moveTo>
                  <a:lnTo>
                    <a:pt x="0" y="272320"/>
                  </a:lnTo>
                  <a:lnTo>
                    <a:pt x="0" y="0"/>
                  </a:lnTo>
                  <a:lnTo>
                    <a:pt x="58068" y="33623"/>
                  </a:lnTo>
                  <a:lnTo>
                    <a:pt x="58068" y="30594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30"/>
            <p:cNvSpPr/>
            <p:nvPr/>
          </p:nvSpPr>
          <p:spPr>
            <a:xfrm>
              <a:off x="4677849" y="1415738"/>
              <a:ext cx="58067" cy="423862"/>
            </a:xfrm>
            <a:custGeom>
              <a:avLst/>
              <a:gdLst/>
              <a:ahLst/>
              <a:cxnLst/>
              <a:rect l="l" t="t" r="r" b="b"/>
              <a:pathLst>
                <a:path w="58067" h="423862" extrusionOk="0">
                  <a:moveTo>
                    <a:pt x="58068" y="423863"/>
                  </a:moveTo>
                  <a:lnTo>
                    <a:pt x="0" y="390335"/>
                  </a:lnTo>
                  <a:lnTo>
                    <a:pt x="0" y="0"/>
                  </a:lnTo>
                  <a:lnTo>
                    <a:pt x="58068" y="33528"/>
                  </a:lnTo>
                  <a:lnTo>
                    <a:pt x="58068" y="423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30"/>
            <p:cNvSpPr/>
            <p:nvPr/>
          </p:nvSpPr>
          <p:spPr>
            <a:xfrm>
              <a:off x="4838368" y="1414214"/>
              <a:ext cx="58068" cy="518255"/>
            </a:xfrm>
            <a:custGeom>
              <a:avLst/>
              <a:gdLst/>
              <a:ahLst/>
              <a:cxnLst/>
              <a:rect l="l" t="t" r="r" b="b"/>
              <a:pathLst>
                <a:path w="58068" h="518255" extrusionOk="0">
                  <a:moveTo>
                    <a:pt x="58068" y="518255"/>
                  </a:moveTo>
                  <a:lnTo>
                    <a:pt x="0" y="484727"/>
                  </a:lnTo>
                  <a:lnTo>
                    <a:pt x="0" y="0"/>
                  </a:lnTo>
                  <a:lnTo>
                    <a:pt x="58068" y="33528"/>
                  </a:lnTo>
                  <a:lnTo>
                    <a:pt x="58068" y="518255"/>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30"/>
            <p:cNvSpPr/>
            <p:nvPr/>
          </p:nvSpPr>
          <p:spPr>
            <a:xfrm>
              <a:off x="5343399" y="3731361"/>
              <a:ext cx="99124" cy="151542"/>
            </a:xfrm>
            <a:custGeom>
              <a:avLst/>
              <a:gdLst/>
              <a:ahLst/>
              <a:cxnLst/>
              <a:rect l="l" t="t" r="r" b="b"/>
              <a:pathLst>
                <a:path w="99124" h="151542" extrusionOk="0">
                  <a:moveTo>
                    <a:pt x="16347" y="151543"/>
                  </a:moveTo>
                  <a:lnTo>
                    <a:pt x="99124" y="104204"/>
                  </a:lnTo>
                  <a:lnTo>
                    <a:pt x="0" y="0"/>
                  </a:lnTo>
                  <a:lnTo>
                    <a:pt x="16347" y="15154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30"/>
            <p:cNvSpPr/>
            <p:nvPr/>
          </p:nvSpPr>
          <p:spPr>
            <a:xfrm>
              <a:off x="4678419" y="3350075"/>
              <a:ext cx="69282" cy="136588"/>
            </a:xfrm>
            <a:custGeom>
              <a:avLst/>
              <a:gdLst/>
              <a:ahLst/>
              <a:cxnLst/>
              <a:rect l="l" t="t" r="r" b="b"/>
              <a:pathLst>
                <a:path w="69282" h="136588" extrusionOk="0">
                  <a:moveTo>
                    <a:pt x="0" y="136588"/>
                  </a:moveTo>
                  <a:lnTo>
                    <a:pt x="69283" y="98298"/>
                  </a:lnTo>
                  <a:lnTo>
                    <a:pt x="42672" y="0"/>
                  </a:lnTo>
                  <a:lnTo>
                    <a:pt x="0" y="136588"/>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87" name="Google Shape;1787;p30"/>
            <p:cNvGrpSpPr/>
            <p:nvPr/>
          </p:nvGrpSpPr>
          <p:grpSpPr>
            <a:xfrm>
              <a:off x="3103642" y="4105408"/>
              <a:ext cx="746807" cy="516445"/>
              <a:chOff x="4884742" y="4921758"/>
              <a:chExt cx="746807" cy="516445"/>
            </a:xfrm>
          </p:grpSpPr>
          <p:sp>
            <p:nvSpPr>
              <p:cNvPr id="1788" name="Google Shape;1788;p30"/>
              <p:cNvSpPr/>
              <p:nvPr/>
            </p:nvSpPr>
            <p:spPr>
              <a:xfrm>
                <a:off x="4884742" y="505358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30"/>
              <p:cNvSpPr/>
              <p:nvPr/>
            </p:nvSpPr>
            <p:spPr>
              <a:xfrm>
                <a:off x="4966950" y="5004149"/>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30"/>
              <p:cNvSpPr/>
              <p:nvPr/>
            </p:nvSpPr>
            <p:spPr>
              <a:xfrm>
                <a:off x="4967045" y="5111781"/>
                <a:ext cx="65671" cy="87534"/>
              </a:xfrm>
              <a:custGeom>
                <a:avLst/>
                <a:gdLst/>
                <a:ahLst/>
                <a:cxnLst/>
                <a:rect l="l" t="t" r="r" b="b"/>
                <a:pathLst>
                  <a:path w="65671" h="87534" extrusionOk="0">
                    <a:moveTo>
                      <a:pt x="0" y="87534"/>
                    </a:moveTo>
                    <a:lnTo>
                      <a:pt x="0" y="0"/>
                    </a:lnTo>
                    <a:lnTo>
                      <a:pt x="65671" y="58579"/>
                    </a:lnTo>
                    <a:lnTo>
                      <a:pt x="0" y="87534"/>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30"/>
              <p:cNvSpPr/>
              <p:nvPr/>
            </p:nvSpPr>
            <p:spPr>
              <a:xfrm>
                <a:off x="5581465" y="5114067"/>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30"/>
              <p:cNvSpPr/>
              <p:nvPr/>
            </p:nvSpPr>
            <p:spPr>
              <a:xfrm>
                <a:off x="4966950" y="4921758"/>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30"/>
              <p:cNvSpPr/>
              <p:nvPr/>
            </p:nvSpPr>
            <p:spPr>
              <a:xfrm>
                <a:off x="5061432" y="4974074"/>
                <a:ext cx="475691" cy="275248"/>
              </a:xfrm>
              <a:custGeom>
                <a:avLst/>
                <a:gdLst/>
                <a:ahLst/>
                <a:cxnLst/>
                <a:rect l="l" t="t" r="r" b="b"/>
                <a:pathLst>
                  <a:path w="475691" h="275248" extrusionOk="0">
                    <a:moveTo>
                      <a:pt x="475270" y="145899"/>
                    </a:moveTo>
                    <a:cubicBezTo>
                      <a:pt x="471849" y="178284"/>
                      <a:pt x="448849" y="210193"/>
                      <a:pt x="405987" y="234958"/>
                    </a:cubicBezTo>
                    <a:cubicBezTo>
                      <a:pt x="313135" y="288679"/>
                      <a:pt x="162500" y="288679"/>
                      <a:pt x="69553" y="234958"/>
                    </a:cubicBezTo>
                    <a:cubicBezTo>
                      <a:pt x="26786" y="210193"/>
                      <a:pt x="3692" y="178284"/>
                      <a:pt x="461" y="145899"/>
                    </a:cubicBezTo>
                    <a:cubicBezTo>
                      <a:pt x="-3626" y="107799"/>
                      <a:pt x="19468" y="69699"/>
                      <a:pt x="69553" y="40362"/>
                    </a:cubicBezTo>
                    <a:cubicBezTo>
                      <a:pt x="162500" y="-13454"/>
                      <a:pt x="313135" y="-13454"/>
                      <a:pt x="405987" y="40362"/>
                    </a:cubicBezTo>
                    <a:cubicBezTo>
                      <a:pt x="456072" y="69318"/>
                      <a:pt x="479167" y="107990"/>
                      <a:pt x="475270"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30"/>
              <p:cNvSpPr/>
              <p:nvPr/>
            </p:nvSpPr>
            <p:spPr>
              <a:xfrm>
                <a:off x="5061893" y="4990552"/>
                <a:ext cx="474809" cy="258770"/>
              </a:xfrm>
              <a:custGeom>
                <a:avLst/>
                <a:gdLst/>
                <a:ahLst/>
                <a:cxnLst/>
                <a:rect l="l" t="t" r="r" b="b"/>
                <a:pathLst>
                  <a:path w="474809" h="258770" extrusionOk="0">
                    <a:moveTo>
                      <a:pt x="474809" y="129421"/>
                    </a:moveTo>
                    <a:cubicBezTo>
                      <a:pt x="471388" y="161806"/>
                      <a:pt x="448389" y="193715"/>
                      <a:pt x="405527" y="218480"/>
                    </a:cubicBezTo>
                    <a:cubicBezTo>
                      <a:pt x="312675" y="272201"/>
                      <a:pt x="162040" y="272201"/>
                      <a:pt x="69092" y="218480"/>
                    </a:cubicBezTo>
                    <a:cubicBezTo>
                      <a:pt x="26325" y="193715"/>
                      <a:pt x="3231" y="161806"/>
                      <a:pt x="0" y="129421"/>
                    </a:cubicBezTo>
                    <a:cubicBezTo>
                      <a:pt x="3231" y="97036"/>
                      <a:pt x="26325" y="65127"/>
                      <a:pt x="69092" y="40362"/>
                    </a:cubicBezTo>
                    <a:cubicBezTo>
                      <a:pt x="162040" y="-13454"/>
                      <a:pt x="312675" y="-13454"/>
                      <a:pt x="405527" y="40362"/>
                    </a:cubicBezTo>
                    <a:cubicBezTo>
                      <a:pt x="448389" y="65127"/>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30"/>
              <p:cNvSpPr/>
              <p:nvPr/>
            </p:nvSpPr>
            <p:spPr>
              <a:xfrm>
                <a:off x="5183826" y="5052822"/>
                <a:ext cx="221040" cy="139064"/>
              </a:xfrm>
              <a:custGeom>
                <a:avLst/>
                <a:gdLst/>
                <a:ahLst/>
                <a:cxnLst/>
                <a:rect l="l" t="t" r="r" b="b"/>
                <a:pathLst>
                  <a:path w="221040" h="139064" extrusionOk="0">
                    <a:moveTo>
                      <a:pt x="111955" y="22098"/>
                    </a:moveTo>
                    <a:cubicBezTo>
                      <a:pt x="109027" y="22098"/>
                      <a:pt x="106100" y="22355"/>
                      <a:pt x="103211" y="22860"/>
                    </a:cubicBezTo>
                    <a:cubicBezTo>
                      <a:pt x="99315" y="23336"/>
                      <a:pt x="94943" y="24193"/>
                      <a:pt x="90096" y="25146"/>
                    </a:cubicBezTo>
                    <a:cubicBezTo>
                      <a:pt x="85249" y="26098"/>
                      <a:pt x="80117" y="27527"/>
                      <a:pt x="74890" y="29051"/>
                    </a:cubicBezTo>
                    <a:cubicBezTo>
                      <a:pt x="69796" y="30623"/>
                      <a:pt x="64816" y="32537"/>
                      <a:pt x="59969" y="34766"/>
                    </a:cubicBezTo>
                    <a:lnTo>
                      <a:pt x="97984" y="56864"/>
                    </a:lnTo>
                    <a:lnTo>
                      <a:pt x="104922" y="54483"/>
                    </a:lnTo>
                    <a:cubicBezTo>
                      <a:pt x="114426" y="51244"/>
                      <a:pt x="123929" y="48482"/>
                      <a:pt x="132388" y="46196"/>
                    </a:cubicBezTo>
                    <a:cubicBezTo>
                      <a:pt x="140466" y="44005"/>
                      <a:pt x="148744" y="42634"/>
                      <a:pt x="157098" y="42100"/>
                    </a:cubicBezTo>
                    <a:cubicBezTo>
                      <a:pt x="164739" y="41643"/>
                      <a:pt x="172399" y="42148"/>
                      <a:pt x="179907" y="43624"/>
                    </a:cubicBezTo>
                    <a:cubicBezTo>
                      <a:pt x="187548" y="45291"/>
                      <a:pt x="194856" y="48187"/>
                      <a:pt x="201575" y="52197"/>
                    </a:cubicBezTo>
                    <a:cubicBezTo>
                      <a:pt x="208237" y="55512"/>
                      <a:pt x="213940" y="60503"/>
                      <a:pt x="218112" y="66675"/>
                    </a:cubicBezTo>
                    <a:cubicBezTo>
                      <a:pt x="220868" y="71142"/>
                      <a:pt x="221723" y="76524"/>
                      <a:pt x="220488" y="81629"/>
                    </a:cubicBezTo>
                    <a:cubicBezTo>
                      <a:pt x="218872" y="87258"/>
                      <a:pt x="215793" y="92354"/>
                      <a:pt x="211554" y="96393"/>
                    </a:cubicBezTo>
                    <a:cubicBezTo>
                      <a:pt x="206280" y="101660"/>
                      <a:pt x="200416" y="106299"/>
                      <a:pt x="194067" y="110204"/>
                    </a:cubicBezTo>
                    <a:lnTo>
                      <a:pt x="218397" y="124206"/>
                    </a:lnTo>
                    <a:lnTo>
                      <a:pt x="205187" y="131921"/>
                    </a:lnTo>
                    <a:lnTo>
                      <a:pt x="180667" y="117729"/>
                    </a:lnTo>
                    <a:cubicBezTo>
                      <a:pt x="168968" y="123472"/>
                      <a:pt x="156746" y="128101"/>
                      <a:pt x="144172" y="131540"/>
                    </a:cubicBezTo>
                    <a:cubicBezTo>
                      <a:pt x="131010" y="135179"/>
                      <a:pt x="117562" y="137703"/>
                      <a:pt x="103971" y="139065"/>
                    </a:cubicBezTo>
                    <a:lnTo>
                      <a:pt x="91141" y="116014"/>
                    </a:lnTo>
                    <a:cubicBezTo>
                      <a:pt x="93517" y="116014"/>
                      <a:pt x="97129" y="116014"/>
                      <a:pt x="101881" y="115252"/>
                    </a:cubicBezTo>
                    <a:cubicBezTo>
                      <a:pt x="106632" y="114490"/>
                      <a:pt x="112050" y="113729"/>
                      <a:pt x="117942" y="112490"/>
                    </a:cubicBezTo>
                    <a:cubicBezTo>
                      <a:pt x="123834" y="111252"/>
                      <a:pt x="130012" y="109633"/>
                      <a:pt x="136949" y="107728"/>
                    </a:cubicBezTo>
                    <a:cubicBezTo>
                      <a:pt x="143450" y="105842"/>
                      <a:pt x="149799" y="103489"/>
                      <a:pt x="155957" y="100679"/>
                    </a:cubicBezTo>
                    <a:lnTo>
                      <a:pt x="117942" y="78772"/>
                    </a:lnTo>
                    <a:lnTo>
                      <a:pt x="112905" y="80486"/>
                    </a:lnTo>
                    <a:lnTo>
                      <a:pt x="107773" y="82010"/>
                    </a:lnTo>
                    <a:cubicBezTo>
                      <a:pt x="99143" y="84982"/>
                      <a:pt x="90352" y="87458"/>
                      <a:pt x="81447" y="89440"/>
                    </a:cubicBezTo>
                    <a:cubicBezTo>
                      <a:pt x="74091" y="91192"/>
                      <a:pt x="66574" y="92212"/>
                      <a:pt x="59018" y="92488"/>
                    </a:cubicBezTo>
                    <a:cubicBezTo>
                      <a:pt x="52375" y="92745"/>
                      <a:pt x="45723" y="92097"/>
                      <a:pt x="39251" y="90583"/>
                    </a:cubicBezTo>
                    <a:cubicBezTo>
                      <a:pt x="32845" y="89049"/>
                      <a:pt x="26696" y="86573"/>
                      <a:pt x="21003" y="83248"/>
                    </a:cubicBezTo>
                    <a:cubicBezTo>
                      <a:pt x="14712" y="79953"/>
                      <a:pt x="9257" y="75257"/>
                      <a:pt x="5037" y="69532"/>
                    </a:cubicBezTo>
                    <a:cubicBezTo>
                      <a:pt x="1977" y="65246"/>
                      <a:pt x="466" y="60036"/>
                      <a:pt x="760" y="54769"/>
                    </a:cubicBezTo>
                    <a:cubicBezTo>
                      <a:pt x="1350" y="49311"/>
                      <a:pt x="3535" y="44139"/>
                      <a:pt x="7033" y="39910"/>
                    </a:cubicBezTo>
                    <a:cubicBezTo>
                      <a:pt x="11443" y="34442"/>
                      <a:pt x="16670" y="29689"/>
                      <a:pt x="22524" y="25813"/>
                    </a:cubicBezTo>
                    <a:lnTo>
                      <a:pt x="0" y="12763"/>
                    </a:lnTo>
                    <a:lnTo>
                      <a:pt x="13210" y="5143"/>
                    </a:lnTo>
                    <a:lnTo>
                      <a:pt x="35544" y="18002"/>
                    </a:lnTo>
                    <a:cubicBezTo>
                      <a:pt x="45998" y="12811"/>
                      <a:pt x="56994" y="8782"/>
                      <a:pt x="68332" y="6001"/>
                    </a:cubicBezTo>
                    <a:cubicBezTo>
                      <a:pt x="79109" y="3257"/>
                      <a:pt x="90067" y="1248"/>
                      <a:pt x="101120" y="0"/>
                    </a:cubicBezTo>
                    <a:close/>
                    <a:moveTo>
                      <a:pt x="46949" y="62103"/>
                    </a:moveTo>
                    <a:cubicBezTo>
                      <a:pt x="52005" y="64941"/>
                      <a:pt x="57811" y="66170"/>
                      <a:pt x="63580" y="65627"/>
                    </a:cubicBezTo>
                    <a:cubicBezTo>
                      <a:pt x="71316" y="64770"/>
                      <a:pt x="78938" y="63036"/>
                      <a:pt x="86294" y="60484"/>
                    </a:cubicBezTo>
                    <a:lnTo>
                      <a:pt x="50560" y="39814"/>
                    </a:lnTo>
                    <a:cubicBezTo>
                      <a:pt x="37445" y="48320"/>
                      <a:pt x="36238" y="55750"/>
                      <a:pt x="46949" y="62103"/>
                    </a:cubicBezTo>
                    <a:close/>
                    <a:moveTo>
                      <a:pt x="172399" y="72580"/>
                    </a:moveTo>
                    <a:cubicBezTo>
                      <a:pt x="166953" y="69580"/>
                      <a:pt x="160680" y="68437"/>
                      <a:pt x="154532" y="69342"/>
                    </a:cubicBezTo>
                    <a:cubicBezTo>
                      <a:pt x="146083" y="70418"/>
                      <a:pt x="137748" y="72266"/>
                      <a:pt x="129632" y="74866"/>
                    </a:cubicBezTo>
                    <a:lnTo>
                      <a:pt x="165176" y="95440"/>
                    </a:lnTo>
                    <a:cubicBezTo>
                      <a:pt x="180287" y="86296"/>
                      <a:pt x="182758" y="78676"/>
                      <a:pt x="17239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30"/>
              <p:cNvSpPr/>
              <p:nvPr/>
            </p:nvSpPr>
            <p:spPr>
              <a:xfrm>
                <a:off x="5275158" y="5155977"/>
                <a:ext cx="14635" cy="19050"/>
              </a:xfrm>
              <a:custGeom>
                <a:avLst/>
                <a:gdLst/>
                <a:ahLst/>
                <a:cxnLst/>
                <a:rect l="l" t="t" r="r" b="b"/>
                <a:pathLst>
                  <a:path w="14635" h="19050" extrusionOk="0">
                    <a:moveTo>
                      <a:pt x="0" y="12859"/>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30"/>
              <p:cNvSpPr/>
              <p:nvPr/>
            </p:nvSpPr>
            <p:spPr>
              <a:xfrm>
                <a:off x="5370766" y="5164169"/>
                <a:ext cx="31647" cy="14763"/>
              </a:xfrm>
              <a:custGeom>
                <a:avLst/>
                <a:gdLst/>
                <a:ahLst/>
                <a:cxnLst/>
                <a:rect l="l" t="t" r="r" b="b"/>
                <a:pathLst>
                  <a:path w="31647" h="14763" extrusionOk="0">
                    <a:moveTo>
                      <a:pt x="31648" y="12859"/>
                    </a:moveTo>
                    <a:lnTo>
                      <a:pt x="31648" y="0"/>
                    </a:lnTo>
                    <a:lnTo>
                      <a:pt x="0" y="2381"/>
                    </a:lnTo>
                    <a:lnTo>
                      <a:pt x="18152" y="14764"/>
                    </a:lnTo>
                    <a:lnTo>
                      <a:pt x="31648"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30"/>
              <p:cNvSpPr/>
              <p:nvPr/>
            </p:nvSpPr>
            <p:spPr>
              <a:xfrm>
                <a:off x="5381410" y="5116639"/>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30"/>
              <p:cNvSpPr/>
              <p:nvPr/>
            </p:nvSpPr>
            <p:spPr>
              <a:xfrm>
                <a:off x="5307090" y="5121401"/>
                <a:ext cx="35639" cy="24669"/>
              </a:xfrm>
              <a:custGeom>
                <a:avLst/>
                <a:gdLst/>
                <a:ahLst/>
                <a:cxnLst/>
                <a:rect l="l" t="t" r="r" b="b"/>
                <a:pathLst>
                  <a:path w="35639" h="24669" extrusionOk="0">
                    <a:moveTo>
                      <a:pt x="0" y="7525"/>
                    </a:moveTo>
                    <a:lnTo>
                      <a:pt x="7888" y="0"/>
                    </a:lnTo>
                    <a:lnTo>
                      <a:pt x="35639" y="19050"/>
                    </a:lnTo>
                    <a:lnTo>
                      <a:pt x="33928" y="24670"/>
                    </a:lnTo>
                    <a:cubicBezTo>
                      <a:pt x="33928" y="24670"/>
                      <a:pt x="13210" y="15907"/>
                      <a:pt x="12545" y="15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30"/>
              <p:cNvSpPr/>
              <p:nvPr/>
            </p:nvSpPr>
            <p:spPr>
              <a:xfrm>
                <a:off x="5234481" y="5079968"/>
                <a:ext cx="44382" cy="29241"/>
              </a:xfrm>
              <a:custGeom>
                <a:avLst/>
                <a:gdLst/>
                <a:ahLst/>
                <a:cxnLst/>
                <a:rect l="l" t="t" r="r" b="b"/>
                <a:pathLst>
                  <a:path w="44382" h="29241" extrusionOk="0">
                    <a:moveTo>
                      <a:pt x="0" y="8287"/>
                    </a:moveTo>
                    <a:lnTo>
                      <a:pt x="36780" y="29242"/>
                    </a:lnTo>
                    <a:lnTo>
                      <a:pt x="44383" y="23717"/>
                    </a:lnTo>
                    <a:cubicBezTo>
                      <a:pt x="44383" y="23717"/>
                      <a:pt x="39726" y="18479"/>
                      <a:pt x="39346" y="17907"/>
                    </a:cubicBezTo>
                    <a:cubicBezTo>
                      <a:pt x="36029" y="14192"/>
                      <a:pt x="32189" y="10982"/>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0"/>
              <p:cNvSpPr/>
              <p:nvPr/>
            </p:nvSpPr>
            <p:spPr>
              <a:xfrm>
                <a:off x="5275158" y="5056536"/>
                <a:ext cx="20623" cy="18383"/>
              </a:xfrm>
              <a:custGeom>
                <a:avLst/>
                <a:gdLst/>
                <a:ahLst/>
                <a:cxnLst/>
                <a:rect l="l" t="t" r="r" b="b"/>
                <a:pathLst>
                  <a:path w="20623" h="18383" extrusionOk="0">
                    <a:moveTo>
                      <a:pt x="20623" y="18383"/>
                    </a:moveTo>
                    <a:lnTo>
                      <a:pt x="20623" y="5525"/>
                    </a:lnTo>
                    <a:lnTo>
                      <a:pt x="3706" y="0"/>
                    </a:lnTo>
                    <a:lnTo>
                      <a:pt x="0" y="10096"/>
                    </a:lnTo>
                    <a:lnTo>
                      <a:pt x="950" y="14764"/>
                    </a:lnTo>
                    <a:lnTo>
                      <a:pt x="20623"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0"/>
              <p:cNvSpPr/>
              <p:nvPr/>
            </p:nvSpPr>
            <p:spPr>
              <a:xfrm>
                <a:off x="5183351" y="5052726"/>
                <a:ext cx="19577" cy="14573"/>
              </a:xfrm>
              <a:custGeom>
                <a:avLst/>
                <a:gdLst/>
                <a:ahLst/>
                <a:cxnLst/>
                <a:rect l="l" t="t" r="r" b="b"/>
                <a:pathLst>
                  <a:path w="19577" h="14573" extrusionOk="0">
                    <a:moveTo>
                      <a:pt x="0" y="12859"/>
                    </a:moveTo>
                    <a:lnTo>
                      <a:pt x="0" y="0"/>
                    </a:lnTo>
                    <a:lnTo>
                      <a:pt x="19578" y="2096"/>
                    </a:lnTo>
                    <a:lnTo>
                      <a:pt x="13305" y="14573"/>
                    </a:lnTo>
                    <a:lnTo>
                      <a:pt x="0"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0"/>
              <p:cNvSpPr/>
              <p:nvPr/>
            </p:nvSpPr>
            <p:spPr>
              <a:xfrm>
                <a:off x="5184016" y="5095875"/>
                <a:ext cx="22524" cy="22764"/>
              </a:xfrm>
              <a:custGeom>
                <a:avLst/>
                <a:gdLst/>
                <a:ahLst/>
                <a:cxnLst/>
                <a:rect l="l" t="t" r="r" b="b"/>
                <a:pathLst>
                  <a:path w="22524" h="22764" extrusionOk="0">
                    <a:moveTo>
                      <a:pt x="0" y="13526"/>
                    </a:moveTo>
                    <a:lnTo>
                      <a:pt x="0" y="0"/>
                    </a:lnTo>
                    <a:lnTo>
                      <a:pt x="22524" y="0"/>
                    </a:lnTo>
                    <a:lnTo>
                      <a:pt x="17012" y="12097"/>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0"/>
              <p:cNvSpPr/>
              <p:nvPr/>
            </p:nvSpPr>
            <p:spPr>
              <a:xfrm>
                <a:off x="5183826" y="5039963"/>
                <a:ext cx="221034" cy="138969"/>
              </a:xfrm>
              <a:custGeom>
                <a:avLst/>
                <a:gdLst/>
                <a:ahLst/>
                <a:cxnLst/>
                <a:rect l="l" t="t" r="r" b="b"/>
                <a:pathLst>
                  <a:path w="221034" h="138969" extrusionOk="0">
                    <a:moveTo>
                      <a:pt x="111955" y="22098"/>
                    </a:moveTo>
                    <a:cubicBezTo>
                      <a:pt x="109027" y="22050"/>
                      <a:pt x="106100" y="22279"/>
                      <a:pt x="103211" y="22765"/>
                    </a:cubicBezTo>
                    <a:cubicBezTo>
                      <a:pt x="99315" y="23336"/>
                      <a:pt x="94943" y="24098"/>
                      <a:pt x="90096" y="25146"/>
                    </a:cubicBezTo>
                    <a:cubicBezTo>
                      <a:pt x="85249" y="26194"/>
                      <a:pt x="80117" y="27432"/>
                      <a:pt x="74890" y="29051"/>
                    </a:cubicBezTo>
                    <a:cubicBezTo>
                      <a:pt x="69786" y="30547"/>
                      <a:pt x="64797" y="32433"/>
                      <a:pt x="59969" y="34671"/>
                    </a:cubicBezTo>
                    <a:lnTo>
                      <a:pt x="97984" y="56864"/>
                    </a:lnTo>
                    <a:lnTo>
                      <a:pt x="104922" y="54388"/>
                    </a:lnTo>
                    <a:cubicBezTo>
                      <a:pt x="114426" y="51149"/>
                      <a:pt x="123929" y="48387"/>
                      <a:pt x="132388" y="46196"/>
                    </a:cubicBezTo>
                    <a:cubicBezTo>
                      <a:pt x="140466" y="44005"/>
                      <a:pt x="148744" y="42634"/>
                      <a:pt x="157098" y="42100"/>
                    </a:cubicBezTo>
                    <a:cubicBezTo>
                      <a:pt x="164739" y="41596"/>
                      <a:pt x="172408" y="42100"/>
                      <a:pt x="179907" y="43624"/>
                    </a:cubicBezTo>
                    <a:cubicBezTo>
                      <a:pt x="187548" y="45215"/>
                      <a:pt x="194875" y="48082"/>
                      <a:pt x="201575" y="52102"/>
                    </a:cubicBezTo>
                    <a:cubicBezTo>
                      <a:pt x="208218" y="55454"/>
                      <a:pt x="213911" y="60427"/>
                      <a:pt x="218112" y="66580"/>
                    </a:cubicBezTo>
                    <a:cubicBezTo>
                      <a:pt x="220858" y="71047"/>
                      <a:pt x="221714" y="76428"/>
                      <a:pt x="220488" y="81534"/>
                    </a:cubicBezTo>
                    <a:cubicBezTo>
                      <a:pt x="218901" y="87173"/>
                      <a:pt x="215812" y="92278"/>
                      <a:pt x="211554" y="96298"/>
                    </a:cubicBezTo>
                    <a:cubicBezTo>
                      <a:pt x="206280" y="101565"/>
                      <a:pt x="200416" y="106204"/>
                      <a:pt x="194067" y="110109"/>
                    </a:cubicBezTo>
                    <a:lnTo>
                      <a:pt x="218397" y="124206"/>
                    </a:lnTo>
                    <a:lnTo>
                      <a:pt x="205187" y="131826"/>
                    </a:lnTo>
                    <a:lnTo>
                      <a:pt x="180667" y="117634"/>
                    </a:lnTo>
                    <a:cubicBezTo>
                      <a:pt x="168977" y="123425"/>
                      <a:pt x="156755" y="128045"/>
                      <a:pt x="144172" y="131445"/>
                    </a:cubicBezTo>
                    <a:cubicBezTo>
                      <a:pt x="131019" y="135131"/>
                      <a:pt x="117562" y="137655"/>
                      <a:pt x="103971" y="138970"/>
                    </a:cubicBezTo>
                    <a:lnTo>
                      <a:pt x="91141" y="116014"/>
                    </a:lnTo>
                    <a:cubicBezTo>
                      <a:pt x="94734" y="115929"/>
                      <a:pt x="98317" y="115633"/>
                      <a:pt x="101881" y="115157"/>
                    </a:cubicBezTo>
                    <a:cubicBezTo>
                      <a:pt x="107279" y="114519"/>
                      <a:pt x="112639" y="113595"/>
                      <a:pt x="117942" y="112395"/>
                    </a:cubicBezTo>
                    <a:cubicBezTo>
                      <a:pt x="123834" y="111157"/>
                      <a:pt x="130012" y="109538"/>
                      <a:pt x="136949" y="107632"/>
                    </a:cubicBezTo>
                    <a:cubicBezTo>
                      <a:pt x="143441" y="105775"/>
                      <a:pt x="149799" y="103451"/>
                      <a:pt x="155957" y="100679"/>
                    </a:cubicBezTo>
                    <a:lnTo>
                      <a:pt x="117942" y="78677"/>
                    </a:lnTo>
                    <a:lnTo>
                      <a:pt x="112905" y="80391"/>
                    </a:lnTo>
                    <a:lnTo>
                      <a:pt x="107773" y="82010"/>
                    </a:lnTo>
                    <a:cubicBezTo>
                      <a:pt x="98269" y="85154"/>
                      <a:pt x="89431" y="87630"/>
                      <a:pt x="81447" y="89440"/>
                    </a:cubicBezTo>
                    <a:cubicBezTo>
                      <a:pt x="74082" y="91164"/>
                      <a:pt x="66574" y="92154"/>
                      <a:pt x="59018" y="92392"/>
                    </a:cubicBezTo>
                    <a:cubicBezTo>
                      <a:pt x="52375" y="92631"/>
                      <a:pt x="45732" y="92021"/>
                      <a:pt x="39251" y="90583"/>
                    </a:cubicBezTo>
                    <a:cubicBezTo>
                      <a:pt x="32826" y="89049"/>
                      <a:pt x="26668" y="86544"/>
                      <a:pt x="21003" y="83153"/>
                    </a:cubicBezTo>
                    <a:cubicBezTo>
                      <a:pt x="14712" y="79848"/>
                      <a:pt x="9257" y="75162"/>
                      <a:pt x="5037" y="69437"/>
                    </a:cubicBezTo>
                    <a:cubicBezTo>
                      <a:pt x="1958" y="65151"/>
                      <a:pt x="447" y="59941"/>
                      <a:pt x="760" y="54673"/>
                    </a:cubicBezTo>
                    <a:cubicBezTo>
                      <a:pt x="1350" y="49216"/>
                      <a:pt x="3535" y="44044"/>
                      <a:pt x="7033" y="39814"/>
                    </a:cubicBezTo>
                    <a:cubicBezTo>
                      <a:pt x="11424" y="34357"/>
                      <a:pt x="16651" y="29623"/>
                      <a:pt x="22524" y="25813"/>
                    </a:cubicBezTo>
                    <a:lnTo>
                      <a:pt x="0" y="12763"/>
                    </a:lnTo>
                    <a:lnTo>
                      <a:pt x="13210" y="5048"/>
                    </a:lnTo>
                    <a:lnTo>
                      <a:pt x="35544" y="18002"/>
                    </a:lnTo>
                    <a:cubicBezTo>
                      <a:pt x="45998" y="12782"/>
                      <a:pt x="56994" y="8725"/>
                      <a:pt x="68332" y="5905"/>
                    </a:cubicBezTo>
                    <a:cubicBezTo>
                      <a:pt x="79100" y="3143"/>
                      <a:pt x="90067" y="1171"/>
                      <a:pt x="101120" y="0"/>
                    </a:cubicBezTo>
                    <a:close/>
                    <a:moveTo>
                      <a:pt x="46949" y="62198"/>
                    </a:moveTo>
                    <a:cubicBezTo>
                      <a:pt x="51995" y="65075"/>
                      <a:pt x="57802" y="66332"/>
                      <a:pt x="63580" y="65818"/>
                    </a:cubicBezTo>
                    <a:cubicBezTo>
                      <a:pt x="71307" y="64865"/>
                      <a:pt x="78910" y="63141"/>
                      <a:pt x="86294" y="60674"/>
                    </a:cubicBezTo>
                    <a:lnTo>
                      <a:pt x="50560" y="39910"/>
                    </a:lnTo>
                    <a:cubicBezTo>
                      <a:pt x="37445" y="48606"/>
                      <a:pt x="36238" y="56036"/>
                      <a:pt x="46949" y="62198"/>
                    </a:cubicBezTo>
                    <a:close/>
                    <a:moveTo>
                      <a:pt x="172399" y="72676"/>
                    </a:moveTo>
                    <a:cubicBezTo>
                      <a:pt x="166953" y="69675"/>
                      <a:pt x="160680" y="68532"/>
                      <a:pt x="154532" y="69437"/>
                    </a:cubicBezTo>
                    <a:cubicBezTo>
                      <a:pt x="146092" y="70561"/>
                      <a:pt x="137757" y="72409"/>
                      <a:pt x="129632" y="74962"/>
                    </a:cubicBezTo>
                    <a:lnTo>
                      <a:pt x="165176" y="95536"/>
                    </a:lnTo>
                    <a:cubicBezTo>
                      <a:pt x="180287" y="86296"/>
                      <a:pt x="182758" y="78677"/>
                      <a:pt x="172399"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5" name="Google Shape;1805;p30"/>
            <p:cNvGrpSpPr/>
            <p:nvPr/>
          </p:nvGrpSpPr>
          <p:grpSpPr>
            <a:xfrm>
              <a:off x="3213031" y="4002823"/>
              <a:ext cx="664504" cy="467011"/>
              <a:chOff x="4994131" y="4819173"/>
              <a:chExt cx="664504" cy="467011"/>
            </a:xfrm>
          </p:grpSpPr>
          <p:sp>
            <p:nvSpPr>
              <p:cNvPr id="1806" name="Google Shape;1806;p30"/>
              <p:cNvSpPr/>
              <p:nvPr/>
            </p:nvSpPr>
            <p:spPr>
              <a:xfrm>
                <a:off x="4994131" y="4901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30"/>
              <p:cNvSpPr/>
              <p:nvPr/>
            </p:nvSpPr>
            <p:spPr>
              <a:xfrm>
                <a:off x="4994226" y="5009197"/>
                <a:ext cx="65576" cy="87630"/>
              </a:xfrm>
              <a:custGeom>
                <a:avLst/>
                <a:gdLst/>
                <a:ahLst/>
                <a:cxnLst/>
                <a:rect l="l" t="t" r="r" b="b"/>
                <a:pathLst>
                  <a:path w="65576" h="87630" extrusionOk="0">
                    <a:moveTo>
                      <a:pt x="0" y="87630"/>
                    </a:moveTo>
                    <a:lnTo>
                      <a:pt x="0" y="0"/>
                    </a:lnTo>
                    <a:lnTo>
                      <a:pt x="65576"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0"/>
              <p:cNvSpPr/>
              <p:nvPr/>
            </p:nvSpPr>
            <p:spPr>
              <a:xfrm>
                <a:off x="5608645" y="5011483"/>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0"/>
              <p:cNvSpPr/>
              <p:nvPr/>
            </p:nvSpPr>
            <p:spPr>
              <a:xfrm>
                <a:off x="4994131" y="4819173"/>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0"/>
              <p:cNvSpPr/>
              <p:nvPr/>
            </p:nvSpPr>
            <p:spPr>
              <a:xfrm>
                <a:off x="5088612" y="4871585"/>
                <a:ext cx="475616" cy="275248"/>
              </a:xfrm>
              <a:custGeom>
                <a:avLst/>
                <a:gdLst/>
                <a:ahLst/>
                <a:cxnLst/>
                <a:rect l="l" t="t" r="r" b="b"/>
                <a:pathLst>
                  <a:path w="475616" h="275248" extrusionOk="0">
                    <a:moveTo>
                      <a:pt x="475175" y="145899"/>
                    </a:moveTo>
                    <a:cubicBezTo>
                      <a:pt x="471849" y="178284"/>
                      <a:pt x="448849" y="210193"/>
                      <a:pt x="405987" y="234958"/>
                    </a:cubicBezTo>
                    <a:cubicBezTo>
                      <a:pt x="313040" y="288679"/>
                      <a:pt x="162500" y="288679"/>
                      <a:pt x="69553" y="234958"/>
                    </a:cubicBezTo>
                    <a:cubicBezTo>
                      <a:pt x="26691" y="210193"/>
                      <a:pt x="3692" y="178284"/>
                      <a:pt x="461" y="145899"/>
                    </a:cubicBezTo>
                    <a:cubicBezTo>
                      <a:pt x="-3626" y="107799"/>
                      <a:pt x="19468" y="69699"/>
                      <a:pt x="69553" y="40362"/>
                    </a:cubicBezTo>
                    <a:cubicBezTo>
                      <a:pt x="162500" y="-13454"/>
                      <a:pt x="313040" y="-13454"/>
                      <a:pt x="405987" y="40362"/>
                    </a:cubicBezTo>
                    <a:cubicBezTo>
                      <a:pt x="456072" y="69223"/>
                      <a:pt x="479167" y="107990"/>
                      <a:pt x="475175"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0"/>
              <p:cNvSpPr/>
              <p:nvPr/>
            </p:nvSpPr>
            <p:spPr>
              <a:xfrm>
                <a:off x="5089073" y="4888063"/>
                <a:ext cx="474714" cy="258770"/>
              </a:xfrm>
              <a:custGeom>
                <a:avLst/>
                <a:gdLst/>
                <a:ahLst/>
                <a:cxnLst/>
                <a:rect l="l" t="t" r="r" b="b"/>
                <a:pathLst>
                  <a:path w="474714" h="258770" extrusionOk="0">
                    <a:moveTo>
                      <a:pt x="474714" y="129421"/>
                    </a:moveTo>
                    <a:cubicBezTo>
                      <a:pt x="471388" y="161806"/>
                      <a:pt x="448389" y="193715"/>
                      <a:pt x="405527" y="218480"/>
                    </a:cubicBezTo>
                    <a:cubicBezTo>
                      <a:pt x="312580" y="272201"/>
                      <a:pt x="162040" y="272201"/>
                      <a:pt x="69092" y="218480"/>
                    </a:cubicBezTo>
                    <a:cubicBezTo>
                      <a:pt x="26230" y="193715"/>
                      <a:pt x="3231" y="161806"/>
                      <a:pt x="0" y="129421"/>
                    </a:cubicBezTo>
                    <a:cubicBezTo>
                      <a:pt x="3231" y="97036"/>
                      <a:pt x="26230" y="65127"/>
                      <a:pt x="69092" y="40362"/>
                    </a:cubicBezTo>
                    <a:cubicBezTo>
                      <a:pt x="162040" y="-13454"/>
                      <a:pt x="312580" y="-13454"/>
                      <a:pt x="405527" y="40362"/>
                    </a:cubicBezTo>
                    <a:cubicBezTo>
                      <a:pt x="448389" y="64937"/>
                      <a:pt x="471388" y="97036"/>
                      <a:pt x="474714"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0"/>
              <p:cNvSpPr/>
              <p:nvPr/>
            </p:nvSpPr>
            <p:spPr>
              <a:xfrm>
                <a:off x="5211197" y="4950333"/>
                <a:ext cx="220817" cy="138588"/>
              </a:xfrm>
              <a:custGeom>
                <a:avLst/>
                <a:gdLst/>
                <a:ahLst/>
                <a:cxnLst/>
                <a:rect l="l" t="t" r="r" b="b"/>
                <a:pathLst>
                  <a:path w="220817" h="138588" extrusionOk="0">
                    <a:moveTo>
                      <a:pt x="111669" y="21717"/>
                    </a:moveTo>
                    <a:cubicBezTo>
                      <a:pt x="108742" y="21679"/>
                      <a:pt x="105815" y="21898"/>
                      <a:pt x="102926" y="22384"/>
                    </a:cubicBezTo>
                    <a:cubicBezTo>
                      <a:pt x="99030" y="22955"/>
                      <a:pt x="94658" y="23717"/>
                      <a:pt x="89811" y="24765"/>
                    </a:cubicBezTo>
                    <a:cubicBezTo>
                      <a:pt x="84964" y="25813"/>
                      <a:pt x="80307" y="27051"/>
                      <a:pt x="74700" y="28670"/>
                    </a:cubicBezTo>
                    <a:cubicBezTo>
                      <a:pt x="69596" y="30204"/>
                      <a:pt x="64607" y="32109"/>
                      <a:pt x="59779" y="34385"/>
                    </a:cubicBezTo>
                    <a:lnTo>
                      <a:pt x="97794" y="56483"/>
                    </a:lnTo>
                    <a:lnTo>
                      <a:pt x="104637" y="54007"/>
                    </a:lnTo>
                    <a:cubicBezTo>
                      <a:pt x="114141" y="50768"/>
                      <a:pt x="123644" y="48006"/>
                      <a:pt x="132198" y="45815"/>
                    </a:cubicBezTo>
                    <a:cubicBezTo>
                      <a:pt x="140276" y="43624"/>
                      <a:pt x="148554" y="42253"/>
                      <a:pt x="156908" y="41720"/>
                    </a:cubicBezTo>
                    <a:cubicBezTo>
                      <a:pt x="164511" y="41215"/>
                      <a:pt x="172152" y="41720"/>
                      <a:pt x="179622" y="43244"/>
                    </a:cubicBezTo>
                    <a:cubicBezTo>
                      <a:pt x="187282" y="44872"/>
                      <a:pt x="194638" y="47739"/>
                      <a:pt x="201385" y="51721"/>
                    </a:cubicBezTo>
                    <a:cubicBezTo>
                      <a:pt x="208009" y="55064"/>
                      <a:pt x="213664" y="60045"/>
                      <a:pt x="217827" y="66199"/>
                    </a:cubicBezTo>
                    <a:cubicBezTo>
                      <a:pt x="220602" y="70656"/>
                      <a:pt x="221495" y="76038"/>
                      <a:pt x="220298" y="81153"/>
                    </a:cubicBezTo>
                    <a:cubicBezTo>
                      <a:pt x="218673" y="86773"/>
                      <a:pt x="215584" y="91869"/>
                      <a:pt x="211364" y="95917"/>
                    </a:cubicBezTo>
                    <a:cubicBezTo>
                      <a:pt x="206118" y="101213"/>
                      <a:pt x="200245" y="105851"/>
                      <a:pt x="193877" y="109728"/>
                    </a:cubicBezTo>
                    <a:lnTo>
                      <a:pt x="218207" y="123825"/>
                    </a:lnTo>
                    <a:lnTo>
                      <a:pt x="204902" y="131445"/>
                    </a:lnTo>
                    <a:lnTo>
                      <a:pt x="180382" y="117253"/>
                    </a:lnTo>
                    <a:cubicBezTo>
                      <a:pt x="168730" y="123044"/>
                      <a:pt x="156537" y="127663"/>
                      <a:pt x="143982" y="131064"/>
                    </a:cubicBezTo>
                    <a:cubicBezTo>
                      <a:pt x="130829" y="134731"/>
                      <a:pt x="117372" y="137255"/>
                      <a:pt x="103781" y="138589"/>
                    </a:cubicBezTo>
                    <a:lnTo>
                      <a:pt x="91236" y="116014"/>
                    </a:lnTo>
                    <a:cubicBezTo>
                      <a:pt x="94829" y="115919"/>
                      <a:pt x="98412" y="115633"/>
                      <a:pt x="101976" y="115157"/>
                    </a:cubicBezTo>
                    <a:cubicBezTo>
                      <a:pt x="107345" y="114510"/>
                      <a:pt x="112667" y="113586"/>
                      <a:pt x="117942" y="112395"/>
                    </a:cubicBezTo>
                    <a:cubicBezTo>
                      <a:pt x="123834" y="111157"/>
                      <a:pt x="130107" y="109538"/>
                      <a:pt x="136950" y="107632"/>
                    </a:cubicBezTo>
                    <a:cubicBezTo>
                      <a:pt x="143460" y="105823"/>
                      <a:pt x="149818" y="103499"/>
                      <a:pt x="155957" y="100679"/>
                    </a:cubicBezTo>
                    <a:lnTo>
                      <a:pt x="117942" y="78677"/>
                    </a:lnTo>
                    <a:lnTo>
                      <a:pt x="113000" y="80391"/>
                    </a:lnTo>
                    <a:lnTo>
                      <a:pt x="107773" y="82010"/>
                    </a:lnTo>
                    <a:cubicBezTo>
                      <a:pt x="98269" y="85182"/>
                      <a:pt x="89526" y="87659"/>
                      <a:pt x="81543" y="89440"/>
                    </a:cubicBezTo>
                    <a:cubicBezTo>
                      <a:pt x="74177" y="91154"/>
                      <a:pt x="66669" y="92145"/>
                      <a:pt x="59114" y="92393"/>
                    </a:cubicBezTo>
                    <a:cubicBezTo>
                      <a:pt x="52471" y="92678"/>
                      <a:pt x="45827" y="92069"/>
                      <a:pt x="39346" y="90583"/>
                    </a:cubicBezTo>
                    <a:cubicBezTo>
                      <a:pt x="32893" y="89040"/>
                      <a:pt x="26715" y="86535"/>
                      <a:pt x="21003" y="83153"/>
                    </a:cubicBezTo>
                    <a:cubicBezTo>
                      <a:pt x="14769" y="79848"/>
                      <a:pt x="9352" y="75200"/>
                      <a:pt x="5132" y="69532"/>
                    </a:cubicBezTo>
                    <a:cubicBezTo>
                      <a:pt x="2072" y="65246"/>
                      <a:pt x="561" y="60036"/>
                      <a:pt x="855" y="54769"/>
                    </a:cubicBezTo>
                    <a:cubicBezTo>
                      <a:pt x="1378" y="49263"/>
                      <a:pt x="3573" y="44044"/>
                      <a:pt x="7128" y="39814"/>
                    </a:cubicBezTo>
                    <a:cubicBezTo>
                      <a:pt x="11481" y="34357"/>
                      <a:pt x="16679" y="29623"/>
                      <a:pt x="22524" y="25813"/>
                    </a:cubicBezTo>
                    <a:lnTo>
                      <a:pt x="0" y="12763"/>
                    </a:lnTo>
                    <a:lnTo>
                      <a:pt x="13305" y="5048"/>
                    </a:lnTo>
                    <a:lnTo>
                      <a:pt x="35639" y="18002"/>
                    </a:lnTo>
                    <a:cubicBezTo>
                      <a:pt x="46093" y="12783"/>
                      <a:pt x="57089" y="8725"/>
                      <a:pt x="68427" y="5905"/>
                    </a:cubicBezTo>
                    <a:cubicBezTo>
                      <a:pt x="79195" y="3143"/>
                      <a:pt x="90162" y="1171"/>
                      <a:pt x="101215" y="0"/>
                    </a:cubicBezTo>
                    <a:close/>
                    <a:moveTo>
                      <a:pt x="46759" y="61817"/>
                    </a:moveTo>
                    <a:cubicBezTo>
                      <a:pt x="51758" y="64732"/>
                      <a:pt x="57546" y="65999"/>
                      <a:pt x="63295" y="65437"/>
                    </a:cubicBezTo>
                    <a:cubicBezTo>
                      <a:pt x="71050" y="64494"/>
                      <a:pt x="78691" y="62770"/>
                      <a:pt x="86104" y="60293"/>
                    </a:cubicBezTo>
                    <a:lnTo>
                      <a:pt x="50275" y="39624"/>
                    </a:lnTo>
                    <a:cubicBezTo>
                      <a:pt x="37160" y="48454"/>
                      <a:pt x="35991" y="55978"/>
                      <a:pt x="46759" y="62198"/>
                    </a:cubicBezTo>
                    <a:close/>
                    <a:moveTo>
                      <a:pt x="172209" y="72295"/>
                    </a:moveTo>
                    <a:cubicBezTo>
                      <a:pt x="166753" y="69323"/>
                      <a:pt x="160481" y="68218"/>
                      <a:pt x="154342" y="69152"/>
                    </a:cubicBezTo>
                    <a:cubicBezTo>
                      <a:pt x="145874" y="70237"/>
                      <a:pt x="137510" y="72057"/>
                      <a:pt x="129347" y="74581"/>
                    </a:cubicBezTo>
                    <a:lnTo>
                      <a:pt x="164891" y="95155"/>
                    </a:lnTo>
                    <a:cubicBezTo>
                      <a:pt x="180097" y="86296"/>
                      <a:pt x="182473" y="78867"/>
                      <a:pt x="17220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30"/>
              <p:cNvSpPr/>
              <p:nvPr/>
            </p:nvSpPr>
            <p:spPr>
              <a:xfrm>
                <a:off x="5302433" y="5053393"/>
                <a:ext cx="14635" cy="19050"/>
              </a:xfrm>
              <a:custGeom>
                <a:avLst/>
                <a:gdLst/>
                <a:ahLst/>
                <a:cxnLst/>
                <a:rect l="l" t="t" r="r" b="b"/>
                <a:pathLst>
                  <a:path w="14635" h="19050" extrusionOk="0">
                    <a:moveTo>
                      <a:pt x="0" y="12954"/>
                    </a:moveTo>
                    <a:cubicBezTo>
                      <a:pt x="0" y="12001"/>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30"/>
              <p:cNvSpPr/>
              <p:nvPr/>
            </p:nvSpPr>
            <p:spPr>
              <a:xfrm>
                <a:off x="5397946" y="5061584"/>
                <a:ext cx="31647" cy="14858"/>
              </a:xfrm>
              <a:custGeom>
                <a:avLst/>
                <a:gdLst/>
                <a:ahLst/>
                <a:cxnLst/>
                <a:rect l="l" t="t" r="r" b="b"/>
                <a:pathLst>
                  <a:path w="31647" h="14858" extrusionOk="0">
                    <a:moveTo>
                      <a:pt x="31648" y="12954"/>
                    </a:moveTo>
                    <a:lnTo>
                      <a:pt x="31648" y="0"/>
                    </a:lnTo>
                    <a:lnTo>
                      <a:pt x="0" y="2477"/>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0"/>
              <p:cNvSpPr/>
              <p:nvPr/>
            </p:nvSpPr>
            <p:spPr>
              <a:xfrm>
                <a:off x="5408591" y="5014055"/>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0"/>
              <p:cNvSpPr/>
              <p:nvPr/>
            </p:nvSpPr>
            <p:spPr>
              <a:xfrm>
                <a:off x="5334271" y="5018913"/>
                <a:ext cx="35639" cy="24669"/>
              </a:xfrm>
              <a:custGeom>
                <a:avLst/>
                <a:gdLst/>
                <a:ahLst/>
                <a:cxnLst/>
                <a:rect l="l" t="t" r="r" b="b"/>
                <a:pathLst>
                  <a:path w="35639" h="24669" extrusionOk="0">
                    <a:moveTo>
                      <a:pt x="0" y="7525"/>
                    </a:moveTo>
                    <a:lnTo>
                      <a:pt x="7888" y="0"/>
                    </a:lnTo>
                    <a:lnTo>
                      <a:pt x="35639" y="19050"/>
                    </a:lnTo>
                    <a:lnTo>
                      <a:pt x="33928" y="24670"/>
                    </a:lnTo>
                    <a:cubicBezTo>
                      <a:pt x="33928"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0"/>
              <p:cNvSpPr/>
              <p:nvPr/>
            </p:nvSpPr>
            <p:spPr>
              <a:xfrm>
                <a:off x="5261567" y="4977479"/>
                <a:ext cx="44382" cy="29146"/>
              </a:xfrm>
              <a:custGeom>
                <a:avLst/>
                <a:gdLst/>
                <a:ahLst/>
                <a:cxnLst/>
                <a:rect l="l" t="t" r="r" b="b"/>
                <a:pathLst>
                  <a:path w="44382" h="29146" extrusionOk="0">
                    <a:moveTo>
                      <a:pt x="0" y="8287"/>
                    </a:moveTo>
                    <a:lnTo>
                      <a:pt x="36875" y="29146"/>
                    </a:lnTo>
                    <a:lnTo>
                      <a:pt x="44383" y="23717"/>
                    </a:lnTo>
                    <a:lnTo>
                      <a:pt x="39441" y="17907"/>
                    </a:lnTo>
                    <a:cubicBezTo>
                      <a:pt x="36143" y="14135"/>
                      <a:pt x="32256" y="10925"/>
                      <a:pt x="27941" y="8382"/>
                    </a:cubicBezTo>
                    <a:cubicBezTo>
                      <a:pt x="25185" y="7811"/>
                      <a:pt x="7793" y="0"/>
                      <a:pt x="7793"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0"/>
              <p:cNvSpPr/>
              <p:nvPr/>
            </p:nvSpPr>
            <p:spPr>
              <a:xfrm>
                <a:off x="5302338" y="4953952"/>
                <a:ext cx="20528" cy="18478"/>
              </a:xfrm>
              <a:custGeom>
                <a:avLst/>
                <a:gdLst/>
                <a:ahLst/>
                <a:cxnLst/>
                <a:rect l="l" t="t" r="r" b="b"/>
                <a:pathLst>
                  <a:path w="20528" h="18478" extrusionOk="0">
                    <a:moveTo>
                      <a:pt x="20528" y="18479"/>
                    </a:moveTo>
                    <a:lnTo>
                      <a:pt x="20528" y="5524"/>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0"/>
              <p:cNvSpPr/>
              <p:nvPr/>
            </p:nvSpPr>
            <p:spPr>
              <a:xfrm>
                <a:off x="5210437" y="4950142"/>
                <a:ext cx="19672" cy="14668"/>
              </a:xfrm>
              <a:custGeom>
                <a:avLst/>
                <a:gdLst/>
                <a:ahLst/>
                <a:cxnLst/>
                <a:rect l="l" t="t" r="r" b="b"/>
                <a:pathLst>
                  <a:path w="19672" h="14668" extrusionOk="0">
                    <a:moveTo>
                      <a:pt x="0" y="12954"/>
                    </a:moveTo>
                    <a:lnTo>
                      <a:pt x="0" y="0"/>
                    </a:lnTo>
                    <a:lnTo>
                      <a:pt x="19673"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30"/>
              <p:cNvSpPr/>
              <p:nvPr/>
            </p:nvSpPr>
            <p:spPr>
              <a:xfrm>
                <a:off x="5211197" y="4993481"/>
                <a:ext cx="22524" cy="22764"/>
              </a:xfrm>
              <a:custGeom>
                <a:avLst/>
                <a:gdLst/>
                <a:ahLst/>
                <a:cxnLst/>
                <a:rect l="l" t="t" r="r" b="b"/>
                <a:pathLst>
                  <a:path w="22524" h="22764" extrusionOk="0">
                    <a:moveTo>
                      <a:pt x="0" y="13430"/>
                    </a:moveTo>
                    <a:lnTo>
                      <a:pt x="0" y="0"/>
                    </a:lnTo>
                    <a:lnTo>
                      <a:pt x="22524"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30"/>
              <p:cNvSpPr/>
              <p:nvPr/>
            </p:nvSpPr>
            <p:spPr>
              <a:xfrm>
                <a:off x="5211197" y="4937378"/>
                <a:ext cx="220817" cy="139065"/>
              </a:xfrm>
              <a:custGeom>
                <a:avLst/>
                <a:gdLst/>
                <a:ahLst/>
                <a:cxnLst/>
                <a:rect l="l" t="t" r="r" b="b"/>
                <a:pathLst>
                  <a:path w="220817" h="139065" extrusionOk="0">
                    <a:moveTo>
                      <a:pt x="111669" y="22098"/>
                    </a:moveTo>
                    <a:cubicBezTo>
                      <a:pt x="108742" y="22098"/>
                      <a:pt x="105815" y="22355"/>
                      <a:pt x="102926" y="22860"/>
                    </a:cubicBezTo>
                    <a:cubicBezTo>
                      <a:pt x="99030" y="23336"/>
                      <a:pt x="94658" y="24194"/>
                      <a:pt x="89811" y="25146"/>
                    </a:cubicBezTo>
                    <a:cubicBezTo>
                      <a:pt x="84964" y="26099"/>
                      <a:pt x="80307" y="27527"/>
                      <a:pt x="74700" y="29051"/>
                    </a:cubicBezTo>
                    <a:cubicBezTo>
                      <a:pt x="69606" y="30623"/>
                      <a:pt x="64626" y="32538"/>
                      <a:pt x="59779" y="34766"/>
                    </a:cubicBezTo>
                    <a:lnTo>
                      <a:pt x="97794" y="56864"/>
                    </a:lnTo>
                    <a:lnTo>
                      <a:pt x="104637" y="54483"/>
                    </a:lnTo>
                    <a:cubicBezTo>
                      <a:pt x="114141" y="51245"/>
                      <a:pt x="123644" y="48483"/>
                      <a:pt x="132198" y="46196"/>
                    </a:cubicBezTo>
                    <a:cubicBezTo>
                      <a:pt x="140276" y="44006"/>
                      <a:pt x="148554" y="42634"/>
                      <a:pt x="156908" y="42101"/>
                    </a:cubicBezTo>
                    <a:cubicBezTo>
                      <a:pt x="164511" y="41643"/>
                      <a:pt x="172142" y="42148"/>
                      <a:pt x="179622" y="43625"/>
                    </a:cubicBezTo>
                    <a:cubicBezTo>
                      <a:pt x="187291" y="45291"/>
                      <a:pt x="194638" y="48187"/>
                      <a:pt x="201385" y="52197"/>
                    </a:cubicBezTo>
                    <a:cubicBezTo>
                      <a:pt x="208028" y="55512"/>
                      <a:pt x="213693" y="60503"/>
                      <a:pt x="217827" y="66675"/>
                    </a:cubicBezTo>
                    <a:cubicBezTo>
                      <a:pt x="220602" y="71133"/>
                      <a:pt x="221495" y="76515"/>
                      <a:pt x="220298" y="81629"/>
                    </a:cubicBezTo>
                    <a:cubicBezTo>
                      <a:pt x="218644" y="87249"/>
                      <a:pt x="215574" y="92335"/>
                      <a:pt x="211364" y="96393"/>
                    </a:cubicBezTo>
                    <a:cubicBezTo>
                      <a:pt x="206090" y="101660"/>
                      <a:pt x="200226" y="106299"/>
                      <a:pt x="193877" y="110204"/>
                    </a:cubicBezTo>
                    <a:lnTo>
                      <a:pt x="218207" y="124206"/>
                    </a:lnTo>
                    <a:lnTo>
                      <a:pt x="204902" y="131921"/>
                    </a:lnTo>
                    <a:lnTo>
                      <a:pt x="180382" y="117729"/>
                    </a:lnTo>
                    <a:cubicBezTo>
                      <a:pt x="168711" y="123473"/>
                      <a:pt x="156527" y="128102"/>
                      <a:pt x="143982" y="131541"/>
                    </a:cubicBezTo>
                    <a:cubicBezTo>
                      <a:pt x="130810" y="135169"/>
                      <a:pt x="117372" y="137684"/>
                      <a:pt x="103781" y="139065"/>
                    </a:cubicBezTo>
                    <a:lnTo>
                      <a:pt x="91236" y="116015"/>
                    </a:lnTo>
                    <a:cubicBezTo>
                      <a:pt x="93612" y="116015"/>
                      <a:pt x="97129" y="116015"/>
                      <a:pt x="101976" y="115253"/>
                    </a:cubicBezTo>
                    <a:cubicBezTo>
                      <a:pt x="106823" y="114491"/>
                      <a:pt x="112050" y="113729"/>
                      <a:pt x="117942" y="112491"/>
                    </a:cubicBezTo>
                    <a:cubicBezTo>
                      <a:pt x="123834" y="111252"/>
                      <a:pt x="130107" y="109633"/>
                      <a:pt x="136950" y="107728"/>
                    </a:cubicBezTo>
                    <a:cubicBezTo>
                      <a:pt x="143450" y="105842"/>
                      <a:pt x="149799" y="103489"/>
                      <a:pt x="155957" y="100679"/>
                    </a:cubicBezTo>
                    <a:lnTo>
                      <a:pt x="117942" y="78772"/>
                    </a:lnTo>
                    <a:lnTo>
                      <a:pt x="113000" y="80486"/>
                    </a:lnTo>
                    <a:lnTo>
                      <a:pt x="107773" y="82106"/>
                    </a:lnTo>
                    <a:cubicBezTo>
                      <a:pt x="99163" y="85011"/>
                      <a:pt x="90410" y="87468"/>
                      <a:pt x="81543" y="89440"/>
                    </a:cubicBezTo>
                    <a:cubicBezTo>
                      <a:pt x="74187" y="91183"/>
                      <a:pt x="66669" y="92202"/>
                      <a:pt x="59114" y="92488"/>
                    </a:cubicBezTo>
                    <a:cubicBezTo>
                      <a:pt x="52471" y="92745"/>
                      <a:pt x="45818" y="92107"/>
                      <a:pt x="39346" y="90583"/>
                    </a:cubicBezTo>
                    <a:cubicBezTo>
                      <a:pt x="32912" y="89030"/>
                      <a:pt x="26734" y="86563"/>
                      <a:pt x="21003" y="83249"/>
                    </a:cubicBezTo>
                    <a:cubicBezTo>
                      <a:pt x="14759" y="79915"/>
                      <a:pt x="9342" y="75229"/>
                      <a:pt x="5132" y="69533"/>
                    </a:cubicBezTo>
                    <a:cubicBezTo>
                      <a:pt x="2072" y="65246"/>
                      <a:pt x="561" y="60036"/>
                      <a:pt x="855" y="54769"/>
                    </a:cubicBezTo>
                    <a:cubicBezTo>
                      <a:pt x="1397" y="49292"/>
                      <a:pt x="3592" y="44110"/>
                      <a:pt x="7128" y="39910"/>
                    </a:cubicBezTo>
                    <a:cubicBezTo>
                      <a:pt x="11500" y="34443"/>
                      <a:pt x="16698" y="29689"/>
                      <a:pt x="22524" y="25813"/>
                    </a:cubicBezTo>
                    <a:lnTo>
                      <a:pt x="0" y="12764"/>
                    </a:lnTo>
                    <a:lnTo>
                      <a:pt x="13305" y="5144"/>
                    </a:lnTo>
                    <a:lnTo>
                      <a:pt x="35639" y="18002"/>
                    </a:lnTo>
                    <a:cubicBezTo>
                      <a:pt x="46093" y="12811"/>
                      <a:pt x="57089" y="8782"/>
                      <a:pt x="68427" y="6001"/>
                    </a:cubicBezTo>
                    <a:cubicBezTo>
                      <a:pt x="79205" y="3258"/>
                      <a:pt x="90162" y="1248"/>
                      <a:pt x="101215" y="0"/>
                    </a:cubicBezTo>
                    <a:close/>
                    <a:moveTo>
                      <a:pt x="46759" y="62294"/>
                    </a:moveTo>
                    <a:cubicBezTo>
                      <a:pt x="51786" y="65113"/>
                      <a:pt x="57555" y="66342"/>
                      <a:pt x="63295" y="65818"/>
                    </a:cubicBezTo>
                    <a:cubicBezTo>
                      <a:pt x="71069" y="64970"/>
                      <a:pt x="78720" y="63246"/>
                      <a:pt x="86104" y="60674"/>
                    </a:cubicBezTo>
                    <a:lnTo>
                      <a:pt x="50275" y="40005"/>
                    </a:lnTo>
                    <a:cubicBezTo>
                      <a:pt x="37160" y="48578"/>
                      <a:pt x="35991" y="56007"/>
                      <a:pt x="46759" y="62294"/>
                    </a:cubicBezTo>
                    <a:close/>
                    <a:moveTo>
                      <a:pt x="172209" y="72771"/>
                    </a:moveTo>
                    <a:cubicBezTo>
                      <a:pt x="166763" y="69771"/>
                      <a:pt x="160491" y="68628"/>
                      <a:pt x="154342" y="69533"/>
                    </a:cubicBezTo>
                    <a:cubicBezTo>
                      <a:pt x="145864" y="70609"/>
                      <a:pt x="137491" y="72457"/>
                      <a:pt x="129347" y="75057"/>
                    </a:cubicBezTo>
                    <a:lnTo>
                      <a:pt x="164891" y="95631"/>
                    </a:lnTo>
                    <a:cubicBezTo>
                      <a:pt x="180097" y="86297"/>
                      <a:pt x="182473" y="78677"/>
                      <a:pt x="17220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2" name="Google Shape;1822;p30"/>
            <p:cNvGrpSpPr/>
            <p:nvPr/>
          </p:nvGrpSpPr>
          <p:grpSpPr>
            <a:xfrm>
              <a:off x="3192597" y="3904144"/>
              <a:ext cx="664599" cy="467011"/>
              <a:chOff x="4973697" y="4720494"/>
              <a:chExt cx="664599" cy="467011"/>
            </a:xfrm>
          </p:grpSpPr>
          <p:sp>
            <p:nvSpPr>
              <p:cNvPr id="1823" name="Google Shape;1823;p30"/>
              <p:cNvSpPr/>
              <p:nvPr/>
            </p:nvSpPr>
            <p:spPr>
              <a:xfrm>
                <a:off x="4973697" y="480288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0"/>
              <p:cNvSpPr/>
              <p:nvPr/>
            </p:nvSpPr>
            <p:spPr>
              <a:xfrm>
                <a:off x="4973792" y="491051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0"/>
              <p:cNvSpPr/>
              <p:nvPr/>
            </p:nvSpPr>
            <p:spPr>
              <a:xfrm>
                <a:off x="5588212" y="4912804"/>
                <a:ext cx="50084" cy="118109"/>
              </a:xfrm>
              <a:custGeom>
                <a:avLst/>
                <a:gdLst/>
                <a:ahLst/>
                <a:cxnLst/>
                <a:rect l="l" t="t" r="r" b="b"/>
                <a:pathLst>
                  <a:path w="50084" h="118109" extrusionOk="0">
                    <a:moveTo>
                      <a:pt x="50085" y="0"/>
                    </a:moveTo>
                    <a:lnTo>
                      <a:pt x="50085" y="82391"/>
                    </a:lnTo>
                    <a:lnTo>
                      <a:pt x="16536"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0"/>
              <p:cNvSpPr/>
              <p:nvPr/>
            </p:nvSpPr>
            <p:spPr>
              <a:xfrm>
                <a:off x="4973697" y="472049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0"/>
              <p:cNvSpPr/>
              <p:nvPr/>
            </p:nvSpPr>
            <p:spPr>
              <a:xfrm>
                <a:off x="5068198" y="4772810"/>
                <a:ext cx="475691" cy="275343"/>
              </a:xfrm>
              <a:custGeom>
                <a:avLst/>
                <a:gdLst/>
                <a:ahLst/>
                <a:cxnLst/>
                <a:rect l="l" t="t" r="r" b="b"/>
                <a:pathLst>
                  <a:path w="475691" h="275343" extrusionOk="0">
                    <a:moveTo>
                      <a:pt x="475252" y="145899"/>
                    </a:moveTo>
                    <a:cubicBezTo>
                      <a:pt x="471925" y="178284"/>
                      <a:pt x="448831" y="210193"/>
                      <a:pt x="406064" y="235053"/>
                    </a:cubicBezTo>
                    <a:cubicBezTo>
                      <a:pt x="313117" y="288774"/>
                      <a:pt x="162482" y="288774"/>
                      <a:pt x="69630" y="235053"/>
                    </a:cubicBezTo>
                    <a:cubicBezTo>
                      <a:pt x="26768" y="210193"/>
                      <a:pt x="3769" y="177903"/>
                      <a:pt x="443" y="145899"/>
                    </a:cubicBezTo>
                    <a:cubicBezTo>
                      <a:pt x="-3549" y="107799"/>
                      <a:pt x="19450" y="69699"/>
                      <a:pt x="69630" y="40362"/>
                    </a:cubicBezTo>
                    <a:cubicBezTo>
                      <a:pt x="162482" y="-13454"/>
                      <a:pt x="313117" y="-13454"/>
                      <a:pt x="406064" y="40362"/>
                    </a:cubicBezTo>
                    <a:cubicBezTo>
                      <a:pt x="456054" y="69318"/>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0"/>
              <p:cNvSpPr/>
              <p:nvPr/>
            </p:nvSpPr>
            <p:spPr>
              <a:xfrm>
                <a:off x="5068640" y="4789288"/>
                <a:ext cx="474809" cy="258865"/>
              </a:xfrm>
              <a:custGeom>
                <a:avLst/>
                <a:gdLst/>
                <a:ahLst/>
                <a:cxnLst/>
                <a:rect l="l" t="t" r="r" b="b"/>
                <a:pathLst>
                  <a:path w="474809" h="258865" extrusionOk="0">
                    <a:moveTo>
                      <a:pt x="474809" y="129421"/>
                    </a:moveTo>
                    <a:cubicBezTo>
                      <a:pt x="471483" y="161806"/>
                      <a:pt x="448389" y="193715"/>
                      <a:pt x="405622" y="218575"/>
                    </a:cubicBezTo>
                    <a:cubicBezTo>
                      <a:pt x="312675" y="272296"/>
                      <a:pt x="162040" y="272296"/>
                      <a:pt x="69188" y="218575"/>
                    </a:cubicBezTo>
                    <a:cubicBezTo>
                      <a:pt x="26325" y="193715"/>
                      <a:pt x="3326" y="161425"/>
                      <a:pt x="0" y="129421"/>
                    </a:cubicBezTo>
                    <a:cubicBezTo>
                      <a:pt x="3326" y="97036"/>
                      <a:pt x="26325" y="65223"/>
                      <a:pt x="69188" y="40362"/>
                    </a:cubicBezTo>
                    <a:cubicBezTo>
                      <a:pt x="162040" y="-13454"/>
                      <a:pt x="312675" y="-13454"/>
                      <a:pt x="405622" y="40362"/>
                    </a:cubicBezTo>
                    <a:cubicBezTo>
                      <a:pt x="448389" y="65223"/>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0"/>
              <p:cNvSpPr/>
              <p:nvPr/>
            </p:nvSpPr>
            <p:spPr>
              <a:xfrm>
                <a:off x="5190479" y="4851558"/>
                <a:ext cx="221040" cy="139065"/>
              </a:xfrm>
              <a:custGeom>
                <a:avLst/>
                <a:gdLst/>
                <a:ahLst/>
                <a:cxnLst/>
                <a:rect l="l" t="t" r="r" b="b"/>
                <a:pathLst>
                  <a:path w="221040" h="139065" extrusionOk="0">
                    <a:moveTo>
                      <a:pt x="111955" y="22193"/>
                    </a:moveTo>
                    <a:cubicBezTo>
                      <a:pt x="109027" y="22155"/>
                      <a:pt x="106100" y="22374"/>
                      <a:pt x="103211" y="22860"/>
                    </a:cubicBezTo>
                    <a:cubicBezTo>
                      <a:pt x="99315" y="23431"/>
                      <a:pt x="94943" y="24194"/>
                      <a:pt x="90096" y="25241"/>
                    </a:cubicBezTo>
                    <a:cubicBezTo>
                      <a:pt x="84992" y="26280"/>
                      <a:pt x="79946" y="27575"/>
                      <a:pt x="74985" y="29146"/>
                    </a:cubicBezTo>
                    <a:cubicBezTo>
                      <a:pt x="69872" y="30632"/>
                      <a:pt x="64882" y="32509"/>
                      <a:pt x="60064" y="34766"/>
                    </a:cubicBezTo>
                    <a:lnTo>
                      <a:pt x="98079" y="56864"/>
                    </a:lnTo>
                    <a:lnTo>
                      <a:pt x="104922" y="54483"/>
                    </a:lnTo>
                    <a:cubicBezTo>
                      <a:pt x="114426" y="51245"/>
                      <a:pt x="123929" y="48482"/>
                      <a:pt x="132388" y="46196"/>
                    </a:cubicBezTo>
                    <a:cubicBezTo>
                      <a:pt x="140476" y="44063"/>
                      <a:pt x="148753" y="42691"/>
                      <a:pt x="157098" y="42100"/>
                    </a:cubicBezTo>
                    <a:cubicBezTo>
                      <a:pt x="164739" y="41672"/>
                      <a:pt x="172399" y="42215"/>
                      <a:pt x="179907" y="43720"/>
                    </a:cubicBezTo>
                    <a:cubicBezTo>
                      <a:pt x="187576" y="45330"/>
                      <a:pt x="194932" y="48187"/>
                      <a:pt x="201670" y="52197"/>
                    </a:cubicBezTo>
                    <a:cubicBezTo>
                      <a:pt x="208294" y="55540"/>
                      <a:pt x="213949" y="60522"/>
                      <a:pt x="218112" y="66675"/>
                    </a:cubicBezTo>
                    <a:cubicBezTo>
                      <a:pt x="220868" y="71142"/>
                      <a:pt x="221723" y="76524"/>
                      <a:pt x="220488" y="81629"/>
                    </a:cubicBezTo>
                    <a:cubicBezTo>
                      <a:pt x="218872" y="87258"/>
                      <a:pt x="215793" y="92354"/>
                      <a:pt x="211554" y="96393"/>
                    </a:cubicBezTo>
                    <a:cubicBezTo>
                      <a:pt x="206318" y="101660"/>
                      <a:pt x="200473" y="106299"/>
                      <a:pt x="194162" y="110204"/>
                    </a:cubicBezTo>
                    <a:lnTo>
                      <a:pt x="218397" y="124206"/>
                    </a:lnTo>
                    <a:lnTo>
                      <a:pt x="205187" y="131921"/>
                    </a:lnTo>
                    <a:lnTo>
                      <a:pt x="180667" y="117729"/>
                    </a:lnTo>
                    <a:cubicBezTo>
                      <a:pt x="168987" y="123530"/>
                      <a:pt x="156765" y="128159"/>
                      <a:pt x="144172" y="131540"/>
                    </a:cubicBezTo>
                    <a:cubicBezTo>
                      <a:pt x="131010" y="135179"/>
                      <a:pt x="117562" y="137703"/>
                      <a:pt x="103971" y="139065"/>
                    </a:cubicBezTo>
                    <a:lnTo>
                      <a:pt x="91236" y="116110"/>
                    </a:lnTo>
                    <a:cubicBezTo>
                      <a:pt x="94800" y="116014"/>
                      <a:pt x="98355" y="115729"/>
                      <a:pt x="101881" y="115253"/>
                    </a:cubicBezTo>
                    <a:cubicBezTo>
                      <a:pt x="107279" y="114614"/>
                      <a:pt x="112639" y="113690"/>
                      <a:pt x="117942" y="112490"/>
                    </a:cubicBezTo>
                    <a:cubicBezTo>
                      <a:pt x="123834" y="111252"/>
                      <a:pt x="130012" y="109633"/>
                      <a:pt x="136950" y="107728"/>
                    </a:cubicBezTo>
                    <a:cubicBezTo>
                      <a:pt x="143441" y="105870"/>
                      <a:pt x="149799" y="103546"/>
                      <a:pt x="155957" y="100774"/>
                    </a:cubicBezTo>
                    <a:lnTo>
                      <a:pt x="117942" y="78772"/>
                    </a:lnTo>
                    <a:lnTo>
                      <a:pt x="113000" y="80486"/>
                    </a:lnTo>
                    <a:lnTo>
                      <a:pt x="107773" y="82105"/>
                    </a:lnTo>
                    <a:cubicBezTo>
                      <a:pt x="98269" y="85249"/>
                      <a:pt x="89431" y="87725"/>
                      <a:pt x="81447" y="89535"/>
                    </a:cubicBezTo>
                    <a:cubicBezTo>
                      <a:pt x="74111" y="91202"/>
                      <a:pt x="66631" y="92192"/>
                      <a:pt x="59114" y="92488"/>
                    </a:cubicBezTo>
                    <a:cubicBezTo>
                      <a:pt x="52470" y="92726"/>
                      <a:pt x="45827" y="92126"/>
                      <a:pt x="39346" y="90678"/>
                    </a:cubicBezTo>
                    <a:cubicBezTo>
                      <a:pt x="32902" y="89125"/>
                      <a:pt x="26715" y="86620"/>
                      <a:pt x="21003" y="83248"/>
                    </a:cubicBezTo>
                    <a:cubicBezTo>
                      <a:pt x="14712" y="79943"/>
                      <a:pt x="9257" y="75257"/>
                      <a:pt x="5037" y="69532"/>
                    </a:cubicBezTo>
                    <a:cubicBezTo>
                      <a:pt x="1958" y="65246"/>
                      <a:pt x="447" y="60036"/>
                      <a:pt x="760" y="54769"/>
                    </a:cubicBezTo>
                    <a:cubicBezTo>
                      <a:pt x="1350" y="49311"/>
                      <a:pt x="3535" y="44139"/>
                      <a:pt x="7033" y="39910"/>
                    </a:cubicBezTo>
                    <a:cubicBezTo>
                      <a:pt x="11471" y="34461"/>
                      <a:pt x="16689" y="29708"/>
                      <a:pt x="22524" y="25813"/>
                    </a:cubicBezTo>
                    <a:lnTo>
                      <a:pt x="0" y="12859"/>
                    </a:lnTo>
                    <a:lnTo>
                      <a:pt x="13210" y="5144"/>
                    </a:lnTo>
                    <a:lnTo>
                      <a:pt x="35544" y="18097"/>
                    </a:lnTo>
                    <a:cubicBezTo>
                      <a:pt x="45998" y="12878"/>
                      <a:pt x="56994" y="8820"/>
                      <a:pt x="68332" y="6001"/>
                    </a:cubicBezTo>
                    <a:cubicBezTo>
                      <a:pt x="79110" y="3257"/>
                      <a:pt x="90067" y="1248"/>
                      <a:pt x="101120" y="0"/>
                    </a:cubicBezTo>
                    <a:close/>
                    <a:moveTo>
                      <a:pt x="47044" y="62294"/>
                    </a:moveTo>
                    <a:cubicBezTo>
                      <a:pt x="52043" y="65199"/>
                      <a:pt x="57830" y="66427"/>
                      <a:pt x="63580" y="65818"/>
                    </a:cubicBezTo>
                    <a:cubicBezTo>
                      <a:pt x="71307" y="64951"/>
                      <a:pt x="78929" y="63265"/>
                      <a:pt x="86294" y="60770"/>
                    </a:cubicBezTo>
                    <a:lnTo>
                      <a:pt x="50560" y="40005"/>
                    </a:lnTo>
                    <a:cubicBezTo>
                      <a:pt x="37540" y="48673"/>
                      <a:pt x="35924" y="56102"/>
                      <a:pt x="47139" y="62294"/>
                    </a:cubicBezTo>
                    <a:close/>
                    <a:moveTo>
                      <a:pt x="172494" y="72771"/>
                    </a:moveTo>
                    <a:cubicBezTo>
                      <a:pt x="167020" y="69752"/>
                      <a:pt x="160709" y="68609"/>
                      <a:pt x="154532" y="69532"/>
                    </a:cubicBezTo>
                    <a:cubicBezTo>
                      <a:pt x="146092" y="70656"/>
                      <a:pt x="137757" y="72504"/>
                      <a:pt x="129632" y="75057"/>
                    </a:cubicBezTo>
                    <a:lnTo>
                      <a:pt x="165176" y="95631"/>
                    </a:lnTo>
                    <a:cubicBezTo>
                      <a:pt x="180382" y="86296"/>
                      <a:pt x="182853" y="78705"/>
                      <a:pt x="172589" y="7286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0"/>
              <p:cNvSpPr/>
              <p:nvPr/>
            </p:nvSpPr>
            <p:spPr>
              <a:xfrm>
                <a:off x="5282000" y="4954714"/>
                <a:ext cx="14540" cy="19050"/>
              </a:xfrm>
              <a:custGeom>
                <a:avLst/>
                <a:gdLst/>
                <a:ahLst/>
                <a:cxnLst/>
                <a:rect l="l" t="t" r="r" b="b"/>
                <a:pathLst>
                  <a:path w="14540" h="19050" extrusionOk="0">
                    <a:moveTo>
                      <a:pt x="0" y="12954"/>
                    </a:moveTo>
                    <a:cubicBezTo>
                      <a:pt x="0" y="12002"/>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0"/>
              <p:cNvSpPr/>
              <p:nvPr/>
            </p:nvSpPr>
            <p:spPr>
              <a:xfrm>
                <a:off x="5377608" y="4962906"/>
                <a:ext cx="31552" cy="14858"/>
              </a:xfrm>
              <a:custGeom>
                <a:avLst/>
                <a:gdLst/>
                <a:ahLst/>
                <a:cxnLst/>
                <a:rect l="l" t="t" r="r" b="b"/>
                <a:pathLst>
                  <a:path w="31552" h="14858" extrusionOk="0">
                    <a:moveTo>
                      <a:pt x="31552" y="12859"/>
                    </a:moveTo>
                    <a:lnTo>
                      <a:pt x="31552" y="0"/>
                    </a:lnTo>
                    <a:lnTo>
                      <a:pt x="0" y="2381"/>
                    </a:lnTo>
                    <a:lnTo>
                      <a:pt x="18152" y="14859"/>
                    </a:lnTo>
                    <a:lnTo>
                      <a:pt x="31552"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0"/>
              <p:cNvSpPr/>
              <p:nvPr/>
            </p:nvSpPr>
            <p:spPr>
              <a:xfrm>
                <a:off x="5388158" y="491537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0"/>
              <p:cNvSpPr/>
              <p:nvPr/>
            </p:nvSpPr>
            <p:spPr>
              <a:xfrm>
                <a:off x="5313838" y="4920138"/>
                <a:ext cx="35639" cy="24765"/>
              </a:xfrm>
              <a:custGeom>
                <a:avLst/>
                <a:gdLst/>
                <a:ahLst/>
                <a:cxnLst/>
                <a:rect l="l" t="t" r="r" b="b"/>
                <a:pathLst>
                  <a:path w="35639" h="24765"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0"/>
              <p:cNvSpPr/>
              <p:nvPr/>
            </p:nvSpPr>
            <p:spPr>
              <a:xfrm>
                <a:off x="5241229" y="4878705"/>
                <a:ext cx="44382" cy="29241"/>
              </a:xfrm>
              <a:custGeom>
                <a:avLst/>
                <a:gdLst/>
                <a:ahLst/>
                <a:cxnLst/>
                <a:rect l="l" t="t" r="r" b="b"/>
                <a:pathLst>
                  <a:path w="44382" h="29241" extrusionOk="0">
                    <a:moveTo>
                      <a:pt x="0" y="8382"/>
                    </a:moveTo>
                    <a:lnTo>
                      <a:pt x="36875" y="29242"/>
                    </a:lnTo>
                    <a:lnTo>
                      <a:pt x="44383" y="23813"/>
                    </a:lnTo>
                    <a:cubicBezTo>
                      <a:pt x="44383" y="23813"/>
                      <a:pt x="39726" y="18479"/>
                      <a:pt x="39441" y="17907"/>
                    </a:cubicBezTo>
                    <a:cubicBezTo>
                      <a:pt x="39156" y="17335"/>
                      <a:pt x="30697" y="8858"/>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0"/>
              <p:cNvSpPr/>
              <p:nvPr/>
            </p:nvSpPr>
            <p:spPr>
              <a:xfrm>
                <a:off x="5282000" y="4855273"/>
                <a:ext cx="20528" cy="18478"/>
              </a:xfrm>
              <a:custGeom>
                <a:avLst/>
                <a:gdLst/>
                <a:ahLst/>
                <a:cxnLst/>
                <a:rect l="l" t="t" r="r" b="b"/>
                <a:pathLst>
                  <a:path w="20528" h="18478" extrusionOk="0">
                    <a:moveTo>
                      <a:pt x="20528" y="18479"/>
                    </a:moveTo>
                    <a:lnTo>
                      <a:pt x="20528" y="5525"/>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0"/>
              <p:cNvSpPr/>
              <p:nvPr/>
            </p:nvSpPr>
            <p:spPr>
              <a:xfrm>
                <a:off x="5190099" y="4851463"/>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0"/>
              <p:cNvSpPr/>
              <p:nvPr/>
            </p:nvSpPr>
            <p:spPr>
              <a:xfrm>
                <a:off x="5190859" y="4894802"/>
                <a:ext cx="22428" cy="22764"/>
              </a:xfrm>
              <a:custGeom>
                <a:avLst/>
                <a:gdLst/>
                <a:ahLst/>
                <a:cxnLst/>
                <a:rect l="l" t="t" r="r" b="b"/>
                <a:pathLst>
                  <a:path w="22428" h="22764" extrusionOk="0">
                    <a:moveTo>
                      <a:pt x="0" y="13430"/>
                    </a:moveTo>
                    <a:lnTo>
                      <a:pt x="0" y="0"/>
                    </a:lnTo>
                    <a:lnTo>
                      <a:pt x="22429"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0"/>
              <p:cNvSpPr/>
              <p:nvPr/>
            </p:nvSpPr>
            <p:spPr>
              <a:xfrm>
                <a:off x="5190764" y="4838795"/>
                <a:ext cx="221036" cy="139064"/>
              </a:xfrm>
              <a:custGeom>
                <a:avLst/>
                <a:gdLst/>
                <a:ahLst/>
                <a:cxnLst/>
                <a:rect l="l" t="t" r="r" b="b"/>
                <a:pathLst>
                  <a:path w="221036" h="139064" extrusionOk="0">
                    <a:moveTo>
                      <a:pt x="111669" y="22003"/>
                    </a:moveTo>
                    <a:cubicBezTo>
                      <a:pt x="108742" y="22012"/>
                      <a:pt x="105825" y="22231"/>
                      <a:pt x="102926" y="22670"/>
                    </a:cubicBezTo>
                    <a:cubicBezTo>
                      <a:pt x="99029" y="23241"/>
                      <a:pt x="94658" y="24003"/>
                      <a:pt x="89811" y="25051"/>
                    </a:cubicBezTo>
                    <a:cubicBezTo>
                      <a:pt x="84964" y="26098"/>
                      <a:pt x="80307" y="27432"/>
                      <a:pt x="74700" y="28956"/>
                    </a:cubicBezTo>
                    <a:cubicBezTo>
                      <a:pt x="69596" y="30518"/>
                      <a:pt x="64616" y="32423"/>
                      <a:pt x="59779" y="34671"/>
                    </a:cubicBezTo>
                    <a:lnTo>
                      <a:pt x="97794" y="56769"/>
                    </a:lnTo>
                    <a:lnTo>
                      <a:pt x="104637" y="54292"/>
                    </a:lnTo>
                    <a:cubicBezTo>
                      <a:pt x="114140" y="51054"/>
                      <a:pt x="123644" y="48387"/>
                      <a:pt x="132103" y="46101"/>
                    </a:cubicBezTo>
                    <a:cubicBezTo>
                      <a:pt x="140181" y="43920"/>
                      <a:pt x="148459" y="42548"/>
                      <a:pt x="156812" y="42005"/>
                    </a:cubicBezTo>
                    <a:cubicBezTo>
                      <a:pt x="164454" y="41500"/>
                      <a:pt x="172123" y="42005"/>
                      <a:pt x="179622" y="43529"/>
                    </a:cubicBezTo>
                    <a:cubicBezTo>
                      <a:pt x="187282" y="45177"/>
                      <a:pt x="194628" y="48035"/>
                      <a:pt x="201385" y="52006"/>
                    </a:cubicBezTo>
                    <a:cubicBezTo>
                      <a:pt x="208123" y="55340"/>
                      <a:pt x="213883" y="60360"/>
                      <a:pt x="218112" y="66580"/>
                    </a:cubicBezTo>
                    <a:cubicBezTo>
                      <a:pt x="220868" y="71085"/>
                      <a:pt x="221714" y="76495"/>
                      <a:pt x="220488" y="81629"/>
                    </a:cubicBezTo>
                    <a:cubicBezTo>
                      <a:pt x="218872" y="87230"/>
                      <a:pt x="215793" y="92297"/>
                      <a:pt x="211554" y="96298"/>
                    </a:cubicBezTo>
                    <a:cubicBezTo>
                      <a:pt x="206337" y="101594"/>
                      <a:pt x="200501" y="106232"/>
                      <a:pt x="194162" y="110109"/>
                    </a:cubicBezTo>
                    <a:lnTo>
                      <a:pt x="218397" y="124206"/>
                    </a:lnTo>
                    <a:lnTo>
                      <a:pt x="205187" y="131826"/>
                    </a:lnTo>
                    <a:lnTo>
                      <a:pt x="180667" y="117729"/>
                    </a:lnTo>
                    <a:cubicBezTo>
                      <a:pt x="168987" y="123501"/>
                      <a:pt x="156765" y="128092"/>
                      <a:pt x="144172" y="131445"/>
                    </a:cubicBezTo>
                    <a:cubicBezTo>
                      <a:pt x="131010" y="135122"/>
                      <a:pt x="117562" y="137665"/>
                      <a:pt x="103971" y="139065"/>
                    </a:cubicBezTo>
                    <a:lnTo>
                      <a:pt x="91236" y="116014"/>
                    </a:lnTo>
                    <a:cubicBezTo>
                      <a:pt x="94800" y="115919"/>
                      <a:pt x="98355" y="115633"/>
                      <a:pt x="101881" y="115157"/>
                    </a:cubicBezTo>
                    <a:cubicBezTo>
                      <a:pt x="107288" y="114567"/>
                      <a:pt x="112648" y="113643"/>
                      <a:pt x="117942" y="112395"/>
                    </a:cubicBezTo>
                    <a:cubicBezTo>
                      <a:pt x="123834" y="111157"/>
                      <a:pt x="130012" y="109538"/>
                      <a:pt x="136950" y="107632"/>
                    </a:cubicBezTo>
                    <a:cubicBezTo>
                      <a:pt x="143460" y="105823"/>
                      <a:pt x="149818" y="103489"/>
                      <a:pt x="155957" y="100679"/>
                    </a:cubicBezTo>
                    <a:lnTo>
                      <a:pt x="117942" y="78676"/>
                    </a:lnTo>
                    <a:cubicBezTo>
                      <a:pt x="116326" y="79334"/>
                      <a:pt x="114673" y="79905"/>
                      <a:pt x="113000" y="80391"/>
                    </a:cubicBezTo>
                    <a:lnTo>
                      <a:pt x="107773" y="82010"/>
                    </a:lnTo>
                    <a:cubicBezTo>
                      <a:pt x="98269" y="85154"/>
                      <a:pt x="89431" y="87630"/>
                      <a:pt x="81448" y="89440"/>
                    </a:cubicBezTo>
                    <a:cubicBezTo>
                      <a:pt x="74111" y="91135"/>
                      <a:pt x="66631" y="92154"/>
                      <a:pt x="59114" y="92488"/>
                    </a:cubicBezTo>
                    <a:cubicBezTo>
                      <a:pt x="52470" y="92697"/>
                      <a:pt x="45827" y="92059"/>
                      <a:pt x="39346" y="90583"/>
                    </a:cubicBezTo>
                    <a:cubicBezTo>
                      <a:pt x="32883" y="89068"/>
                      <a:pt x="26696" y="86563"/>
                      <a:pt x="21003" y="83153"/>
                    </a:cubicBezTo>
                    <a:cubicBezTo>
                      <a:pt x="14702" y="79915"/>
                      <a:pt x="9238" y="75247"/>
                      <a:pt x="5037" y="69532"/>
                    </a:cubicBezTo>
                    <a:cubicBezTo>
                      <a:pt x="1977" y="65246"/>
                      <a:pt x="466" y="60036"/>
                      <a:pt x="760" y="54769"/>
                    </a:cubicBezTo>
                    <a:cubicBezTo>
                      <a:pt x="1331" y="49273"/>
                      <a:pt x="3507" y="44062"/>
                      <a:pt x="7033" y="39814"/>
                    </a:cubicBezTo>
                    <a:cubicBezTo>
                      <a:pt x="11471" y="34404"/>
                      <a:pt x="16698" y="29680"/>
                      <a:pt x="22524" y="25813"/>
                    </a:cubicBezTo>
                    <a:lnTo>
                      <a:pt x="0" y="12763"/>
                    </a:lnTo>
                    <a:lnTo>
                      <a:pt x="13210" y="5048"/>
                    </a:lnTo>
                    <a:lnTo>
                      <a:pt x="35544" y="18002"/>
                    </a:lnTo>
                    <a:cubicBezTo>
                      <a:pt x="45998" y="12782"/>
                      <a:pt x="56994" y="8725"/>
                      <a:pt x="68332" y="5905"/>
                    </a:cubicBezTo>
                    <a:cubicBezTo>
                      <a:pt x="79110" y="3143"/>
                      <a:pt x="90067" y="1171"/>
                      <a:pt x="101120" y="0"/>
                    </a:cubicBezTo>
                    <a:close/>
                    <a:moveTo>
                      <a:pt x="46759" y="62103"/>
                    </a:moveTo>
                    <a:cubicBezTo>
                      <a:pt x="51748" y="65037"/>
                      <a:pt x="57536" y="66304"/>
                      <a:pt x="63295" y="65722"/>
                    </a:cubicBezTo>
                    <a:cubicBezTo>
                      <a:pt x="71031" y="64818"/>
                      <a:pt x="78644" y="63094"/>
                      <a:pt x="86009" y="60579"/>
                    </a:cubicBezTo>
                    <a:lnTo>
                      <a:pt x="50275" y="39910"/>
                    </a:lnTo>
                    <a:cubicBezTo>
                      <a:pt x="37255" y="48482"/>
                      <a:pt x="35639" y="55912"/>
                      <a:pt x="46854" y="62103"/>
                    </a:cubicBezTo>
                    <a:close/>
                    <a:moveTo>
                      <a:pt x="172209" y="72580"/>
                    </a:moveTo>
                    <a:cubicBezTo>
                      <a:pt x="166706" y="69637"/>
                      <a:pt x="160414" y="68532"/>
                      <a:pt x="154246" y="69437"/>
                    </a:cubicBezTo>
                    <a:cubicBezTo>
                      <a:pt x="145807" y="70523"/>
                      <a:pt x="137472" y="72342"/>
                      <a:pt x="129347" y="74866"/>
                    </a:cubicBezTo>
                    <a:lnTo>
                      <a:pt x="164891" y="95440"/>
                    </a:lnTo>
                    <a:cubicBezTo>
                      <a:pt x="180097" y="86230"/>
                      <a:pt x="182568" y="78610"/>
                      <a:pt x="172304" y="7258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39" name="Google Shape;1839;p30"/>
            <p:cNvGrpSpPr/>
            <p:nvPr/>
          </p:nvGrpSpPr>
          <p:grpSpPr>
            <a:xfrm>
              <a:off x="3220919" y="3808894"/>
              <a:ext cx="664504" cy="467011"/>
              <a:chOff x="5002019" y="4625244"/>
              <a:chExt cx="664504" cy="467011"/>
            </a:xfrm>
          </p:grpSpPr>
          <p:sp>
            <p:nvSpPr>
              <p:cNvPr id="1840" name="Google Shape;1840;p30"/>
              <p:cNvSpPr/>
              <p:nvPr/>
            </p:nvSpPr>
            <p:spPr>
              <a:xfrm>
                <a:off x="5002019" y="470763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0"/>
              <p:cNvSpPr/>
              <p:nvPr/>
            </p:nvSpPr>
            <p:spPr>
              <a:xfrm>
                <a:off x="5002019" y="481526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0"/>
              <p:cNvSpPr/>
              <p:nvPr/>
            </p:nvSpPr>
            <p:spPr>
              <a:xfrm>
                <a:off x="5616534" y="481755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0"/>
              <p:cNvSpPr/>
              <p:nvPr/>
            </p:nvSpPr>
            <p:spPr>
              <a:xfrm>
                <a:off x="5002019" y="462524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0"/>
              <p:cNvSpPr/>
              <p:nvPr/>
            </p:nvSpPr>
            <p:spPr>
              <a:xfrm>
                <a:off x="5096424" y="4677655"/>
                <a:ext cx="475693" cy="275248"/>
              </a:xfrm>
              <a:custGeom>
                <a:avLst/>
                <a:gdLst/>
                <a:ahLst/>
                <a:cxnLst/>
                <a:rect l="l" t="t" r="r" b="b"/>
                <a:pathLst>
                  <a:path w="475693" h="275248" extrusionOk="0">
                    <a:moveTo>
                      <a:pt x="475252" y="145899"/>
                    </a:moveTo>
                    <a:cubicBezTo>
                      <a:pt x="471925" y="178284"/>
                      <a:pt x="448926" y="210193"/>
                      <a:pt x="406064" y="234958"/>
                    </a:cubicBezTo>
                    <a:cubicBezTo>
                      <a:pt x="313117" y="288679"/>
                      <a:pt x="162577" y="288679"/>
                      <a:pt x="69630" y="234958"/>
                    </a:cubicBezTo>
                    <a:cubicBezTo>
                      <a:pt x="26768" y="210193"/>
                      <a:pt x="3769" y="178284"/>
                      <a:pt x="443" y="145899"/>
                    </a:cubicBezTo>
                    <a:cubicBezTo>
                      <a:pt x="-3549" y="107799"/>
                      <a:pt x="19450" y="69223"/>
                      <a:pt x="69630" y="40362"/>
                    </a:cubicBezTo>
                    <a:cubicBezTo>
                      <a:pt x="162577"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0"/>
              <p:cNvSpPr/>
              <p:nvPr/>
            </p:nvSpPr>
            <p:spPr>
              <a:xfrm>
                <a:off x="5096866" y="4694134"/>
                <a:ext cx="474809" cy="258770"/>
              </a:xfrm>
              <a:custGeom>
                <a:avLst/>
                <a:gdLst/>
                <a:ahLst/>
                <a:cxnLst/>
                <a:rect l="l" t="t" r="r" b="b"/>
                <a:pathLst>
                  <a:path w="474809" h="258770" extrusionOk="0">
                    <a:moveTo>
                      <a:pt x="474809" y="129421"/>
                    </a:moveTo>
                    <a:cubicBezTo>
                      <a:pt x="471483" y="161806"/>
                      <a:pt x="448484" y="193715"/>
                      <a:pt x="405622" y="218480"/>
                    </a:cubicBezTo>
                    <a:cubicBezTo>
                      <a:pt x="312675" y="272201"/>
                      <a:pt x="162135" y="272201"/>
                      <a:pt x="69188" y="218480"/>
                    </a:cubicBezTo>
                    <a:cubicBezTo>
                      <a:pt x="26325" y="193715"/>
                      <a:pt x="3326" y="161806"/>
                      <a:pt x="0" y="129421"/>
                    </a:cubicBezTo>
                    <a:cubicBezTo>
                      <a:pt x="3326" y="97036"/>
                      <a:pt x="26325" y="65127"/>
                      <a:pt x="69188" y="40362"/>
                    </a:cubicBezTo>
                    <a:cubicBezTo>
                      <a:pt x="162135" y="-13454"/>
                      <a:pt x="312675" y="-13454"/>
                      <a:pt x="405622" y="40362"/>
                    </a:cubicBezTo>
                    <a:cubicBezTo>
                      <a:pt x="448484" y="65127"/>
                      <a:pt x="471673" y="96941"/>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0"/>
              <p:cNvSpPr/>
              <p:nvPr/>
            </p:nvSpPr>
            <p:spPr>
              <a:xfrm>
                <a:off x="5218990" y="4756403"/>
                <a:ext cx="221102" cy="139065"/>
              </a:xfrm>
              <a:custGeom>
                <a:avLst/>
                <a:gdLst/>
                <a:ahLst/>
                <a:cxnLst/>
                <a:rect l="l" t="t" r="r" b="b"/>
                <a:pathLst>
                  <a:path w="221102" h="139065" extrusionOk="0">
                    <a:moveTo>
                      <a:pt x="111955" y="22098"/>
                    </a:moveTo>
                    <a:cubicBezTo>
                      <a:pt x="109027" y="22060"/>
                      <a:pt x="106100" y="22279"/>
                      <a:pt x="103211" y="22765"/>
                    </a:cubicBezTo>
                    <a:cubicBezTo>
                      <a:pt x="99315" y="23336"/>
                      <a:pt x="94943" y="24099"/>
                      <a:pt x="90096" y="25146"/>
                    </a:cubicBezTo>
                    <a:cubicBezTo>
                      <a:pt x="85249" y="26194"/>
                      <a:pt x="80592" y="27527"/>
                      <a:pt x="74985" y="29051"/>
                    </a:cubicBezTo>
                    <a:cubicBezTo>
                      <a:pt x="69881" y="30585"/>
                      <a:pt x="64892" y="32490"/>
                      <a:pt x="60064" y="34766"/>
                    </a:cubicBezTo>
                    <a:lnTo>
                      <a:pt x="98079" y="56864"/>
                    </a:lnTo>
                    <a:lnTo>
                      <a:pt x="104922" y="54388"/>
                    </a:lnTo>
                    <a:cubicBezTo>
                      <a:pt x="114426" y="51149"/>
                      <a:pt x="123929" y="48483"/>
                      <a:pt x="132388" y="46196"/>
                    </a:cubicBezTo>
                    <a:cubicBezTo>
                      <a:pt x="140504" y="44015"/>
                      <a:pt x="148810" y="42644"/>
                      <a:pt x="157193" y="42101"/>
                    </a:cubicBezTo>
                    <a:cubicBezTo>
                      <a:pt x="164796" y="41596"/>
                      <a:pt x="172437" y="42101"/>
                      <a:pt x="179907" y="43625"/>
                    </a:cubicBezTo>
                    <a:cubicBezTo>
                      <a:pt x="187567" y="45253"/>
                      <a:pt x="194923" y="48120"/>
                      <a:pt x="201670" y="52102"/>
                    </a:cubicBezTo>
                    <a:cubicBezTo>
                      <a:pt x="208294" y="55445"/>
                      <a:pt x="213949" y="60427"/>
                      <a:pt x="218112" y="66580"/>
                    </a:cubicBezTo>
                    <a:cubicBezTo>
                      <a:pt x="220887" y="71038"/>
                      <a:pt x="221780" y="76419"/>
                      <a:pt x="220583" y="81534"/>
                    </a:cubicBezTo>
                    <a:cubicBezTo>
                      <a:pt x="218958" y="87154"/>
                      <a:pt x="215869" y="92250"/>
                      <a:pt x="211649" y="96298"/>
                    </a:cubicBezTo>
                    <a:cubicBezTo>
                      <a:pt x="206403" y="101594"/>
                      <a:pt x="200530" y="106232"/>
                      <a:pt x="194162" y="110109"/>
                    </a:cubicBezTo>
                    <a:lnTo>
                      <a:pt x="218492" y="124206"/>
                    </a:lnTo>
                    <a:lnTo>
                      <a:pt x="205187" y="131826"/>
                    </a:lnTo>
                    <a:lnTo>
                      <a:pt x="180667" y="117729"/>
                    </a:lnTo>
                    <a:cubicBezTo>
                      <a:pt x="169015" y="123482"/>
                      <a:pt x="156822" y="128083"/>
                      <a:pt x="144267" y="131445"/>
                    </a:cubicBezTo>
                    <a:cubicBezTo>
                      <a:pt x="131105" y="135103"/>
                      <a:pt x="117657" y="137646"/>
                      <a:pt x="104066" y="139065"/>
                    </a:cubicBezTo>
                    <a:lnTo>
                      <a:pt x="91236" y="116015"/>
                    </a:lnTo>
                    <a:cubicBezTo>
                      <a:pt x="94829" y="115919"/>
                      <a:pt x="98412" y="115634"/>
                      <a:pt x="101976" y="115158"/>
                    </a:cubicBezTo>
                    <a:cubicBezTo>
                      <a:pt x="107345" y="114557"/>
                      <a:pt x="112677" y="113633"/>
                      <a:pt x="117942" y="112395"/>
                    </a:cubicBezTo>
                    <a:cubicBezTo>
                      <a:pt x="123834" y="111157"/>
                      <a:pt x="130107" y="109538"/>
                      <a:pt x="136950" y="107633"/>
                    </a:cubicBezTo>
                    <a:cubicBezTo>
                      <a:pt x="143460" y="105823"/>
                      <a:pt x="149818" y="103499"/>
                      <a:pt x="155957" y="100679"/>
                    </a:cubicBezTo>
                    <a:lnTo>
                      <a:pt x="117942" y="78677"/>
                    </a:lnTo>
                    <a:cubicBezTo>
                      <a:pt x="116326" y="79343"/>
                      <a:pt x="114682" y="79924"/>
                      <a:pt x="113000" y="80391"/>
                    </a:cubicBezTo>
                    <a:lnTo>
                      <a:pt x="107773" y="82010"/>
                    </a:lnTo>
                    <a:cubicBezTo>
                      <a:pt x="98269" y="85182"/>
                      <a:pt x="89526" y="87659"/>
                      <a:pt x="81543" y="89440"/>
                    </a:cubicBezTo>
                    <a:cubicBezTo>
                      <a:pt x="74177" y="91135"/>
                      <a:pt x="66669" y="92155"/>
                      <a:pt x="59114" y="92488"/>
                    </a:cubicBezTo>
                    <a:cubicBezTo>
                      <a:pt x="52470" y="92698"/>
                      <a:pt x="45827" y="92059"/>
                      <a:pt x="39346" y="90583"/>
                    </a:cubicBezTo>
                    <a:cubicBezTo>
                      <a:pt x="32893" y="89040"/>
                      <a:pt x="26715" y="86535"/>
                      <a:pt x="21003" y="83153"/>
                    </a:cubicBezTo>
                    <a:cubicBezTo>
                      <a:pt x="14740" y="79886"/>
                      <a:pt x="9314" y="75229"/>
                      <a:pt x="5132" y="69533"/>
                    </a:cubicBezTo>
                    <a:cubicBezTo>
                      <a:pt x="2072" y="65246"/>
                      <a:pt x="561" y="60036"/>
                      <a:pt x="855" y="54769"/>
                    </a:cubicBezTo>
                    <a:cubicBezTo>
                      <a:pt x="1340" y="49254"/>
                      <a:pt x="3535" y="44025"/>
                      <a:pt x="7128" y="39815"/>
                    </a:cubicBezTo>
                    <a:cubicBezTo>
                      <a:pt x="11509" y="34376"/>
                      <a:pt x="16698" y="29651"/>
                      <a:pt x="22524" y="25813"/>
                    </a:cubicBezTo>
                    <a:lnTo>
                      <a:pt x="0" y="12764"/>
                    </a:lnTo>
                    <a:lnTo>
                      <a:pt x="13305" y="5049"/>
                    </a:lnTo>
                    <a:lnTo>
                      <a:pt x="35544" y="18002"/>
                    </a:lnTo>
                    <a:cubicBezTo>
                      <a:pt x="46027" y="12783"/>
                      <a:pt x="57061" y="8725"/>
                      <a:pt x="68427" y="5906"/>
                    </a:cubicBezTo>
                    <a:cubicBezTo>
                      <a:pt x="79205" y="3143"/>
                      <a:pt x="90162" y="1172"/>
                      <a:pt x="101215" y="0"/>
                    </a:cubicBezTo>
                    <a:close/>
                    <a:moveTo>
                      <a:pt x="47044" y="62199"/>
                    </a:moveTo>
                    <a:cubicBezTo>
                      <a:pt x="52043" y="65113"/>
                      <a:pt x="57830" y="66380"/>
                      <a:pt x="63580" y="65818"/>
                    </a:cubicBezTo>
                    <a:cubicBezTo>
                      <a:pt x="71345" y="64922"/>
                      <a:pt x="78995" y="63198"/>
                      <a:pt x="86389" y="60674"/>
                    </a:cubicBezTo>
                    <a:lnTo>
                      <a:pt x="50560" y="40005"/>
                    </a:lnTo>
                    <a:cubicBezTo>
                      <a:pt x="37321" y="48578"/>
                      <a:pt x="36086" y="55979"/>
                      <a:pt x="46854" y="62199"/>
                    </a:cubicBezTo>
                    <a:close/>
                    <a:moveTo>
                      <a:pt x="172494" y="72676"/>
                    </a:moveTo>
                    <a:cubicBezTo>
                      <a:pt x="167029" y="69742"/>
                      <a:pt x="160766" y="68637"/>
                      <a:pt x="154627" y="69533"/>
                    </a:cubicBezTo>
                    <a:cubicBezTo>
                      <a:pt x="146159" y="70618"/>
                      <a:pt x="137795" y="72438"/>
                      <a:pt x="129632" y="74962"/>
                    </a:cubicBezTo>
                    <a:lnTo>
                      <a:pt x="165176" y="95536"/>
                    </a:lnTo>
                    <a:cubicBezTo>
                      <a:pt x="180192" y="86297"/>
                      <a:pt x="182568" y="78677"/>
                      <a:pt x="17230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0"/>
              <p:cNvSpPr/>
              <p:nvPr/>
            </p:nvSpPr>
            <p:spPr>
              <a:xfrm>
                <a:off x="5310227" y="4859464"/>
                <a:ext cx="14635" cy="19050"/>
              </a:xfrm>
              <a:custGeom>
                <a:avLst/>
                <a:gdLst/>
                <a:ahLst/>
                <a:cxnLst/>
                <a:rect l="l" t="t" r="r" b="b"/>
                <a:pathLst>
                  <a:path w="14635" h="19050" extrusionOk="0">
                    <a:moveTo>
                      <a:pt x="0" y="12954"/>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0"/>
              <p:cNvSpPr/>
              <p:nvPr/>
            </p:nvSpPr>
            <p:spPr>
              <a:xfrm>
                <a:off x="5405835" y="4867656"/>
                <a:ext cx="31647" cy="14858"/>
              </a:xfrm>
              <a:custGeom>
                <a:avLst/>
                <a:gdLst/>
                <a:ahLst/>
                <a:cxnLst/>
                <a:rect l="l" t="t" r="r" b="b"/>
                <a:pathLst>
                  <a:path w="31647" h="14858" extrusionOk="0">
                    <a:moveTo>
                      <a:pt x="31648" y="12954"/>
                    </a:moveTo>
                    <a:lnTo>
                      <a:pt x="31648" y="0"/>
                    </a:lnTo>
                    <a:lnTo>
                      <a:pt x="0" y="2476"/>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0"/>
              <p:cNvSpPr/>
              <p:nvPr/>
            </p:nvSpPr>
            <p:spPr>
              <a:xfrm>
                <a:off x="5416479" y="482012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0"/>
              <p:cNvSpPr/>
              <p:nvPr/>
            </p:nvSpPr>
            <p:spPr>
              <a:xfrm>
                <a:off x="5342159" y="4824983"/>
                <a:ext cx="35544" cy="24669"/>
              </a:xfrm>
              <a:custGeom>
                <a:avLst/>
                <a:gdLst/>
                <a:ahLst/>
                <a:cxnLst/>
                <a:rect l="l" t="t" r="r" b="b"/>
                <a:pathLst>
                  <a:path w="35544" h="24669" extrusionOk="0">
                    <a:moveTo>
                      <a:pt x="0" y="7525"/>
                    </a:moveTo>
                    <a:lnTo>
                      <a:pt x="7793" y="0"/>
                    </a:lnTo>
                    <a:lnTo>
                      <a:pt x="35544" y="19050"/>
                    </a:lnTo>
                    <a:lnTo>
                      <a:pt x="33834" y="24670"/>
                    </a:lnTo>
                    <a:cubicBezTo>
                      <a:pt x="33834"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0"/>
              <p:cNvSpPr/>
              <p:nvPr/>
            </p:nvSpPr>
            <p:spPr>
              <a:xfrm>
                <a:off x="5269455" y="4783550"/>
                <a:ext cx="44382" cy="29241"/>
              </a:xfrm>
              <a:custGeom>
                <a:avLst/>
                <a:gdLst/>
                <a:ahLst/>
                <a:cxnLst/>
                <a:rect l="l" t="t" r="r" b="b"/>
                <a:pathLst>
                  <a:path w="44382" h="29241" extrusionOk="0">
                    <a:moveTo>
                      <a:pt x="0" y="8287"/>
                    </a:moveTo>
                    <a:lnTo>
                      <a:pt x="36875" y="29242"/>
                    </a:lnTo>
                    <a:lnTo>
                      <a:pt x="44383" y="23717"/>
                    </a:lnTo>
                    <a:lnTo>
                      <a:pt x="39441" y="17907"/>
                    </a:lnTo>
                    <a:cubicBezTo>
                      <a:pt x="36143" y="14135"/>
                      <a:pt x="32256" y="10925"/>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0"/>
              <p:cNvSpPr/>
              <p:nvPr/>
            </p:nvSpPr>
            <p:spPr>
              <a:xfrm>
                <a:off x="5310227" y="4760118"/>
                <a:ext cx="20528" cy="18383"/>
              </a:xfrm>
              <a:custGeom>
                <a:avLst/>
                <a:gdLst/>
                <a:ahLst/>
                <a:cxnLst/>
                <a:rect l="l" t="t" r="r" b="b"/>
                <a:pathLst>
                  <a:path w="20528" h="18383" extrusionOk="0">
                    <a:moveTo>
                      <a:pt x="20528" y="18383"/>
                    </a:moveTo>
                    <a:lnTo>
                      <a:pt x="20528" y="5429"/>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0"/>
              <p:cNvSpPr/>
              <p:nvPr/>
            </p:nvSpPr>
            <p:spPr>
              <a:xfrm>
                <a:off x="5218325" y="475621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0"/>
              <p:cNvSpPr/>
              <p:nvPr/>
            </p:nvSpPr>
            <p:spPr>
              <a:xfrm>
                <a:off x="5219085" y="4799552"/>
                <a:ext cx="22524" cy="22764"/>
              </a:xfrm>
              <a:custGeom>
                <a:avLst/>
                <a:gdLst/>
                <a:ahLst/>
                <a:cxnLst/>
                <a:rect l="l" t="t" r="r" b="b"/>
                <a:pathLst>
                  <a:path w="22524" h="22764" extrusionOk="0">
                    <a:moveTo>
                      <a:pt x="0" y="13430"/>
                    </a:moveTo>
                    <a:lnTo>
                      <a:pt x="0" y="0"/>
                    </a:lnTo>
                    <a:lnTo>
                      <a:pt x="22524"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0"/>
              <p:cNvSpPr/>
              <p:nvPr/>
            </p:nvSpPr>
            <p:spPr>
              <a:xfrm>
                <a:off x="5218990" y="4743450"/>
                <a:ext cx="221102" cy="139065"/>
              </a:xfrm>
              <a:custGeom>
                <a:avLst/>
                <a:gdLst/>
                <a:ahLst/>
                <a:cxnLst/>
                <a:rect l="l" t="t" r="r" b="b"/>
                <a:pathLst>
                  <a:path w="221102" h="139065" extrusionOk="0">
                    <a:moveTo>
                      <a:pt x="111955" y="22098"/>
                    </a:moveTo>
                    <a:cubicBezTo>
                      <a:pt x="109027" y="22098"/>
                      <a:pt x="106100" y="22355"/>
                      <a:pt x="103211" y="22860"/>
                    </a:cubicBezTo>
                    <a:cubicBezTo>
                      <a:pt x="99315" y="23431"/>
                      <a:pt x="94943" y="24194"/>
                      <a:pt x="90096" y="25241"/>
                    </a:cubicBezTo>
                    <a:cubicBezTo>
                      <a:pt x="85249" y="26289"/>
                      <a:pt x="80592" y="27527"/>
                      <a:pt x="74985" y="29051"/>
                    </a:cubicBezTo>
                    <a:cubicBezTo>
                      <a:pt x="69891" y="30623"/>
                      <a:pt x="64911" y="32537"/>
                      <a:pt x="60064" y="34766"/>
                    </a:cubicBezTo>
                    <a:lnTo>
                      <a:pt x="98079" y="56864"/>
                    </a:lnTo>
                    <a:lnTo>
                      <a:pt x="104922" y="54483"/>
                    </a:lnTo>
                    <a:cubicBezTo>
                      <a:pt x="114426" y="51245"/>
                      <a:pt x="123929" y="48482"/>
                      <a:pt x="132388" y="46196"/>
                    </a:cubicBezTo>
                    <a:cubicBezTo>
                      <a:pt x="140514" y="44063"/>
                      <a:pt x="148820" y="42691"/>
                      <a:pt x="157193" y="42101"/>
                    </a:cubicBezTo>
                    <a:cubicBezTo>
                      <a:pt x="164796" y="41643"/>
                      <a:pt x="172427" y="42148"/>
                      <a:pt x="179907" y="43624"/>
                    </a:cubicBezTo>
                    <a:cubicBezTo>
                      <a:pt x="187576" y="45291"/>
                      <a:pt x="194923" y="48187"/>
                      <a:pt x="201670" y="52197"/>
                    </a:cubicBezTo>
                    <a:cubicBezTo>
                      <a:pt x="208294" y="55540"/>
                      <a:pt x="213949" y="60522"/>
                      <a:pt x="218112" y="66675"/>
                    </a:cubicBezTo>
                    <a:cubicBezTo>
                      <a:pt x="220887" y="71133"/>
                      <a:pt x="221780" y="76514"/>
                      <a:pt x="220583" y="81629"/>
                    </a:cubicBezTo>
                    <a:cubicBezTo>
                      <a:pt x="218929" y="87249"/>
                      <a:pt x="215859" y="92335"/>
                      <a:pt x="211649" y="96393"/>
                    </a:cubicBezTo>
                    <a:cubicBezTo>
                      <a:pt x="206375" y="101660"/>
                      <a:pt x="200511" y="106299"/>
                      <a:pt x="194162" y="110204"/>
                    </a:cubicBezTo>
                    <a:lnTo>
                      <a:pt x="218492" y="124206"/>
                    </a:lnTo>
                    <a:lnTo>
                      <a:pt x="205187" y="131921"/>
                    </a:lnTo>
                    <a:lnTo>
                      <a:pt x="180667" y="117729"/>
                    </a:lnTo>
                    <a:cubicBezTo>
                      <a:pt x="168996" y="123473"/>
                      <a:pt x="156812" y="128102"/>
                      <a:pt x="144267" y="131540"/>
                    </a:cubicBezTo>
                    <a:cubicBezTo>
                      <a:pt x="131095" y="135169"/>
                      <a:pt x="117657" y="137684"/>
                      <a:pt x="104066" y="139065"/>
                    </a:cubicBezTo>
                    <a:lnTo>
                      <a:pt x="91236" y="116014"/>
                    </a:lnTo>
                    <a:cubicBezTo>
                      <a:pt x="94829" y="116014"/>
                      <a:pt x="98421" y="115757"/>
                      <a:pt x="101976" y="115253"/>
                    </a:cubicBezTo>
                    <a:cubicBezTo>
                      <a:pt x="106727" y="114681"/>
                      <a:pt x="112050" y="113729"/>
                      <a:pt x="117942" y="112490"/>
                    </a:cubicBezTo>
                    <a:cubicBezTo>
                      <a:pt x="123834" y="111252"/>
                      <a:pt x="130107" y="109633"/>
                      <a:pt x="136950" y="107728"/>
                    </a:cubicBezTo>
                    <a:cubicBezTo>
                      <a:pt x="143450" y="105842"/>
                      <a:pt x="149799" y="103489"/>
                      <a:pt x="155957" y="100679"/>
                    </a:cubicBezTo>
                    <a:lnTo>
                      <a:pt x="117942" y="78772"/>
                    </a:lnTo>
                    <a:lnTo>
                      <a:pt x="113000" y="80486"/>
                    </a:lnTo>
                    <a:lnTo>
                      <a:pt x="107773" y="82105"/>
                    </a:lnTo>
                    <a:cubicBezTo>
                      <a:pt x="99163" y="85011"/>
                      <a:pt x="90410" y="87459"/>
                      <a:pt x="81543" y="89440"/>
                    </a:cubicBezTo>
                    <a:cubicBezTo>
                      <a:pt x="74187" y="91183"/>
                      <a:pt x="66669" y="92202"/>
                      <a:pt x="59114" y="92488"/>
                    </a:cubicBezTo>
                    <a:cubicBezTo>
                      <a:pt x="52470" y="92726"/>
                      <a:pt x="45827" y="92126"/>
                      <a:pt x="39346" y="90678"/>
                    </a:cubicBezTo>
                    <a:cubicBezTo>
                      <a:pt x="32921" y="89049"/>
                      <a:pt x="26753" y="86544"/>
                      <a:pt x="21003" y="83248"/>
                    </a:cubicBezTo>
                    <a:cubicBezTo>
                      <a:pt x="14759" y="79915"/>
                      <a:pt x="9342" y="75229"/>
                      <a:pt x="5132" y="69532"/>
                    </a:cubicBezTo>
                    <a:cubicBezTo>
                      <a:pt x="2053" y="65246"/>
                      <a:pt x="542" y="60036"/>
                      <a:pt x="855" y="54769"/>
                    </a:cubicBezTo>
                    <a:cubicBezTo>
                      <a:pt x="1359" y="49282"/>
                      <a:pt x="3554" y="44091"/>
                      <a:pt x="7128" y="39910"/>
                    </a:cubicBezTo>
                    <a:cubicBezTo>
                      <a:pt x="11500" y="34442"/>
                      <a:pt x="16698" y="29689"/>
                      <a:pt x="22524" y="25813"/>
                    </a:cubicBezTo>
                    <a:lnTo>
                      <a:pt x="0" y="12763"/>
                    </a:lnTo>
                    <a:lnTo>
                      <a:pt x="13305" y="5144"/>
                    </a:lnTo>
                    <a:lnTo>
                      <a:pt x="35544" y="18002"/>
                    </a:lnTo>
                    <a:cubicBezTo>
                      <a:pt x="46055" y="12849"/>
                      <a:pt x="57070" y="8830"/>
                      <a:pt x="68427" y="6001"/>
                    </a:cubicBezTo>
                    <a:cubicBezTo>
                      <a:pt x="79205" y="3258"/>
                      <a:pt x="90162" y="1248"/>
                      <a:pt x="101215" y="0"/>
                    </a:cubicBezTo>
                    <a:close/>
                    <a:moveTo>
                      <a:pt x="47044" y="62294"/>
                    </a:moveTo>
                    <a:cubicBezTo>
                      <a:pt x="52052" y="65179"/>
                      <a:pt x="57840" y="66408"/>
                      <a:pt x="63580" y="65818"/>
                    </a:cubicBezTo>
                    <a:cubicBezTo>
                      <a:pt x="71345" y="64961"/>
                      <a:pt x="78986" y="63275"/>
                      <a:pt x="86389" y="60770"/>
                    </a:cubicBezTo>
                    <a:lnTo>
                      <a:pt x="50560" y="40005"/>
                    </a:lnTo>
                    <a:cubicBezTo>
                      <a:pt x="37255" y="48673"/>
                      <a:pt x="35924" y="56007"/>
                      <a:pt x="46854" y="62294"/>
                    </a:cubicBezTo>
                    <a:close/>
                    <a:moveTo>
                      <a:pt x="172494" y="72771"/>
                    </a:moveTo>
                    <a:cubicBezTo>
                      <a:pt x="167048" y="69771"/>
                      <a:pt x="160775" y="68628"/>
                      <a:pt x="154627" y="69532"/>
                    </a:cubicBezTo>
                    <a:cubicBezTo>
                      <a:pt x="146149" y="70609"/>
                      <a:pt x="137776" y="72457"/>
                      <a:pt x="129632" y="75057"/>
                    </a:cubicBezTo>
                    <a:lnTo>
                      <a:pt x="165176" y="95631"/>
                    </a:lnTo>
                    <a:cubicBezTo>
                      <a:pt x="180192" y="86296"/>
                      <a:pt x="182568" y="78677"/>
                      <a:pt x="172304"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56" name="Google Shape;1856;p30"/>
            <p:cNvGrpSpPr/>
            <p:nvPr/>
          </p:nvGrpSpPr>
          <p:grpSpPr>
            <a:xfrm>
              <a:off x="3200486" y="3710215"/>
              <a:ext cx="664598" cy="467011"/>
              <a:chOff x="4981586" y="4526565"/>
              <a:chExt cx="664598" cy="467011"/>
            </a:xfrm>
          </p:grpSpPr>
          <p:sp>
            <p:nvSpPr>
              <p:cNvPr id="1857" name="Google Shape;1857;p30"/>
              <p:cNvSpPr/>
              <p:nvPr/>
            </p:nvSpPr>
            <p:spPr>
              <a:xfrm>
                <a:off x="4981586" y="4608957"/>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0"/>
              <p:cNvSpPr/>
              <p:nvPr/>
            </p:nvSpPr>
            <p:spPr>
              <a:xfrm>
                <a:off x="4981681" y="471658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9" name="Google Shape;1859;p30"/>
              <p:cNvSpPr/>
              <p:nvPr/>
            </p:nvSpPr>
            <p:spPr>
              <a:xfrm>
                <a:off x="5596100" y="4718875"/>
                <a:ext cx="50084" cy="118109"/>
              </a:xfrm>
              <a:custGeom>
                <a:avLst/>
                <a:gdLst/>
                <a:ahLst/>
                <a:cxnLst/>
                <a:rect l="l" t="t" r="r" b="b"/>
                <a:pathLst>
                  <a:path w="50084" h="118109" extrusionOk="0">
                    <a:moveTo>
                      <a:pt x="50085" y="0"/>
                    </a:moveTo>
                    <a:lnTo>
                      <a:pt x="50085" y="82391"/>
                    </a:lnTo>
                    <a:lnTo>
                      <a:pt x="16442" y="118110"/>
                    </a:lnTo>
                    <a:lnTo>
                      <a:pt x="0" y="23813"/>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30"/>
              <p:cNvSpPr/>
              <p:nvPr/>
            </p:nvSpPr>
            <p:spPr>
              <a:xfrm>
                <a:off x="4981586" y="4526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30"/>
              <p:cNvSpPr/>
              <p:nvPr/>
            </p:nvSpPr>
            <p:spPr>
              <a:xfrm>
                <a:off x="5076086" y="4578881"/>
                <a:ext cx="475673" cy="275344"/>
              </a:xfrm>
              <a:custGeom>
                <a:avLst/>
                <a:gdLst/>
                <a:ahLst/>
                <a:cxnLst/>
                <a:rect l="l" t="t" r="r" b="b"/>
                <a:pathLst>
                  <a:path w="475673" h="275344" extrusionOk="0">
                    <a:moveTo>
                      <a:pt x="475252" y="145994"/>
                    </a:moveTo>
                    <a:cubicBezTo>
                      <a:pt x="471830" y="178380"/>
                      <a:pt x="448831" y="210193"/>
                      <a:pt x="405969" y="235053"/>
                    </a:cubicBezTo>
                    <a:cubicBezTo>
                      <a:pt x="313117" y="288774"/>
                      <a:pt x="162482" y="288774"/>
                      <a:pt x="69535" y="235053"/>
                    </a:cubicBezTo>
                    <a:cubicBezTo>
                      <a:pt x="26768" y="210193"/>
                      <a:pt x="3769" y="178380"/>
                      <a:pt x="443" y="145994"/>
                    </a:cubicBezTo>
                    <a:cubicBezTo>
                      <a:pt x="-3549" y="107894"/>
                      <a:pt x="19450" y="69318"/>
                      <a:pt x="69535" y="40362"/>
                    </a:cubicBezTo>
                    <a:cubicBezTo>
                      <a:pt x="162482" y="-13454"/>
                      <a:pt x="313117" y="-13454"/>
                      <a:pt x="405969" y="40362"/>
                    </a:cubicBezTo>
                    <a:cubicBezTo>
                      <a:pt x="456054" y="69318"/>
                      <a:pt x="479148" y="108085"/>
                      <a:pt x="475252" y="14599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30"/>
              <p:cNvSpPr/>
              <p:nvPr/>
            </p:nvSpPr>
            <p:spPr>
              <a:xfrm>
                <a:off x="5076528" y="4595360"/>
                <a:ext cx="474809" cy="258865"/>
              </a:xfrm>
              <a:custGeom>
                <a:avLst/>
                <a:gdLst/>
                <a:ahLst/>
                <a:cxnLst/>
                <a:rect l="l" t="t" r="r" b="b"/>
                <a:pathLst>
                  <a:path w="474809" h="258865" extrusionOk="0">
                    <a:moveTo>
                      <a:pt x="474809" y="129516"/>
                    </a:moveTo>
                    <a:cubicBezTo>
                      <a:pt x="471388" y="161901"/>
                      <a:pt x="448389" y="193715"/>
                      <a:pt x="405526" y="218575"/>
                    </a:cubicBezTo>
                    <a:cubicBezTo>
                      <a:pt x="312675" y="272296"/>
                      <a:pt x="162040" y="272296"/>
                      <a:pt x="69092" y="218575"/>
                    </a:cubicBezTo>
                    <a:cubicBezTo>
                      <a:pt x="26325" y="193715"/>
                      <a:pt x="3326" y="161901"/>
                      <a:pt x="0" y="129516"/>
                    </a:cubicBezTo>
                    <a:cubicBezTo>
                      <a:pt x="3326" y="97131"/>
                      <a:pt x="26325" y="65222"/>
                      <a:pt x="69092" y="40362"/>
                    </a:cubicBezTo>
                    <a:cubicBezTo>
                      <a:pt x="162040" y="-13454"/>
                      <a:pt x="312675" y="-13454"/>
                      <a:pt x="405526" y="40362"/>
                    </a:cubicBezTo>
                    <a:cubicBezTo>
                      <a:pt x="448389" y="65222"/>
                      <a:pt x="471388" y="97131"/>
                      <a:pt x="474809" y="12951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30"/>
              <p:cNvSpPr/>
              <p:nvPr/>
            </p:nvSpPr>
            <p:spPr>
              <a:xfrm>
                <a:off x="5197892" y="4657629"/>
                <a:ext cx="221515" cy="139160"/>
              </a:xfrm>
              <a:custGeom>
                <a:avLst/>
                <a:gdLst/>
                <a:ahLst/>
                <a:cxnLst/>
                <a:rect l="l" t="t" r="r" b="b"/>
                <a:pathLst>
                  <a:path w="221515" h="139160" extrusionOk="0">
                    <a:moveTo>
                      <a:pt x="112525" y="22193"/>
                    </a:moveTo>
                    <a:cubicBezTo>
                      <a:pt x="109598" y="22155"/>
                      <a:pt x="106670" y="22374"/>
                      <a:pt x="103781" y="22860"/>
                    </a:cubicBezTo>
                    <a:cubicBezTo>
                      <a:pt x="99885" y="23432"/>
                      <a:pt x="95513" y="24194"/>
                      <a:pt x="90666" y="25241"/>
                    </a:cubicBezTo>
                    <a:cubicBezTo>
                      <a:pt x="85819" y="26289"/>
                      <a:pt x="81162" y="27527"/>
                      <a:pt x="75460" y="29146"/>
                    </a:cubicBezTo>
                    <a:cubicBezTo>
                      <a:pt x="70376" y="30632"/>
                      <a:pt x="65424" y="32509"/>
                      <a:pt x="60634" y="34766"/>
                    </a:cubicBezTo>
                    <a:lnTo>
                      <a:pt x="98649" y="56960"/>
                    </a:lnTo>
                    <a:lnTo>
                      <a:pt x="105492" y="54483"/>
                    </a:lnTo>
                    <a:cubicBezTo>
                      <a:pt x="114996" y="51245"/>
                      <a:pt x="124500" y="48482"/>
                      <a:pt x="132958" y="46196"/>
                    </a:cubicBezTo>
                    <a:cubicBezTo>
                      <a:pt x="141046" y="44044"/>
                      <a:pt x="149324" y="42701"/>
                      <a:pt x="157668" y="42196"/>
                    </a:cubicBezTo>
                    <a:cubicBezTo>
                      <a:pt x="165309" y="41691"/>
                      <a:pt x="172978" y="42196"/>
                      <a:pt x="180477" y="43720"/>
                    </a:cubicBezTo>
                    <a:cubicBezTo>
                      <a:pt x="188146" y="45330"/>
                      <a:pt x="195502" y="48187"/>
                      <a:pt x="202241" y="52197"/>
                    </a:cubicBezTo>
                    <a:cubicBezTo>
                      <a:pt x="208817" y="55607"/>
                      <a:pt x="214443" y="60617"/>
                      <a:pt x="218587" y="66770"/>
                    </a:cubicBezTo>
                    <a:cubicBezTo>
                      <a:pt x="221343" y="71238"/>
                      <a:pt x="222199" y="76619"/>
                      <a:pt x="220963" y="81725"/>
                    </a:cubicBezTo>
                    <a:cubicBezTo>
                      <a:pt x="219347" y="87354"/>
                      <a:pt x="216268" y="92450"/>
                      <a:pt x="212029" y="96488"/>
                    </a:cubicBezTo>
                    <a:cubicBezTo>
                      <a:pt x="206755" y="101756"/>
                      <a:pt x="200891" y="106394"/>
                      <a:pt x="194543" y="110300"/>
                    </a:cubicBezTo>
                    <a:lnTo>
                      <a:pt x="218872" y="124396"/>
                    </a:lnTo>
                    <a:lnTo>
                      <a:pt x="205662" y="132017"/>
                    </a:lnTo>
                    <a:lnTo>
                      <a:pt x="181142" y="117824"/>
                    </a:lnTo>
                    <a:cubicBezTo>
                      <a:pt x="169462" y="123625"/>
                      <a:pt x="157240" y="128254"/>
                      <a:pt x="144648" y="131636"/>
                    </a:cubicBezTo>
                    <a:cubicBezTo>
                      <a:pt x="131494" y="135322"/>
                      <a:pt x="118037" y="137846"/>
                      <a:pt x="104447" y="139160"/>
                    </a:cubicBezTo>
                    <a:lnTo>
                      <a:pt x="91711" y="116205"/>
                    </a:lnTo>
                    <a:cubicBezTo>
                      <a:pt x="95275" y="116110"/>
                      <a:pt x="98830" y="115824"/>
                      <a:pt x="102356" y="115348"/>
                    </a:cubicBezTo>
                    <a:cubicBezTo>
                      <a:pt x="107754" y="114710"/>
                      <a:pt x="113114" y="113786"/>
                      <a:pt x="118417" y="112586"/>
                    </a:cubicBezTo>
                    <a:cubicBezTo>
                      <a:pt x="124310" y="111347"/>
                      <a:pt x="130487" y="109728"/>
                      <a:pt x="137425" y="107823"/>
                    </a:cubicBezTo>
                    <a:cubicBezTo>
                      <a:pt x="143925" y="105985"/>
                      <a:pt x="150283" y="103661"/>
                      <a:pt x="156432" y="100870"/>
                    </a:cubicBezTo>
                    <a:lnTo>
                      <a:pt x="118417" y="78867"/>
                    </a:lnTo>
                    <a:lnTo>
                      <a:pt x="113475" y="80582"/>
                    </a:lnTo>
                    <a:lnTo>
                      <a:pt x="108248" y="82201"/>
                    </a:lnTo>
                    <a:cubicBezTo>
                      <a:pt x="98744" y="85344"/>
                      <a:pt x="89906" y="87821"/>
                      <a:pt x="81923" y="89630"/>
                    </a:cubicBezTo>
                    <a:cubicBezTo>
                      <a:pt x="74557" y="91307"/>
                      <a:pt x="67049" y="92297"/>
                      <a:pt x="59494" y="92583"/>
                    </a:cubicBezTo>
                    <a:cubicBezTo>
                      <a:pt x="52851" y="92812"/>
                      <a:pt x="46217" y="92212"/>
                      <a:pt x="39726" y="90773"/>
                    </a:cubicBezTo>
                    <a:cubicBezTo>
                      <a:pt x="33301" y="89240"/>
                      <a:pt x="27143" y="86735"/>
                      <a:pt x="21479" y="83344"/>
                    </a:cubicBezTo>
                    <a:cubicBezTo>
                      <a:pt x="15187" y="80039"/>
                      <a:pt x="9732" y="75352"/>
                      <a:pt x="5512" y="69628"/>
                    </a:cubicBezTo>
                    <a:cubicBezTo>
                      <a:pt x="2433" y="65342"/>
                      <a:pt x="922" y="60132"/>
                      <a:pt x="1236" y="54864"/>
                    </a:cubicBezTo>
                    <a:cubicBezTo>
                      <a:pt x="1825" y="49406"/>
                      <a:pt x="4011" y="44234"/>
                      <a:pt x="7508" y="40005"/>
                    </a:cubicBezTo>
                    <a:cubicBezTo>
                      <a:pt x="11918" y="34566"/>
                      <a:pt x="17145" y="29842"/>
                      <a:pt x="22999" y="26003"/>
                    </a:cubicBezTo>
                    <a:lnTo>
                      <a:pt x="0" y="12859"/>
                    </a:lnTo>
                    <a:lnTo>
                      <a:pt x="13210" y="5144"/>
                    </a:lnTo>
                    <a:lnTo>
                      <a:pt x="35544" y="18098"/>
                    </a:lnTo>
                    <a:cubicBezTo>
                      <a:pt x="45998" y="12878"/>
                      <a:pt x="56994" y="8820"/>
                      <a:pt x="68332" y="6001"/>
                    </a:cubicBezTo>
                    <a:cubicBezTo>
                      <a:pt x="79110" y="3258"/>
                      <a:pt x="90067" y="1248"/>
                      <a:pt x="101120" y="0"/>
                    </a:cubicBezTo>
                    <a:close/>
                    <a:moveTo>
                      <a:pt x="47519" y="62294"/>
                    </a:moveTo>
                    <a:cubicBezTo>
                      <a:pt x="52556" y="65189"/>
                      <a:pt x="58372" y="66418"/>
                      <a:pt x="64151" y="65818"/>
                    </a:cubicBezTo>
                    <a:cubicBezTo>
                      <a:pt x="71877" y="64951"/>
                      <a:pt x="79499" y="63265"/>
                      <a:pt x="86865" y="60770"/>
                    </a:cubicBezTo>
                    <a:lnTo>
                      <a:pt x="51130" y="40005"/>
                    </a:lnTo>
                    <a:cubicBezTo>
                      <a:pt x="38015" y="48701"/>
                      <a:pt x="36808" y="56131"/>
                      <a:pt x="47519" y="62294"/>
                    </a:cubicBezTo>
                    <a:close/>
                    <a:moveTo>
                      <a:pt x="172969" y="72771"/>
                    </a:moveTo>
                    <a:cubicBezTo>
                      <a:pt x="167523" y="69771"/>
                      <a:pt x="161251" y="68628"/>
                      <a:pt x="155102" y="69533"/>
                    </a:cubicBezTo>
                    <a:cubicBezTo>
                      <a:pt x="146663" y="70656"/>
                      <a:pt x="138328" y="72504"/>
                      <a:pt x="130202" y="75057"/>
                    </a:cubicBezTo>
                    <a:lnTo>
                      <a:pt x="165746" y="95631"/>
                    </a:lnTo>
                    <a:cubicBezTo>
                      <a:pt x="180572" y="86392"/>
                      <a:pt x="183328" y="78677"/>
                      <a:pt x="17296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30"/>
              <p:cNvSpPr/>
              <p:nvPr/>
            </p:nvSpPr>
            <p:spPr>
              <a:xfrm>
                <a:off x="5289888" y="4760785"/>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30"/>
              <p:cNvSpPr/>
              <p:nvPr/>
            </p:nvSpPr>
            <p:spPr>
              <a:xfrm>
                <a:off x="5385496" y="4768976"/>
                <a:ext cx="31552" cy="14858"/>
              </a:xfrm>
              <a:custGeom>
                <a:avLst/>
                <a:gdLst/>
                <a:ahLst/>
                <a:cxnLst/>
                <a:rect l="l" t="t" r="r" b="b"/>
                <a:pathLst>
                  <a:path w="31552" h="14858" extrusionOk="0">
                    <a:moveTo>
                      <a:pt x="31552" y="12954"/>
                    </a:moveTo>
                    <a:lnTo>
                      <a:pt x="31552" y="0"/>
                    </a:lnTo>
                    <a:lnTo>
                      <a:pt x="0" y="2477"/>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30"/>
              <p:cNvSpPr/>
              <p:nvPr/>
            </p:nvSpPr>
            <p:spPr>
              <a:xfrm>
                <a:off x="5396046" y="472144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30"/>
              <p:cNvSpPr/>
              <p:nvPr/>
            </p:nvSpPr>
            <p:spPr>
              <a:xfrm>
                <a:off x="5321441" y="4726305"/>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30"/>
              <p:cNvSpPr/>
              <p:nvPr/>
            </p:nvSpPr>
            <p:spPr>
              <a:xfrm>
                <a:off x="5249117" y="4684871"/>
                <a:ext cx="44382" cy="29146"/>
              </a:xfrm>
              <a:custGeom>
                <a:avLst/>
                <a:gdLst/>
                <a:ahLst/>
                <a:cxnLst/>
                <a:rect l="l" t="t" r="r" b="b"/>
                <a:pathLst>
                  <a:path w="44382" h="29146" extrusionOk="0">
                    <a:moveTo>
                      <a:pt x="0" y="8287"/>
                    </a:moveTo>
                    <a:lnTo>
                      <a:pt x="36780" y="29146"/>
                    </a:lnTo>
                    <a:lnTo>
                      <a:pt x="44383" y="23717"/>
                    </a:lnTo>
                    <a:lnTo>
                      <a:pt x="39346" y="17907"/>
                    </a:lnTo>
                    <a:cubicBezTo>
                      <a:pt x="36105" y="14116"/>
                      <a:pt x="32246" y="10896"/>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30"/>
              <p:cNvSpPr/>
              <p:nvPr/>
            </p:nvSpPr>
            <p:spPr>
              <a:xfrm>
                <a:off x="5289888" y="4661344"/>
                <a:ext cx="20528" cy="18478"/>
              </a:xfrm>
              <a:custGeom>
                <a:avLst/>
                <a:gdLst/>
                <a:ahLst/>
                <a:cxnLst/>
                <a:rect l="l" t="t" r="r" b="b"/>
                <a:pathLst>
                  <a:path w="20528" h="18478" extrusionOk="0">
                    <a:moveTo>
                      <a:pt x="20528" y="18479"/>
                    </a:moveTo>
                    <a:lnTo>
                      <a:pt x="20528" y="5524"/>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30"/>
              <p:cNvSpPr/>
              <p:nvPr/>
            </p:nvSpPr>
            <p:spPr>
              <a:xfrm>
                <a:off x="5197987" y="4657534"/>
                <a:ext cx="19577" cy="14668"/>
              </a:xfrm>
              <a:custGeom>
                <a:avLst/>
                <a:gdLst/>
                <a:ahLst/>
                <a:cxnLst/>
                <a:rect l="l" t="t" r="r" b="b"/>
                <a:pathLst>
                  <a:path w="19577" h="14668" extrusionOk="0">
                    <a:moveTo>
                      <a:pt x="0" y="12954"/>
                    </a:moveTo>
                    <a:lnTo>
                      <a:pt x="0" y="0"/>
                    </a:lnTo>
                    <a:lnTo>
                      <a:pt x="19578"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30"/>
              <p:cNvSpPr/>
              <p:nvPr/>
            </p:nvSpPr>
            <p:spPr>
              <a:xfrm>
                <a:off x="5198652" y="4700873"/>
                <a:ext cx="22428" cy="22764"/>
              </a:xfrm>
              <a:custGeom>
                <a:avLst/>
                <a:gdLst/>
                <a:ahLst/>
                <a:cxnLst/>
                <a:rect l="l" t="t" r="r" b="b"/>
                <a:pathLst>
                  <a:path w="22428" h="22764" extrusionOk="0">
                    <a:moveTo>
                      <a:pt x="0" y="13430"/>
                    </a:moveTo>
                    <a:cubicBezTo>
                      <a:pt x="0" y="13430"/>
                      <a:pt x="0" y="0"/>
                      <a:pt x="0" y="0"/>
                    </a:cubicBezTo>
                    <a:lnTo>
                      <a:pt x="22429" y="0"/>
                    </a:lnTo>
                    <a:lnTo>
                      <a:pt x="16917" y="12002"/>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2" name="Google Shape;1872;p30"/>
              <p:cNvSpPr/>
              <p:nvPr/>
            </p:nvSpPr>
            <p:spPr>
              <a:xfrm>
                <a:off x="5197892" y="4644961"/>
                <a:ext cx="221610" cy="138874"/>
              </a:xfrm>
              <a:custGeom>
                <a:avLst/>
                <a:gdLst/>
                <a:ahLst/>
                <a:cxnLst/>
                <a:rect l="l" t="t" r="r" b="b"/>
                <a:pathLst>
                  <a:path w="221610" h="138874" extrusionOk="0">
                    <a:moveTo>
                      <a:pt x="112525" y="22288"/>
                    </a:moveTo>
                    <a:cubicBezTo>
                      <a:pt x="109598" y="22298"/>
                      <a:pt x="106680" y="22517"/>
                      <a:pt x="103781" y="22955"/>
                    </a:cubicBezTo>
                    <a:cubicBezTo>
                      <a:pt x="99885" y="23527"/>
                      <a:pt x="95513" y="24289"/>
                      <a:pt x="90666" y="25337"/>
                    </a:cubicBezTo>
                    <a:cubicBezTo>
                      <a:pt x="85819" y="26384"/>
                      <a:pt x="81162" y="27718"/>
                      <a:pt x="75460" y="29242"/>
                    </a:cubicBezTo>
                    <a:cubicBezTo>
                      <a:pt x="70395" y="30804"/>
                      <a:pt x="65434" y="32709"/>
                      <a:pt x="60634" y="34957"/>
                    </a:cubicBezTo>
                    <a:lnTo>
                      <a:pt x="98649" y="57055"/>
                    </a:lnTo>
                    <a:lnTo>
                      <a:pt x="105492" y="54578"/>
                    </a:lnTo>
                    <a:cubicBezTo>
                      <a:pt x="114996" y="51435"/>
                      <a:pt x="124500" y="48673"/>
                      <a:pt x="132958" y="46387"/>
                    </a:cubicBezTo>
                    <a:cubicBezTo>
                      <a:pt x="141036" y="44205"/>
                      <a:pt x="149314" y="42834"/>
                      <a:pt x="157668" y="42291"/>
                    </a:cubicBezTo>
                    <a:cubicBezTo>
                      <a:pt x="165309" y="41786"/>
                      <a:pt x="172978" y="42291"/>
                      <a:pt x="180477" y="43815"/>
                    </a:cubicBezTo>
                    <a:cubicBezTo>
                      <a:pt x="188127" y="45501"/>
                      <a:pt x="195464" y="48358"/>
                      <a:pt x="202241" y="52292"/>
                    </a:cubicBezTo>
                    <a:cubicBezTo>
                      <a:pt x="208846" y="55702"/>
                      <a:pt x="214501" y="60712"/>
                      <a:pt x="218682" y="66865"/>
                    </a:cubicBezTo>
                    <a:cubicBezTo>
                      <a:pt x="221438" y="71333"/>
                      <a:pt x="222294" y="76714"/>
                      <a:pt x="221058" y="81820"/>
                    </a:cubicBezTo>
                    <a:cubicBezTo>
                      <a:pt x="219442" y="87449"/>
                      <a:pt x="216363" y="92545"/>
                      <a:pt x="212125" y="96583"/>
                    </a:cubicBezTo>
                    <a:cubicBezTo>
                      <a:pt x="206869" y="101851"/>
                      <a:pt x="200996" y="106451"/>
                      <a:pt x="194638" y="110299"/>
                    </a:cubicBezTo>
                    <a:lnTo>
                      <a:pt x="218967" y="124396"/>
                    </a:lnTo>
                    <a:lnTo>
                      <a:pt x="205757" y="132112"/>
                    </a:lnTo>
                    <a:lnTo>
                      <a:pt x="181427" y="117538"/>
                    </a:lnTo>
                    <a:cubicBezTo>
                      <a:pt x="169728" y="123301"/>
                      <a:pt x="157506" y="127930"/>
                      <a:pt x="144933" y="131350"/>
                    </a:cubicBezTo>
                    <a:cubicBezTo>
                      <a:pt x="131760" y="134950"/>
                      <a:pt x="118313" y="137465"/>
                      <a:pt x="104732" y="138874"/>
                    </a:cubicBezTo>
                    <a:lnTo>
                      <a:pt x="91997" y="115824"/>
                    </a:lnTo>
                    <a:cubicBezTo>
                      <a:pt x="95561" y="115729"/>
                      <a:pt x="99115" y="115443"/>
                      <a:pt x="102641" y="114967"/>
                    </a:cubicBezTo>
                    <a:cubicBezTo>
                      <a:pt x="108039" y="114367"/>
                      <a:pt x="113399" y="113471"/>
                      <a:pt x="118702" y="112300"/>
                    </a:cubicBezTo>
                    <a:cubicBezTo>
                      <a:pt x="124595" y="110966"/>
                      <a:pt x="130772" y="109347"/>
                      <a:pt x="137710" y="107442"/>
                    </a:cubicBezTo>
                    <a:cubicBezTo>
                      <a:pt x="144229" y="105651"/>
                      <a:pt x="150578" y="103327"/>
                      <a:pt x="156717" y="100489"/>
                    </a:cubicBezTo>
                    <a:lnTo>
                      <a:pt x="118702" y="78486"/>
                    </a:lnTo>
                    <a:lnTo>
                      <a:pt x="113760" y="80296"/>
                    </a:lnTo>
                    <a:lnTo>
                      <a:pt x="108533" y="81820"/>
                    </a:lnTo>
                    <a:cubicBezTo>
                      <a:pt x="99029" y="84963"/>
                      <a:pt x="90191" y="87439"/>
                      <a:pt x="82208" y="89249"/>
                    </a:cubicBezTo>
                    <a:cubicBezTo>
                      <a:pt x="74842" y="90954"/>
                      <a:pt x="67334" y="91973"/>
                      <a:pt x="59779" y="92297"/>
                    </a:cubicBezTo>
                    <a:cubicBezTo>
                      <a:pt x="53136" y="92497"/>
                      <a:pt x="46493" y="91859"/>
                      <a:pt x="40011" y="90392"/>
                    </a:cubicBezTo>
                    <a:cubicBezTo>
                      <a:pt x="33586" y="88859"/>
                      <a:pt x="27428" y="86354"/>
                      <a:pt x="21764" y="82963"/>
                    </a:cubicBezTo>
                    <a:cubicBezTo>
                      <a:pt x="15463" y="79724"/>
                      <a:pt x="9998" y="75057"/>
                      <a:pt x="5797" y="69342"/>
                    </a:cubicBezTo>
                    <a:cubicBezTo>
                      <a:pt x="2737" y="65056"/>
                      <a:pt x="1226" y="59845"/>
                      <a:pt x="1521" y="54578"/>
                    </a:cubicBezTo>
                    <a:cubicBezTo>
                      <a:pt x="2091" y="49111"/>
                      <a:pt x="4277" y="43939"/>
                      <a:pt x="7793" y="39719"/>
                    </a:cubicBezTo>
                    <a:cubicBezTo>
                      <a:pt x="12203" y="34252"/>
                      <a:pt x="17430" y="29499"/>
                      <a:pt x="23284" y="25622"/>
                    </a:cubicBezTo>
                    <a:lnTo>
                      <a:pt x="0" y="12763"/>
                    </a:lnTo>
                    <a:lnTo>
                      <a:pt x="13210" y="5144"/>
                    </a:lnTo>
                    <a:lnTo>
                      <a:pt x="35544" y="18002"/>
                    </a:lnTo>
                    <a:cubicBezTo>
                      <a:pt x="46017" y="12821"/>
                      <a:pt x="57004" y="8763"/>
                      <a:pt x="68332" y="5905"/>
                    </a:cubicBezTo>
                    <a:cubicBezTo>
                      <a:pt x="79119" y="3191"/>
                      <a:pt x="90067" y="1219"/>
                      <a:pt x="101120" y="0"/>
                    </a:cubicBezTo>
                    <a:close/>
                    <a:moveTo>
                      <a:pt x="47519" y="62008"/>
                    </a:moveTo>
                    <a:cubicBezTo>
                      <a:pt x="52547" y="64932"/>
                      <a:pt x="58363" y="66199"/>
                      <a:pt x="64151" y="65627"/>
                    </a:cubicBezTo>
                    <a:cubicBezTo>
                      <a:pt x="71887" y="64770"/>
                      <a:pt x="79509" y="63037"/>
                      <a:pt x="86865" y="60484"/>
                    </a:cubicBezTo>
                    <a:lnTo>
                      <a:pt x="51130" y="39814"/>
                    </a:lnTo>
                    <a:cubicBezTo>
                      <a:pt x="38015" y="48387"/>
                      <a:pt x="36808" y="55788"/>
                      <a:pt x="47519" y="62008"/>
                    </a:cubicBezTo>
                    <a:close/>
                    <a:moveTo>
                      <a:pt x="172969" y="72485"/>
                    </a:moveTo>
                    <a:cubicBezTo>
                      <a:pt x="167514" y="69513"/>
                      <a:pt x="161241" y="68409"/>
                      <a:pt x="155102" y="69342"/>
                    </a:cubicBezTo>
                    <a:cubicBezTo>
                      <a:pt x="146663" y="70428"/>
                      <a:pt x="138328" y="72247"/>
                      <a:pt x="130202" y="74771"/>
                    </a:cubicBezTo>
                    <a:lnTo>
                      <a:pt x="165746" y="95345"/>
                    </a:lnTo>
                    <a:cubicBezTo>
                      <a:pt x="180572" y="86106"/>
                      <a:pt x="183328" y="78486"/>
                      <a:pt x="172969" y="7248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3" name="Google Shape;1873;p30"/>
            <p:cNvGrpSpPr/>
            <p:nvPr/>
          </p:nvGrpSpPr>
          <p:grpSpPr>
            <a:xfrm>
              <a:off x="2181300" y="4477454"/>
              <a:ext cx="746806" cy="516445"/>
              <a:chOff x="3962400" y="5293804"/>
              <a:chExt cx="746806" cy="516445"/>
            </a:xfrm>
          </p:grpSpPr>
          <p:sp>
            <p:nvSpPr>
              <p:cNvPr id="1874" name="Google Shape;1874;p30"/>
              <p:cNvSpPr/>
              <p:nvPr/>
            </p:nvSpPr>
            <p:spPr>
              <a:xfrm>
                <a:off x="3962400"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0"/>
              <p:cNvSpPr/>
              <p:nvPr/>
            </p:nvSpPr>
            <p:spPr>
              <a:xfrm>
                <a:off x="4044607"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0"/>
              <p:cNvSpPr/>
              <p:nvPr/>
            </p:nvSpPr>
            <p:spPr>
              <a:xfrm>
                <a:off x="4044702"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0"/>
              <p:cNvSpPr/>
              <p:nvPr/>
            </p:nvSpPr>
            <p:spPr>
              <a:xfrm>
                <a:off x="4659217"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0"/>
              <p:cNvSpPr/>
              <p:nvPr/>
            </p:nvSpPr>
            <p:spPr>
              <a:xfrm>
                <a:off x="4044607"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0"/>
              <p:cNvSpPr/>
              <p:nvPr/>
            </p:nvSpPr>
            <p:spPr>
              <a:xfrm>
                <a:off x="4139107" y="5346215"/>
                <a:ext cx="475657" cy="275248"/>
              </a:xfrm>
              <a:custGeom>
                <a:avLst/>
                <a:gdLst/>
                <a:ahLst/>
                <a:cxnLst/>
                <a:rect l="l" t="t" r="r" b="b"/>
                <a:pathLst>
                  <a:path w="475657"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05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0"/>
              <p:cNvSpPr/>
              <p:nvPr/>
            </p:nvSpPr>
            <p:spPr>
              <a:xfrm>
                <a:off x="4139550"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5" y="193715"/>
                      <a:pt x="3326" y="161806"/>
                      <a:pt x="0" y="129421"/>
                    </a:cubicBezTo>
                    <a:cubicBezTo>
                      <a:pt x="3326" y="97036"/>
                      <a:pt x="26325"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0"/>
              <p:cNvSpPr/>
              <p:nvPr/>
            </p:nvSpPr>
            <p:spPr>
              <a:xfrm>
                <a:off x="4261389" y="5424963"/>
                <a:ext cx="221102" cy="138970"/>
              </a:xfrm>
              <a:custGeom>
                <a:avLst/>
                <a:gdLst/>
                <a:ahLst/>
                <a:cxnLst/>
                <a:rect l="l" t="t" r="r" b="b"/>
                <a:pathLst>
                  <a:path w="221102" h="138970" extrusionOk="0">
                    <a:moveTo>
                      <a:pt x="112050" y="22098"/>
                    </a:moveTo>
                    <a:cubicBezTo>
                      <a:pt x="109122" y="22060"/>
                      <a:pt x="106194" y="22279"/>
                      <a:pt x="103306" y="22765"/>
                    </a:cubicBezTo>
                    <a:cubicBezTo>
                      <a:pt x="99410" y="23336"/>
                      <a:pt x="95038" y="24098"/>
                      <a:pt x="90191" y="25146"/>
                    </a:cubicBezTo>
                    <a:cubicBezTo>
                      <a:pt x="85344" y="26194"/>
                      <a:pt x="80687" y="27432"/>
                      <a:pt x="75080" y="29051"/>
                    </a:cubicBezTo>
                    <a:cubicBezTo>
                      <a:pt x="69967" y="30566"/>
                      <a:pt x="64977" y="32480"/>
                      <a:pt x="60159" y="34766"/>
                    </a:cubicBezTo>
                    <a:lnTo>
                      <a:pt x="98174" y="56864"/>
                    </a:lnTo>
                    <a:lnTo>
                      <a:pt x="105017" y="54388"/>
                    </a:lnTo>
                    <a:cubicBezTo>
                      <a:pt x="114521" y="51149"/>
                      <a:pt x="124024" y="48387"/>
                      <a:pt x="132483" y="46196"/>
                    </a:cubicBezTo>
                    <a:cubicBezTo>
                      <a:pt x="140574" y="44120"/>
                      <a:pt x="148851" y="42844"/>
                      <a:pt x="157193" y="42386"/>
                    </a:cubicBezTo>
                    <a:cubicBezTo>
                      <a:pt x="164798" y="41881"/>
                      <a:pt x="172437" y="42386"/>
                      <a:pt x="179907" y="43910"/>
                    </a:cubicBezTo>
                    <a:cubicBezTo>
                      <a:pt x="187570" y="45539"/>
                      <a:pt x="194919" y="48406"/>
                      <a:pt x="201670" y="52388"/>
                    </a:cubicBezTo>
                    <a:cubicBezTo>
                      <a:pt x="208292" y="55731"/>
                      <a:pt x="213951" y="60713"/>
                      <a:pt x="218112" y="66866"/>
                    </a:cubicBezTo>
                    <a:cubicBezTo>
                      <a:pt x="220891" y="71323"/>
                      <a:pt x="221780" y="76705"/>
                      <a:pt x="220583" y="81820"/>
                    </a:cubicBezTo>
                    <a:cubicBezTo>
                      <a:pt x="218785" y="87506"/>
                      <a:pt x="215504" y="92602"/>
                      <a:pt x="211079" y="96584"/>
                    </a:cubicBezTo>
                    <a:cubicBezTo>
                      <a:pt x="205885" y="101898"/>
                      <a:pt x="200041" y="106547"/>
                      <a:pt x="193687" y="110395"/>
                    </a:cubicBezTo>
                    <a:lnTo>
                      <a:pt x="217922" y="124492"/>
                    </a:lnTo>
                    <a:lnTo>
                      <a:pt x="204712" y="132112"/>
                    </a:lnTo>
                    <a:lnTo>
                      <a:pt x="180952" y="117634"/>
                    </a:lnTo>
                    <a:cubicBezTo>
                      <a:pt x="169319" y="123463"/>
                      <a:pt x="157122" y="128092"/>
                      <a:pt x="144553" y="131445"/>
                    </a:cubicBezTo>
                    <a:cubicBezTo>
                      <a:pt x="131396" y="135112"/>
                      <a:pt x="117944" y="137636"/>
                      <a:pt x="104352" y="138970"/>
                    </a:cubicBezTo>
                    <a:lnTo>
                      <a:pt x="91521" y="116015"/>
                    </a:lnTo>
                    <a:cubicBezTo>
                      <a:pt x="95114" y="115919"/>
                      <a:pt x="98699" y="115634"/>
                      <a:pt x="102261" y="115158"/>
                    </a:cubicBezTo>
                    <a:cubicBezTo>
                      <a:pt x="107627" y="114510"/>
                      <a:pt x="112956" y="113586"/>
                      <a:pt x="118227" y="112395"/>
                    </a:cubicBezTo>
                    <a:cubicBezTo>
                      <a:pt x="124119" y="111157"/>
                      <a:pt x="130392" y="109538"/>
                      <a:pt x="137235" y="107633"/>
                    </a:cubicBezTo>
                    <a:cubicBezTo>
                      <a:pt x="143743" y="105823"/>
                      <a:pt x="150098" y="103489"/>
                      <a:pt x="156242" y="100679"/>
                    </a:cubicBezTo>
                    <a:lnTo>
                      <a:pt x="118227" y="78677"/>
                    </a:lnTo>
                    <a:cubicBezTo>
                      <a:pt x="116611" y="79248"/>
                      <a:pt x="114996" y="79915"/>
                      <a:pt x="113285" y="80391"/>
                    </a:cubicBezTo>
                    <a:lnTo>
                      <a:pt x="108058" y="82010"/>
                    </a:lnTo>
                    <a:cubicBezTo>
                      <a:pt x="98554" y="85154"/>
                      <a:pt x="89716" y="87630"/>
                      <a:pt x="81828" y="89440"/>
                    </a:cubicBezTo>
                    <a:cubicBezTo>
                      <a:pt x="74465" y="91154"/>
                      <a:pt x="66953" y="92145"/>
                      <a:pt x="59399" y="92393"/>
                    </a:cubicBezTo>
                    <a:cubicBezTo>
                      <a:pt x="52758" y="92678"/>
                      <a:pt x="46110" y="92069"/>
                      <a:pt x="39631" y="90583"/>
                    </a:cubicBezTo>
                    <a:cubicBezTo>
                      <a:pt x="33176" y="89059"/>
                      <a:pt x="26991" y="86554"/>
                      <a:pt x="21288" y="83153"/>
                    </a:cubicBezTo>
                    <a:cubicBezTo>
                      <a:pt x="14928" y="79924"/>
                      <a:pt x="9398" y="75257"/>
                      <a:pt x="5132" y="69533"/>
                    </a:cubicBezTo>
                    <a:cubicBezTo>
                      <a:pt x="2001" y="65275"/>
                      <a:pt x="454" y="60055"/>
                      <a:pt x="760" y="54769"/>
                    </a:cubicBezTo>
                    <a:cubicBezTo>
                      <a:pt x="1328" y="49273"/>
                      <a:pt x="3511" y="44063"/>
                      <a:pt x="7033" y="39815"/>
                    </a:cubicBezTo>
                    <a:cubicBezTo>
                      <a:pt x="11446" y="34376"/>
                      <a:pt x="16672" y="29651"/>
                      <a:pt x="22524" y="25813"/>
                    </a:cubicBezTo>
                    <a:lnTo>
                      <a:pt x="0" y="12764"/>
                    </a:lnTo>
                    <a:lnTo>
                      <a:pt x="13305" y="5048"/>
                    </a:lnTo>
                    <a:lnTo>
                      <a:pt x="35544" y="18002"/>
                    </a:lnTo>
                    <a:cubicBezTo>
                      <a:pt x="45998" y="12783"/>
                      <a:pt x="56994" y="8725"/>
                      <a:pt x="68332" y="5906"/>
                    </a:cubicBezTo>
                    <a:cubicBezTo>
                      <a:pt x="79137" y="3143"/>
                      <a:pt x="90126" y="1172"/>
                      <a:pt x="101215" y="0"/>
                    </a:cubicBezTo>
                    <a:close/>
                    <a:moveTo>
                      <a:pt x="47139" y="62198"/>
                    </a:moveTo>
                    <a:cubicBezTo>
                      <a:pt x="52133" y="65122"/>
                      <a:pt x="57921" y="66389"/>
                      <a:pt x="63675" y="65818"/>
                    </a:cubicBezTo>
                    <a:cubicBezTo>
                      <a:pt x="71401" y="64875"/>
                      <a:pt x="79011" y="63151"/>
                      <a:pt x="86389" y="60674"/>
                    </a:cubicBezTo>
                    <a:lnTo>
                      <a:pt x="50655" y="40005"/>
                    </a:lnTo>
                    <a:cubicBezTo>
                      <a:pt x="37540" y="48578"/>
                      <a:pt x="36368" y="55979"/>
                      <a:pt x="47139" y="62198"/>
                    </a:cubicBezTo>
                    <a:close/>
                    <a:moveTo>
                      <a:pt x="172589" y="72676"/>
                    </a:moveTo>
                    <a:cubicBezTo>
                      <a:pt x="167122" y="69742"/>
                      <a:pt x="160859" y="68637"/>
                      <a:pt x="154722" y="69533"/>
                    </a:cubicBezTo>
                    <a:cubicBezTo>
                      <a:pt x="146250" y="70618"/>
                      <a:pt x="137887" y="72438"/>
                      <a:pt x="129727" y="74962"/>
                    </a:cubicBezTo>
                    <a:lnTo>
                      <a:pt x="165271" y="95536"/>
                    </a:lnTo>
                    <a:cubicBezTo>
                      <a:pt x="180477" y="86296"/>
                      <a:pt x="182853" y="78677"/>
                      <a:pt x="17258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0"/>
              <p:cNvSpPr/>
              <p:nvPr/>
            </p:nvSpPr>
            <p:spPr>
              <a:xfrm>
                <a:off x="4352910"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0"/>
              <p:cNvSpPr/>
              <p:nvPr/>
            </p:nvSpPr>
            <p:spPr>
              <a:xfrm>
                <a:off x="4448518" y="5536215"/>
                <a:ext cx="31552" cy="14858"/>
              </a:xfrm>
              <a:custGeom>
                <a:avLst/>
                <a:gdLst/>
                <a:ahLst/>
                <a:cxnLst/>
                <a:rect l="l" t="t" r="r" b="b"/>
                <a:pathLst>
                  <a:path w="31552" h="14858" extrusionOk="0">
                    <a:moveTo>
                      <a:pt x="31553" y="12954"/>
                    </a:moveTo>
                    <a:lnTo>
                      <a:pt x="31553" y="0"/>
                    </a:lnTo>
                    <a:lnTo>
                      <a:pt x="0" y="2476"/>
                    </a:lnTo>
                    <a:lnTo>
                      <a:pt x="18152" y="14859"/>
                    </a:lnTo>
                    <a:lnTo>
                      <a:pt x="31553"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0"/>
              <p:cNvSpPr/>
              <p:nvPr/>
            </p:nvSpPr>
            <p:spPr>
              <a:xfrm>
                <a:off x="4459162" y="5488685"/>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0"/>
              <p:cNvSpPr/>
              <p:nvPr/>
            </p:nvSpPr>
            <p:spPr>
              <a:xfrm>
                <a:off x="4384748"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0"/>
              <p:cNvSpPr/>
              <p:nvPr/>
            </p:nvSpPr>
            <p:spPr>
              <a:xfrm>
                <a:off x="4312139"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0" y="14135"/>
                      <a:pt x="32258"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0"/>
              <p:cNvSpPr/>
              <p:nvPr/>
            </p:nvSpPr>
            <p:spPr>
              <a:xfrm>
                <a:off x="4352910"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0"/>
              <p:cNvSpPr/>
              <p:nvPr/>
            </p:nvSpPr>
            <p:spPr>
              <a:xfrm>
                <a:off x="4261008"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0"/>
              <p:cNvSpPr/>
              <p:nvPr/>
            </p:nvSpPr>
            <p:spPr>
              <a:xfrm>
                <a:off x="4261769"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0"/>
              <p:cNvSpPr/>
              <p:nvPr/>
            </p:nvSpPr>
            <p:spPr>
              <a:xfrm>
                <a:off x="4261389" y="5412009"/>
                <a:ext cx="221197" cy="139065"/>
              </a:xfrm>
              <a:custGeom>
                <a:avLst/>
                <a:gdLst/>
                <a:ahLst/>
                <a:cxnLst/>
                <a:rect l="l" t="t" r="r" b="b"/>
                <a:pathLst>
                  <a:path w="221197" h="139065" extrusionOk="0">
                    <a:moveTo>
                      <a:pt x="112050" y="22098"/>
                    </a:moveTo>
                    <a:cubicBezTo>
                      <a:pt x="109119" y="22098"/>
                      <a:pt x="106193" y="22355"/>
                      <a:pt x="103306" y="22860"/>
                    </a:cubicBezTo>
                    <a:cubicBezTo>
                      <a:pt x="99441" y="23431"/>
                      <a:pt x="95069" y="24194"/>
                      <a:pt x="90191" y="25146"/>
                    </a:cubicBezTo>
                    <a:cubicBezTo>
                      <a:pt x="85344" y="26194"/>
                      <a:pt x="80687" y="27527"/>
                      <a:pt x="75080" y="29051"/>
                    </a:cubicBezTo>
                    <a:cubicBezTo>
                      <a:pt x="69981" y="30613"/>
                      <a:pt x="64995" y="32518"/>
                      <a:pt x="60159" y="34766"/>
                    </a:cubicBezTo>
                    <a:lnTo>
                      <a:pt x="98174" y="56864"/>
                    </a:lnTo>
                    <a:lnTo>
                      <a:pt x="105017" y="54483"/>
                    </a:lnTo>
                    <a:cubicBezTo>
                      <a:pt x="114521" y="51245"/>
                      <a:pt x="124024" y="48482"/>
                      <a:pt x="132483" y="46196"/>
                    </a:cubicBezTo>
                    <a:cubicBezTo>
                      <a:pt x="140606" y="44063"/>
                      <a:pt x="148910" y="42691"/>
                      <a:pt x="157288" y="42100"/>
                    </a:cubicBezTo>
                    <a:cubicBezTo>
                      <a:pt x="164893" y="41643"/>
                      <a:pt x="172525" y="42158"/>
                      <a:pt x="180002" y="43624"/>
                    </a:cubicBezTo>
                    <a:cubicBezTo>
                      <a:pt x="187668" y="45291"/>
                      <a:pt x="195018" y="48187"/>
                      <a:pt x="201765" y="52197"/>
                    </a:cubicBezTo>
                    <a:cubicBezTo>
                      <a:pt x="208387" y="55540"/>
                      <a:pt x="214046" y="60522"/>
                      <a:pt x="218207" y="66675"/>
                    </a:cubicBezTo>
                    <a:cubicBezTo>
                      <a:pt x="220986" y="71133"/>
                      <a:pt x="221875" y="76514"/>
                      <a:pt x="220678" y="81629"/>
                    </a:cubicBezTo>
                    <a:cubicBezTo>
                      <a:pt x="218855" y="87297"/>
                      <a:pt x="215578" y="92393"/>
                      <a:pt x="211174" y="96393"/>
                    </a:cubicBezTo>
                    <a:cubicBezTo>
                      <a:pt x="205956" y="101689"/>
                      <a:pt x="200116" y="106318"/>
                      <a:pt x="193782" y="110204"/>
                    </a:cubicBezTo>
                    <a:lnTo>
                      <a:pt x="218017" y="124206"/>
                    </a:lnTo>
                    <a:lnTo>
                      <a:pt x="204807" y="131921"/>
                    </a:lnTo>
                    <a:lnTo>
                      <a:pt x="180287" y="117729"/>
                    </a:lnTo>
                    <a:cubicBezTo>
                      <a:pt x="168831" y="123434"/>
                      <a:pt x="156868" y="128064"/>
                      <a:pt x="144553" y="131540"/>
                    </a:cubicBezTo>
                    <a:cubicBezTo>
                      <a:pt x="131385" y="135169"/>
                      <a:pt x="117937" y="137684"/>
                      <a:pt x="104352" y="139065"/>
                    </a:cubicBezTo>
                    <a:lnTo>
                      <a:pt x="91521" y="116014"/>
                    </a:lnTo>
                    <a:cubicBezTo>
                      <a:pt x="95113" y="115967"/>
                      <a:pt x="98698" y="115710"/>
                      <a:pt x="102261" y="115253"/>
                    </a:cubicBezTo>
                    <a:cubicBezTo>
                      <a:pt x="107013" y="114681"/>
                      <a:pt x="112335" y="113729"/>
                      <a:pt x="118227" y="112490"/>
                    </a:cubicBezTo>
                    <a:cubicBezTo>
                      <a:pt x="124119" y="111252"/>
                      <a:pt x="130392" y="109633"/>
                      <a:pt x="137235" y="107728"/>
                    </a:cubicBezTo>
                    <a:cubicBezTo>
                      <a:pt x="143731" y="105842"/>
                      <a:pt x="150083" y="103479"/>
                      <a:pt x="156242" y="100679"/>
                    </a:cubicBezTo>
                    <a:lnTo>
                      <a:pt x="118227" y="78772"/>
                    </a:lnTo>
                    <a:lnTo>
                      <a:pt x="113285" y="80486"/>
                    </a:lnTo>
                    <a:lnTo>
                      <a:pt x="108058" y="82105"/>
                    </a:lnTo>
                    <a:cubicBezTo>
                      <a:pt x="99447" y="85001"/>
                      <a:pt x="90692" y="87449"/>
                      <a:pt x="81828" y="89440"/>
                    </a:cubicBezTo>
                    <a:cubicBezTo>
                      <a:pt x="74467" y="91183"/>
                      <a:pt x="66956" y="92202"/>
                      <a:pt x="59399" y="92488"/>
                    </a:cubicBezTo>
                    <a:cubicBezTo>
                      <a:pt x="52754" y="92745"/>
                      <a:pt x="46105" y="92107"/>
                      <a:pt x="39631" y="90583"/>
                    </a:cubicBezTo>
                    <a:cubicBezTo>
                      <a:pt x="33193" y="89049"/>
                      <a:pt x="27013" y="86573"/>
                      <a:pt x="21288" y="83248"/>
                    </a:cubicBezTo>
                    <a:cubicBezTo>
                      <a:pt x="14922" y="79981"/>
                      <a:pt x="9393" y="75286"/>
                      <a:pt x="5132" y="69532"/>
                    </a:cubicBezTo>
                    <a:cubicBezTo>
                      <a:pt x="2001" y="65275"/>
                      <a:pt x="454" y="60055"/>
                      <a:pt x="760" y="54769"/>
                    </a:cubicBezTo>
                    <a:cubicBezTo>
                      <a:pt x="1351" y="49311"/>
                      <a:pt x="3533" y="44139"/>
                      <a:pt x="7033" y="39910"/>
                    </a:cubicBezTo>
                    <a:cubicBezTo>
                      <a:pt x="11467" y="34462"/>
                      <a:pt x="16689" y="29708"/>
                      <a:pt x="22524" y="25813"/>
                    </a:cubicBezTo>
                    <a:lnTo>
                      <a:pt x="0" y="12763"/>
                    </a:lnTo>
                    <a:lnTo>
                      <a:pt x="13305" y="5144"/>
                    </a:lnTo>
                    <a:lnTo>
                      <a:pt x="35544" y="18002"/>
                    </a:lnTo>
                    <a:cubicBezTo>
                      <a:pt x="46019" y="12849"/>
                      <a:pt x="57010" y="8830"/>
                      <a:pt x="68332" y="6001"/>
                    </a:cubicBezTo>
                    <a:cubicBezTo>
                      <a:pt x="79145" y="3258"/>
                      <a:pt x="90131" y="1248"/>
                      <a:pt x="101215" y="0"/>
                    </a:cubicBezTo>
                    <a:close/>
                    <a:moveTo>
                      <a:pt x="47139" y="62294"/>
                    </a:moveTo>
                    <a:cubicBezTo>
                      <a:pt x="52142" y="65189"/>
                      <a:pt x="57930" y="66418"/>
                      <a:pt x="63675" y="65818"/>
                    </a:cubicBezTo>
                    <a:cubicBezTo>
                      <a:pt x="71416" y="64970"/>
                      <a:pt x="79036" y="63246"/>
                      <a:pt x="86389" y="60674"/>
                    </a:cubicBezTo>
                    <a:lnTo>
                      <a:pt x="50655" y="40005"/>
                    </a:lnTo>
                    <a:cubicBezTo>
                      <a:pt x="37540" y="48578"/>
                      <a:pt x="36368" y="56007"/>
                      <a:pt x="47139" y="62294"/>
                    </a:cubicBezTo>
                    <a:close/>
                    <a:moveTo>
                      <a:pt x="172589" y="72771"/>
                    </a:moveTo>
                    <a:cubicBezTo>
                      <a:pt x="167144" y="69771"/>
                      <a:pt x="160871" y="68628"/>
                      <a:pt x="154722" y="69532"/>
                    </a:cubicBezTo>
                    <a:cubicBezTo>
                      <a:pt x="146240" y="70609"/>
                      <a:pt x="137873" y="72457"/>
                      <a:pt x="129727" y="75057"/>
                    </a:cubicBezTo>
                    <a:lnTo>
                      <a:pt x="165271" y="95631"/>
                    </a:lnTo>
                    <a:cubicBezTo>
                      <a:pt x="180477" y="86296"/>
                      <a:pt x="182853" y="78677"/>
                      <a:pt x="17258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91" name="Google Shape;1891;p30"/>
            <p:cNvGrpSpPr/>
            <p:nvPr/>
          </p:nvGrpSpPr>
          <p:grpSpPr>
            <a:xfrm>
              <a:off x="2290688" y="4374965"/>
              <a:ext cx="664599" cy="467010"/>
              <a:chOff x="4071788" y="5191315"/>
              <a:chExt cx="664599" cy="467010"/>
            </a:xfrm>
          </p:grpSpPr>
          <p:sp>
            <p:nvSpPr>
              <p:cNvPr id="1892" name="Google Shape;1892;p30"/>
              <p:cNvSpPr/>
              <p:nvPr/>
            </p:nvSpPr>
            <p:spPr>
              <a:xfrm>
                <a:off x="4071788" y="527370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0"/>
              <p:cNvSpPr/>
              <p:nvPr/>
            </p:nvSpPr>
            <p:spPr>
              <a:xfrm>
                <a:off x="4071883" y="538133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0"/>
              <p:cNvSpPr/>
              <p:nvPr/>
            </p:nvSpPr>
            <p:spPr>
              <a:xfrm>
                <a:off x="4686303" y="5383625"/>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0"/>
              <p:cNvSpPr/>
              <p:nvPr/>
            </p:nvSpPr>
            <p:spPr>
              <a:xfrm>
                <a:off x="4071788" y="5191315"/>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0"/>
              <p:cNvSpPr/>
              <p:nvPr/>
            </p:nvSpPr>
            <p:spPr>
              <a:xfrm>
                <a:off x="4166288" y="5243631"/>
                <a:ext cx="475673" cy="275343"/>
              </a:xfrm>
              <a:custGeom>
                <a:avLst/>
                <a:gdLst/>
                <a:ahLst/>
                <a:cxnLst/>
                <a:rect l="l" t="t" r="r" b="b"/>
                <a:pathLst>
                  <a:path w="475673" h="275343" extrusionOk="0">
                    <a:moveTo>
                      <a:pt x="475252" y="145899"/>
                    </a:moveTo>
                    <a:cubicBezTo>
                      <a:pt x="471830" y="178284"/>
                      <a:pt x="448831" y="210193"/>
                      <a:pt x="405969" y="235053"/>
                    </a:cubicBezTo>
                    <a:cubicBezTo>
                      <a:pt x="313117" y="288774"/>
                      <a:pt x="162482" y="288774"/>
                      <a:pt x="69535" y="235053"/>
                    </a:cubicBezTo>
                    <a:cubicBezTo>
                      <a:pt x="26768" y="210193"/>
                      <a:pt x="3769" y="177903"/>
                      <a:pt x="443" y="145899"/>
                    </a:cubicBezTo>
                    <a:cubicBezTo>
                      <a:pt x="-3549" y="107799"/>
                      <a:pt x="19450" y="69699"/>
                      <a:pt x="69535" y="40362"/>
                    </a:cubicBezTo>
                    <a:cubicBezTo>
                      <a:pt x="162482" y="-13454"/>
                      <a:pt x="313117" y="-13454"/>
                      <a:pt x="405969" y="40362"/>
                    </a:cubicBezTo>
                    <a:cubicBezTo>
                      <a:pt x="456054" y="69318"/>
                      <a:pt x="479148"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0"/>
              <p:cNvSpPr/>
              <p:nvPr/>
            </p:nvSpPr>
            <p:spPr>
              <a:xfrm>
                <a:off x="4166731" y="5260109"/>
                <a:ext cx="474809" cy="258865"/>
              </a:xfrm>
              <a:custGeom>
                <a:avLst/>
                <a:gdLst/>
                <a:ahLst/>
                <a:cxnLst/>
                <a:rect l="l" t="t" r="r" b="b"/>
                <a:pathLst>
                  <a:path w="474809" h="258865" extrusionOk="0">
                    <a:moveTo>
                      <a:pt x="474809" y="129421"/>
                    </a:moveTo>
                    <a:cubicBezTo>
                      <a:pt x="471388" y="161806"/>
                      <a:pt x="448389" y="193715"/>
                      <a:pt x="405527" y="218575"/>
                    </a:cubicBezTo>
                    <a:cubicBezTo>
                      <a:pt x="312675" y="272296"/>
                      <a:pt x="162040" y="272296"/>
                      <a:pt x="69093" y="218575"/>
                    </a:cubicBezTo>
                    <a:cubicBezTo>
                      <a:pt x="26325" y="193715"/>
                      <a:pt x="3326" y="161425"/>
                      <a:pt x="0" y="129421"/>
                    </a:cubicBezTo>
                    <a:cubicBezTo>
                      <a:pt x="3326" y="97036"/>
                      <a:pt x="26325" y="65222"/>
                      <a:pt x="69093" y="40362"/>
                    </a:cubicBezTo>
                    <a:cubicBezTo>
                      <a:pt x="162040" y="-13454"/>
                      <a:pt x="312675" y="-13454"/>
                      <a:pt x="405527" y="40362"/>
                    </a:cubicBezTo>
                    <a:cubicBezTo>
                      <a:pt x="448389" y="65222"/>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0"/>
              <p:cNvSpPr/>
              <p:nvPr/>
            </p:nvSpPr>
            <p:spPr>
              <a:xfrm>
                <a:off x="4287999" y="5322379"/>
                <a:ext cx="221706" cy="139065"/>
              </a:xfrm>
              <a:custGeom>
                <a:avLst/>
                <a:gdLst/>
                <a:ahLst/>
                <a:cxnLst/>
                <a:rect l="l" t="t" r="r" b="b"/>
                <a:pathLst>
                  <a:path w="221706" h="139065" extrusionOk="0">
                    <a:moveTo>
                      <a:pt x="112620" y="22098"/>
                    </a:moveTo>
                    <a:cubicBezTo>
                      <a:pt x="109691" y="22146"/>
                      <a:pt x="106769" y="22403"/>
                      <a:pt x="103876" y="22860"/>
                    </a:cubicBezTo>
                    <a:cubicBezTo>
                      <a:pt x="99980" y="23431"/>
                      <a:pt x="95608" y="24194"/>
                      <a:pt x="90761" y="25241"/>
                    </a:cubicBezTo>
                    <a:cubicBezTo>
                      <a:pt x="85627" y="26280"/>
                      <a:pt x="80552" y="27575"/>
                      <a:pt x="75555" y="29146"/>
                    </a:cubicBezTo>
                    <a:cubicBezTo>
                      <a:pt x="70475" y="30632"/>
                      <a:pt x="65518" y="32509"/>
                      <a:pt x="60729" y="34766"/>
                    </a:cubicBezTo>
                    <a:lnTo>
                      <a:pt x="98744" y="56864"/>
                    </a:lnTo>
                    <a:lnTo>
                      <a:pt x="105587" y="54483"/>
                    </a:lnTo>
                    <a:cubicBezTo>
                      <a:pt x="115091" y="51245"/>
                      <a:pt x="124595" y="48482"/>
                      <a:pt x="133053" y="46196"/>
                    </a:cubicBezTo>
                    <a:cubicBezTo>
                      <a:pt x="141144" y="44063"/>
                      <a:pt x="149417" y="42691"/>
                      <a:pt x="157763" y="42101"/>
                    </a:cubicBezTo>
                    <a:cubicBezTo>
                      <a:pt x="165404" y="41624"/>
                      <a:pt x="173074" y="42167"/>
                      <a:pt x="180572" y="43720"/>
                    </a:cubicBezTo>
                    <a:cubicBezTo>
                      <a:pt x="188218" y="45310"/>
                      <a:pt x="195542" y="48178"/>
                      <a:pt x="202241" y="52197"/>
                    </a:cubicBezTo>
                    <a:cubicBezTo>
                      <a:pt x="208885" y="55550"/>
                      <a:pt x="214575" y="60522"/>
                      <a:pt x="218777" y="66675"/>
                    </a:cubicBezTo>
                    <a:cubicBezTo>
                      <a:pt x="221533" y="71142"/>
                      <a:pt x="222390" y="76524"/>
                      <a:pt x="221153" y="81629"/>
                    </a:cubicBezTo>
                    <a:cubicBezTo>
                      <a:pt x="219541" y="87259"/>
                      <a:pt x="216457" y="92355"/>
                      <a:pt x="212220" y="96393"/>
                    </a:cubicBezTo>
                    <a:cubicBezTo>
                      <a:pt x="206946" y="101660"/>
                      <a:pt x="201077" y="106299"/>
                      <a:pt x="194733" y="110204"/>
                    </a:cubicBezTo>
                    <a:lnTo>
                      <a:pt x="219062" y="124206"/>
                    </a:lnTo>
                    <a:lnTo>
                      <a:pt x="205852" y="131921"/>
                    </a:lnTo>
                    <a:lnTo>
                      <a:pt x="181332" y="117729"/>
                    </a:lnTo>
                    <a:cubicBezTo>
                      <a:pt x="169629" y="123473"/>
                      <a:pt x="157410" y="128102"/>
                      <a:pt x="144838" y="131540"/>
                    </a:cubicBezTo>
                    <a:cubicBezTo>
                      <a:pt x="131674" y="135179"/>
                      <a:pt x="118225" y="137703"/>
                      <a:pt x="104637" y="139065"/>
                    </a:cubicBezTo>
                    <a:lnTo>
                      <a:pt x="92567" y="116396"/>
                    </a:lnTo>
                    <a:cubicBezTo>
                      <a:pt x="96128" y="116300"/>
                      <a:pt x="99680" y="116014"/>
                      <a:pt x="103211" y="115538"/>
                    </a:cubicBezTo>
                    <a:cubicBezTo>
                      <a:pt x="108058" y="114967"/>
                      <a:pt x="113380" y="114014"/>
                      <a:pt x="119273" y="112776"/>
                    </a:cubicBezTo>
                    <a:cubicBezTo>
                      <a:pt x="125165" y="111538"/>
                      <a:pt x="131342" y="109919"/>
                      <a:pt x="138280" y="108013"/>
                    </a:cubicBezTo>
                    <a:cubicBezTo>
                      <a:pt x="144781" y="106175"/>
                      <a:pt x="151135" y="103851"/>
                      <a:pt x="157288" y="101060"/>
                    </a:cubicBezTo>
                    <a:lnTo>
                      <a:pt x="119273" y="79057"/>
                    </a:lnTo>
                    <a:lnTo>
                      <a:pt x="114236" y="80772"/>
                    </a:lnTo>
                    <a:lnTo>
                      <a:pt x="109104" y="82391"/>
                    </a:lnTo>
                    <a:cubicBezTo>
                      <a:pt x="99600" y="85535"/>
                      <a:pt x="90761" y="88011"/>
                      <a:pt x="82778" y="89821"/>
                    </a:cubicBezTo>
                    <a:cubicBezTo>
                      <a:pt x="75409" y="91497"/>
                      <a:pt x="67901" y="92488"/>
                      <a:pt x="60349" y="92773"/>
                    </a:cubicBezTo>
                    <a:cubicBezTo>
                      <a:pt x="53710" y="93002"/>
                      <a:pt x="47068" y="92402"/>
                      <a:pt x="40581" y="90964"/>
                    </a:cubicBezTo>
                    <a:cubicBezTo>
                      <a:pt x="34183" y="89354"/>
                      <a:pt x="28042" y="86849"/>
                      <a:pt x="22334" y="83534"/>
                    </a:cubicBezTo>
                    <a:cubicBezTo>
                      <a:pt x="16043" y="80229"/>
                      <a:pt x="10584" y="75543"/>
                      <a:pt x="6368" y="69818"/>
                    </a:cubicBezTo>
                    <a:cubicBezTo>
                      <a:pt x="3291" y="65532"/>
                      <a:pt x="1781" y="60322"/>
                      <a:pt x="2091" y="55054"/>
                    </a:cubicBezTo>
                    <a:cubicBezTo>
                      <a:pt x="2294" y="49730"/>
                      <a:pt x="4009" y="44577"/>
                      <a:pt x="7033" y="40196"/>
                    </a:cubicBezTo>
                    <a:cubicBezTo>
                      <a:pt x="11467" y="34747"/>
                      <a:pt x="16689" y="29994"/>
                      <a:pt x="22524" y="26098"/>
                    </a:cubicBezTo>
                    <a:lnTo>
                      <a:pt x="0" y="13049"/>
                    </a:lnTo>
                    <a:lnTo>
                      <a:pt x="13210" y="5429"/>
                    </a:lnTo>
                    <a:lnTo>
                      <a:pt x="35544" y="18002"/>
                    </a:lnTo>
                    <a:cubicBezTo>
                      <a:pt x="46019" y="12849"/>
                      <a:pt x="57010" y="8830"/>
                      <a:pt x="68332" y="6001"/>
                    </a:cubicBezTo>
                    <a:cubicBezTo>
                      <a:pt x="79113" y="3258"/>
                      <a:pt x="90067" y="1248"/>
                      <a:pt x="101120" y="0"/>
                    </a:cubicBezTo>
                    <a:close/>
                    <a:moveTo>
                      <a:pt x="47614" y="62294"/>
                    </a:moveTo>
                    <a:cubicBezTo>
                      <a:pt x="52651" y="65189"/>
                      <a:pt x="58470" y="66418"/>
                      <a:pt x="64246" y="65818"/>
                    </a:cubicBezTo>
                    <a:cubicBezTo>
                      <a:pt x="71975" y="64951"/>
                      <a:pt x="79590" y="63265"/>
                      <a:pt x="86960" y="60770"/>
                    </a:cubicBezTo>
                    <a:lnTo>
                      <a:pt x="51225" y="40196"/>
                    </a:lnTo>
                    <a:cubicBezTo>
                      <a:pt x="38110" y="48673"/>
                      <a:pt x="36875" y="56007"/>
                      <a:pt x="47614" y="62294"/>
                    </a:cubicBezTo>
                    <a:close/>
                    <a:moveTo>
                      <a:pt x="173064" y="72771"/>
                    </a:moveTo>
                    <a:cubicBezTo>
                      <a:pt x="167619" y="69771"/>
                      <a:pt x="161346" y="68628"/>
                      <a:pt x="155197" y="69532"/>
                    </a:cubicBezTo>
                    <a:cubicBezTo>
                      <a:pt x="146746" y="70609"/>
                      <a:pt x="138412" y="72457"/>
                      <a:pt x="130297" y="75057"/>
                    </a:cubicBezTo>
                    <a:lnTo>
                      <a:pt x="165841" y="95631"/>
                    </a:lnTo>
                    <a:cubicBezTo>
                      <a:pt x="180952" y="86296"/>
                      <a:pt x="183423" y="78296"/>
                      <a:pt x="17306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0"/>
              <p:cNvSpPr/>
              <p:nvPr/>
            </p:nvSpPr>
            <p:spPr>
              <a:xfrm>
                <a:off x="4380566" y="5425821"/>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0"/>
              <p:cNvSpPr/>
              <p:nvPr/>
            </p:nvSpPr>
            <p:spPr>
              <a:xfrm>
                <a:off x="4475699" y="5433726"/>
                <a:ext cx="31552" cy="14763"/>
              </a:xfrm>
              <a:custGeom>
                <a:avLst/>
                <a:gdLst/>
                <a:ahLst/>
                <a:cxnLst/>
                <a:rect l="l" t="t" r="r" b="b"/>
                <a:pathLst>
                  <a:path w="31552" h="14763" extrusionOk="0">
                    <a:moveTo>
                      <a:pt x="31553" y="12859"/>
                    </a:moveTo>
                    <a:lnTo>
                      <a:pt x="31553" y="0"/>
                    </a:lnTo>
                    <a:lnTo>
                      <a:pt x="0" y="2381"/>
                    </a:lnTo>
                    <a:lnTo>
                      <a:pt x="18152" y="14764"/>
                    </a:lnTo>
                    <a:lnTo>
                      <a:pt x="31553"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0"/>
              <p:cNvSpPr/>
              <p:nvPr/>
            </p:nvSpPr>
            <p:spPr>
              <a:xfrm>
                <a:off x="4486248" y="538619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0"/>
              <p:cNvSpPr/>
              <p:nvPr/>
            </p:nvSpPr>
            <p:spPr>
              <a:xfrm>
                <a:off x="4411929" y="5390959"/>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0"/>
              <p:cNvSpPr/>
              <p:nvPr/>
            </p:nvSpPr>
            <p:spPr>
              <a:xfrm>
                <a:off x="4339320" y="5349621"/>
                <a:ext cx="44382" cy="29146"/>
              </a:xfrm>
              <a:custGeom>
                <a:avLst/>
                <a:gdLst/>
                <a:ahLst/>
                <a:cxnLst/>
                <a:rect l="l" t="t" r="r" b="b"/>
                <a:pathLst>
                  <a:path w="44382" h="29146" extrusionOk="0">
                    <a:moveTo>
                      <a:pt x="0" y="8191"/>
                    </a:moveTo>
                    <a:lnTo>
                      <a:pt x="36780" y="29146"/>
                    </a:lnTo>
                    <a:lnTo>
                      <a:pt x="44383" y="23717"/>
                    </a:lnTo>
                    <a:cubicBezTo>
                      <a:pt x="44383" y="23717"/>
                      <a:pt x="39726" y="18383"/>
                      <a:pt x="39346" y="17812"/>
                    </a:cubicBezTo>
                    <a:cubicBezTo>
                      <a:pt x="36032" y="14097"/>
                      <a:pt x="32188" y="10887"/>
                      <a:pt x="27941" y="8287"/>
                    </a:cubicBezTo>
                    <a:cubicBezTo>
                      <a:pt x="25185" y="7810"/>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30"/>
              <p:cNvSpPr/>
              <p:nvPr/>
            </p:nvSpPr>
            <p:spPr>
              <a:xfrm>
                <a:off x="4380091" y="5326094"/>
                <a:ext cx="20528" cy="18383"/>
              </a:xfrm>
              <a:custGeom>
                <a:avLst/>
                <a:gdLst/>
                <a:ahLst/>
                <a:cxnLst/>
                <a:rect l="l" t="t" r="r" b="b"/>
                <a:pathLst>
                  <a:path w="20528" h="18383" extrusionOk="0">
                    <a:moveTo>
                      <a:pt x="20528" y="18383"/>
                    </a:moveTo>
                    <a:lnTo>
                      <a:pt x="20528" y="5524"/>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30"/>
              <p:cNvSpPr/>
              <p:nvPr/>
            </p:nvSpPr>
            <p:spPr>
              <a:xfrm>
                <a:off x="4288189" y="5322284"/>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30"/>
              <p:cNvSpPr/>
              <p:nvPr/>
            </p:nvSpPr>
            <p:spPr>
              <a:xfrm>
                <a:off x="4288855" y="5365623"/>
                <a:ext cx="22428" cy="22764"/>
              </a:xfrm>
              <a:custGeom>
                <a:avLst/>
                <a:gdLst/>
                <a:ahLst/>
                <a:cxnLst/>
                <a:rect l="l" t="t" r="r" b="b"/>
                <a:pathLst>
                  <a:path w="22428" h="22764" extrusionOk="0">
                    <a:moveTo>
                      <a:pt x="0" y="13430"/>
                    </a:moveTo>
                    <a:cubicBezTo>
                      <a:pt x="0" y="13430"/>
                      <a:pt x="0" y="0"/>
                      <a:pt x="0" y="0"/>
                    </a:cubicBezTo>
                    <a:lnTo>
                      <a:pt x="22429" y="0"/>
                    </a:lnTo>
                    <a:lnTo>
                      <a:pt x="16917" y="12001"/>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30"/>
              <p:cNvSpPr/>
              <p:nvPr/>
            </p:nvSpPr>
            <p:spPr>
              <a:xfrm>
                <a:off x="4289330" y="5309520"/>
                <a:ext cx="220369" cy="139160"/>
              </a:xfrm>
              <a:custGeom>
                <a:avLst/>
                <a:gdLst/>
                <a:ahLst/>
                <a:cxnLst/>
                <a:rect l="l" t="t" r="r" b="b"/>
                <a:pathLst>
                  <a:path w="220369" h="139160" extrusionOk="0">
                    <a:moveTo>
                      <a:pt x="111289" y="22098"/>
                    </a:moveTo>
                    <a:cubicBezTo>
                      <a:pt x="108361" y="22060"/>
                      <a:pt x="105434" y="22279"/>
                      <a:pt x="102546" y="22765"/>
                    </a:cubicBezTo>
                    <a:cubicBezTo>
                      <a:pt x="98649" y="23336"/>
                      <a:pt x="94278" y="24098"/>
                      <a:pt x="89431" y="25146"/>
                    </a:cubicBezTo>
                    <a:cubicBezTo>
                      <a:pt x="84584" y="26194"/>
                      <a:pt x="79452" y="27432"/>
                      <a:pt x="74225" y="29051"/>
                    </a:cubicBezTo>
                    <a:cubicBezTo>
                      <a:pt x="69142" y="30566"/>
                      <a:pt x="64185" y="32480"/>
                      <a:pt x="59399" y="34766"/>
                    </a:cubicBezTo>
                    <a:lnTo>
                      <a:pt x="97414" y="56864"/>
                    </a:lnTo>
                    <a:lnTo>
                      <a:pt x="104257" y="54388"/>
                    </a:lnTo>
                    <a:cubicBezTo>
                      <a:pt x="113760" y="51149"/>
                      <a:pt x="123264" y="48482"/>
                      <a:pt x="131722" y="46196"/>
                    </a:cubicBezTo>
                    <a:cubicBezTo>
                      <a:pt x="139804" y="44015"/>
                      <a:pt x="148080" y="42644"/>
                      <a:pt x="156432" y="42101"/>
                    </a:cubicBezTo>
                    <a:cubicBezTo>
                      <a:pt x="164070" y="41596"/>
                      <a:pt x="171739" y="42101"/>
                      <a:pt x="179241" y="43625"/>
                    </a:cubicBezTo>
                    <a:cubicBezTo>
                      <a:pt x="186874" y="45253"/>
                      <a:pt x="194193" y="48120"/>
                      <a:pt x="200910" y="52102"/>
                    </a:cubicBezTo>
                    <a:cubicBezTo>
                      <a:pt x="207554" y="55455"/>
                      <a:pt x="213244" y="60427"/>
                      <a:pt x="217447" y="66580"/>
                    </a:cubicBezTo>
                    <a:cubicBezTo>
                      <a:pt x="220193" y="71047"/>
                      <a:pt x="221049" y="76429"/>
                      <a:pt x="219823" y="81534"/>
                    </a:cubicBezTo>
                    <a:cubicBezTo>
                      <a:pt x="218233" y="87173"/>
                      <a:pt x="215145" y="92278"/>
                      <a:pt x="210889" y="96298"/>
                    </a:cubicBezTo>
                    <a:cubicBezTo>
                      <a:pt x="205705" y="101613"/>
                      <a:pt x="199897" y="106289"/>
                      <a:pt x="193592" y="110204"/>
                    </a:cubicBezTo>
                    <a:lnTo>
                      <a:pt x="217922" y="124301"/>
                    </a:lnTo>
                    <a:lnTo>
                      <a:pt x="204712" y="131921"/>
                    </a:lnTo>
                    <a:lnTo>
                      <a:pt x="180192" y="117729"/>
                    </a:lnTo>
                    <a:cubicBezTo>
                      <a:pt x="168525" y="123558"/>
                      <a:pt x="156297" y="128188"/>
                      <a:pt x="143697" y="131540"/>
                    </a:cubicBezTo>
                    <a:cubicBezTo>
                      <a:pt x="130535" y="135217"/>
                      <a:pt x="117088" y="137760"/>
                      <a:pt x="103496" y="139160"/>
                    </a:cubicBezTo>
                    <a:lnTo>
                      <a:pt x="91236" y="116014"/>
                    </a:lnTo>
                    <a:cubicBezTo>
                      <a:pt x="94797" y="115919"/>
                      <a:pt x="98350" y="115634"/>
                      <a:pt x="101881" y="115157"/>
                    </a:cubicBezTo>
                    <a:cubicBezTo>
                      <a:pt x="107279" y="114519"/>
                      <a:pt x="112641" y="113595"/>
                      <a:pt x="117942" y="112395"/>
                    </a:cubicBezTo>
                    <a:cubicBezTo>
                      <a:pt x="123834" y="111157"/>
                      <a:pt x="130012" y="109538"/>
                      <a:pt x="136950" y="107633"/>
                    </a:cubicBezTo>
                    <a:cubicBezTo>
                      <a:pt x="143464" y="105842"/>
                      <a:pt x="149821" y="103518"/>
                      <a:pt x="155957" y="100679"/>
                    </a:cubicBezTo>
                    <a:lnTo>
                      <a:pt x="117942" y="78677"/>
                    </a:lnTo>
                    <a:cubicBezTo>
                      <a:pt x="116326" y="79248"/>
                      <a:pt x="114616" y="79915"/>
                      <a:pt x="112905" y="80391"/>
                    </a:cubicBezTo>
                    <a:lnTo>
                      <a:pt x="107773" y="82010"/>
                    </a:lnTo>
                    <a:cubicBezTo>
                      <a:pt x="98269" y="85154"/>
                      <a:pt x="89431" y="87630"/>
                      <a:pt x="81447" y="89440"/>
                    </a:cubicBezTo>
                    <a:cubicBezTo>
                      <a:pt x="74081" y="91145"/>
                      <a:pt x="66572" y="92164"/>
                      <a:pt x="59019" y="92488"/>
                    </a:cubicBezTo>
                    <a:cubicBezTo>
                      <a:pt x="52375" y="92688"/>
                      <a:pt x="45733" y="92050"/>
                      <a:pt x="39251" y="90583"/>
                    </a:cubicBezTo>
                    <a:cubicBezTo>
                      <a:pt x="32826" y="89049"/>
                      <a:pt x="26672" y="86544"/>
                      <a:pt x="21003" y="83153"/>
                    </a:cubicBezTo>
                    <a:cubicBezTo>
                      <a:pt x="14721" y="79886"/>
                      <a:pt x="9261" y="75229"/>
                      <a:pt x="5037" y="69533"/>
                    </a:cubicBezTo>
                    <a:cubicBezTo>
                      <a:pt x="1975" y="65246"/>
                      <a:pt x="466" y="60036"/>
                      <a:pt x="760" y="54769"/>
                    </a:cubicBezTo>
                    <a:cubicBezTo>
                      <a:pt x="1328" y="49273"/>
                      <a:pt x="3511" y="44063"/>
                      <a:pt x="7033" y="39814"/>
                    </a:cubicBezTo>
                    <a:cubicBezTo>
                      <a:pt x="11472" y="34404"/>
                      <a:pt x="16693" y="29680"/>
                      <a:pt x="22524" y="25813"/>
                    </a:cubicBezTo>
                    <a:lnTo>
                      <a:pt x="0" y="12763"/>
                    </a:lnTo>
                    <a:lnTo>
                      <a:pt x="13210" y="5048"/>
                    </a:lnTo>
                    <a:lnTo>
                      <a:pt x="34214" y="18002"/>
                    </a:lnTo>
                    <a:cubicBezTo>
                      <a:pt x="44668" y="12783"/>
                      <a:pt x="55664" y="8725"/>
                      <a:pt x="67002" y="5905"/>
                    </a:cubicBezTo>
                    <a:cubicBezTo>
                      <a:pt x="77774" y="3143"/>
                      <a:pt x="88732" y="1172"/>
                      <a:pt x="99790" y="0"/>
                    </a:cubicBezTo>
                    <a:close/>
                    <a:moveTo>
                      <a:pt x="46283" y="62579"/>
                    </a:moveTo>
                    <a:cubicBezTo>
                      <a:pt x="51312" y="65504"/>
                      <a:pt x="57130" y="66770"/>
                      <a:pt x="62915" y="66199"/>
                    </a:cubicBezTo>
                    <a:cubicBezTo>
                      <a:pt x="70639" y="65246"/>
                      <a:pt x="78248" y="63522"/>
                      <a:pt x="85629" y="61055"/>
                    </a:cubicBezTo>
                    <a:lnTo>
                      <a:pt x="49895" y="40386"/>
                    </a:lnTo>
                    <a:cubicBezTo>
                      <a:pt x="36780" y="48835"/>
                      <a:pt x="35576" y="56226"/>
                      <a:pt x="46283" y="62579"/>
                    </a:cubicBezTo>
                    <a:close/>
                    <a:moveTo>
                      <a:pt x="171733" y="73057"/>
                    </a:moveTo>
                    <a:cubicBezTo>
                      <a:pt x="166278" y="70085"/>
                      <a:pt x="160005" y="68980"/>
                      <a:pt x="153866" y="69913"/>
                    </a:cubicBezTo>
                    <a:cubicBezTo>
                      <a:pt x="145426" y="70999"/>
                      <a:pt x="137095" y="72819"/>
                      <a:pt x="128966" y="75343"/>
                    </a:cubicBezTo>
                    <a:lnTo>
                      <a:pt x="164511" y="95917"/>
                    </a:lnTo>
                    <a:cubicBezTo>
                      <a:pt x="179622" y="86296"/>
                      <a:pt x="182093" y="78677"/>
                      <a:pt x="171733"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08;p30"/>
            <p:cNvGrpSpPr/>
            <p:nvPr/>
          </p:nvGrpSpPr>
          <p:grpSpPr>
            <a:xfrm>
              <a:off x="3915836" y="4477454"/>
              <a:ext cx="746806" cy="516445"/>
              <a:chOff x="5696936" y="5293804"/>
              <a:chExt cx="746806" cy="516445"/>
            </a:xfrm>
          </p:grpSpPr>
          <p:sp>
            <p:nvSpPr>
              <p:cNvPr id="1909" name="Google Shape;1909;p30"/>
              <p:cNvSpPr/>
              <p:nvPr/>
            </p:nvSpPr>
            <p:spPr>
              <a:xfrm>
                <a:off x="5696936"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30"/>
              <p:cNvSpPr/>
              <p:nvPr/>
            </p:nvSpPr>
            <p:spPr>
              <a:xfrm>
                <a:off x="5779143"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30"/>
              <p:cNvSpPr/>
              <p:nvPr/>
            </p:nvSpPr>
            <p:spPr>
              <a:xfrm>
                <a:off x="5779238"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30"/>
              <p:cNvSpPr/>
              <p:nvPr/>
            </p:nvSpPr>
            <p:spPr>
              <a:xfrm>
                <a:off x="6393753"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30"/>
              <p:cNvSpPr/>
              <p:nvPr/>
            </p:nvSpPr>
            <p:spPr>
              <a:xfrm>
                <a:off x="5779143"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30"/>
              <p:cNvSpPr/>
              <p:nvPr/>
            </p:nvSpPr>
            <p:spPr>
              <a:xfrm>
                <a:off x="5873643" y="5346215"/>
                <a:ext cx="475693" cy="275248"/>
              </a:xfrm>
              <a:custGeom>
                <a:avLst/>
                <a:gdLst/>
                <a:ahLst/>
                <a:cxnLst/>
                <a:rect l="l" t="t" r="r" b="b"/>
                <a:pathLst>
                  <a:path w="475693"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30"/>
              <p:cNvSpPr/>
              <p:nvPr/>
            </p:nvSpPr>
            <p:spPr>
              <a:xfrm>
                <a:off x="5874086"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6" y="193715"/>
                      <a:pt x="3326" y="161806"/>
                      <a:pt x="0" y="129421"/>
                    </a:cubicBezTo>
                    <a:cubicBezTo>
                      <a:pt x="3326" y="97036"/>
                      <a:pt x="26326"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30"/>
              <p:cNvSpPr/>
              <p:nvPr/>
            </p:nvSpPr>
            <p:spPr>
              <a:xfrm>
                <a:off x="5996115" y="5424963"/>
                <a:ext cx="220987" cy="138970"/>
              </a:xfrm>
              <a:custGeom>
                <a:avLst/>
                <a:gdLst/>
                <a:ahLst/>
                <a:cxnLst/>
                <a:rect l="l" t="t" r="r" b="b"/>
                <a:pathLst>
                  <a:path w="220987" h="138970" extrusionOk="0">
                    <a:moveTo>
                      <a:pt x="111859" y="22098"/>
                    </a:moveTo>
                    <a:cubicBezTo>
                      <a:pt x="108932" y="22060"/>
                      <a:pt x="106005" y="22279"/>
                      <a:pt x="103116" y="22765"/>
                    </a:cubicBezTo>
                    <a:cubicBezTo>
                      <a:pt x="99219" y="23336"/>
                      <a:pt x="94848" y="24098"/>
                      <a:pt x="90001" y="25146"/>
                    </a:cubicBezTo>
                    <a:cubicBezTo>
                      <a:pt x="85154" y="26194"/>
                      <a:pt x="80497" y="27432"/>
                      <a:pt x="74890" y="29051"/>
                    </a:cubicBezTo>
                    <a:cubicBezTo>
                      <a:pt x="69777" y="30566"/>
                      <a:pt x="64787" y="32480"/>
                      <a:pt x="59969" y="34766"/>
                    </a:cubicBezTo>
                    <a:lnTo>
                      <a:pt x="97984" y="56864"/>
                    </a:lnTo>
                    <a:lnTo>
                      <a:pt x="104827" y="54388"/>
                    </a:lnTo>
                    <a:cubicBezTo>
                      <a:pt x="114331" y="51149"/>
                      <a:pt x="123834" y="48387"/>
                      <a:pt x="132293" y="46196"/>
                    </a:cubicBezTo>
                    <a:cubicBezTo>
                      <a:pt x="140409" y="44015"/>
                      <a:pt x="148715" y="42644"/>
                      <a:pt x="157098" y="42101"/>
                    </a:cubicBezTo>
                    <a:cubicBezTo>
                      <a:pt x="164701" y="41596"/>
                      <a:pt x="172342" y="42101"/>
                      <a:pt x="179812" y="43625"/>
                    </a:cubicBezTo>
                    <a:cubicBezTo>
                      <a:pt x="187472" y="45253"/>
                      <a:pt x="194828" y="48120"/>
                      <a:pt x="201575" y="52102"/>
                    </a:cubicBezTo>
                    <a:cubicBezTo>
                      <a:pt x="208199" y="55445"/>
                      <a:pt x="213854" y="60427"/>
                      <a:pt x="218017" y="66580"/>
                    </a:cubicBezTo>
                    <a:cubicBezTo>
                      <a:pt x="220839" y="71019"/>
                      <a:pt x="221695" y="76438"/>
                      <a:pt x="220393" y="81534"/>
                    </a:cubicBezTo>
                    <a:cubicBezTo>
                      <a:pt x="218806" y="87173"/>
                      <a:pt x="215717" y="92278"/>
                      <a:pt x="211459" y="96298"/>
                    </a:cubicBezTo>
                    <a:cubicBezTo>
                      <a:pt x="206261" y="101613"/>
                      <a:pt x="200425" y="106261"/>
                      <a:pt x="194067" y="110109"/>
                    </a:cubicBezTo>
                    <a:lnTo>
                      <a:pt x="218302" y="124206"/>
                    </a:lnTo>
                    <a:lnTo>
                      <a:pt x="205092" y="131826"/>
                    </a:lnTo>
                    <a:lnTo>
                      <a:pt x="180667" y="117634"/>
                    </a:lnTo>
                    <a:cubicBezTo>
                      <a:pt x="169034" y="123463"/>
                      <a:pt x="156841" y="128092"/>
                      <a:pt x="144267" y="131445"/>
                    </a:cubicBezTo>
                    <a:cubicBezTo>
                      <a:pt x="131114" y="135112"/>
                      <a:pt x="117657" y="137636"/>
                      <a:pt x="104066" y="138970"/>
                    </a:cubicBezTo>
                    <a:lnTo>
                      <a:pt x="91236" y="116015"/>
                    </a:lnTo>
                    <a:cubicBezTo>
                      <a:pt x="94829" y="115919"/>
                      <a:pt x="98412" y="115634"/>
                      <a:pt x="101976" y="115158"/>
                    </a:cubicBezTo>
                    <a:cubicBezTo>
                      <a:pt x="107345" y="114510"/>
                      <a:pt x="112667" y="113586"/>
                      <a:pt x="117942" y="112395"/>
                    </a:cubicBezTo>
                    <a:cubicBezTo>
                      <a:pt x="123834" y="111157"/>
                      <a:pt x="130012" y="109538"/>
                      <a:pt x="136949" y="107633"/>
                    </a:cubicBezTo>
                    <a:cubicBezTo>
                      <a:pt x="143460" y="105823"/>
                      <a:pt x="149818" y="103489"/>
                      <a:pt x="155957" y="100679"/>
                    </a:cubicBezTo>
                    <a:lnTo>
                      <a:pt x="117942" y="78677"/>
                    </a:lnTo>
                    <a:cubicBezTo>
                      <a:pt x="116326" y="79248"/>
                      <a:pt x="114711" y="79915"/>
                      <a:pt x="113000" y="80391"/>
                    </a:cubicBezTo>
                    <a:lnTo>
                      <a:pt x="107773" y="82010"/>
                    </a:lnTo>
                    <a:cubicBezTo>
                      <a:pt x="98269" y="85154"/>
                      <a:pt x="89431" y="87630"/>
                      <a:pt x="81543" y="89440"/>
                    </a:cubicBezTo>
                    <a:cubicBezTo>
                      <a:pt x="74177" y="91154"/>
                      <a:pt x="66669" y="92145"/>
                      <a:pt x="59114" y="92393"/>
                    </a:cubicBezTo>
                    <a:cubicBezTo>
                      <a:pt x="52470" y="92678"/>
                      <a:pt x="45827" y="92069"/>
                      <a:pt x="39346" y="90583"/>
                    </a:cubicBezTo>
                    <a:cubicBezTo>
                      <a:pt x="32893" y="89059"/>
                      <a:pt x="26706" y="86554"/>
                      <a:pt x="21003" y="83153"/>
                    </a:cubicBezTo>
                    <a:cubicBezTo>
                      <a:pt x="14750" y="79886"/>
                      <a:pt x="9314" y="75229"/>
                      <a:pt x="5132" y="69533"/>
                    </a:cubicBezTo>
                    <a:cubicBezTo>
                      <a:pt x="2005" y="65275"/>
                      <a:pt x="456" y="60055"/>
                      <a:pt x="760" y="54769"/>
                    </a:cubicBezTo>
                    <a:cubicBezTo>
                      <a:pt x="1331" y="49273"/>
                      <a:pt x="3507" y="44063"/>
                      <a:pt x="7033" y="39815"/>
                    </a:cubicBezTo>
                    <a:cubicBezTo>
                      <a:pt x="11443" y="34376"/>
                      <a:pt x="16670" y="29651"/>
                      <a:pt x="22524" y="25813"/>
                    </a:cubicBezTo>
                    <a:lnTo>
                      <a:pt x="0" y="12764"/>
                    </a:lnTo>
                    <a:lnTo>
                      <a:pt x="13305" y="5048"/>
                    </a:lnTo>
                    <a:lnTo>
                      <a:pt x="35544" y="18002"/>
                    </a:lnTo>
                    <a:cubicBezTo>
                      <a:pt x="45998" y="12783"/>
                      <a:pt x="56994" y="8725"/>
                      <a:pt x="68332" y="5906"/>
                    </a:cubicBezTo>
                    <a:cubicBezTo>
                      <a:pt x="79109" y="3153"/>
                      <a:pt x="90067" y="1181"/>
                      <a:pt x="101120" y="0"/>
                    </a:cubicBezTo>
                    <a:close/>
                    <a:moveTo>
                      <a:pt x="46949" y="62198"/>
                    </a:moveTo>
                    <a:cubicBezTo>
                      <a:pt x="51948" y="65122"/>
                      <a:pt x="57726" y="66389"/>
                      <a:pt x="63485" y="65818"/>
                    </a:cubicBezTo>
                    <a:cubicBezTo>
                      <a:pt x="71212" y="64875"/>
                      <a:pt x="78824" y="63151"/>
                      <a:pt x="86199" y="60674"/>
                    </a:cubicBezTo>
                    <a:lnTo>
                      <a:pt x="50465" y="40005"/>
                    </a:lnTo>
                    <a:cubicBezTo>
                      <a:pt x="37350" y="48578"/>
                      <a:pt x="36181" y="55979"/>
                      <a:pt x="46949" y="62198"/>
                    </a:cubicBezTo>
                    <a:close/>
                    <a:moveTo>
                      <a:pt x="172399" y="72676"/>
                    </a:moveTo>
                    <a:cubicBezTo>
                      <a:pt x="166896" y="69733"/>
                      <a:pt x="160605" y="68628"/>
                      <a:pt x="154437" y="69533"/>
                    </a:cubicBezTo>
                    <a:cubicBezTo>
                      <a:pt x="145997" y="70628"/>
                      <a:pt x="137672" y="72447"/>
                      <a:pt x="129537" y="74962"/>
                    </a:cubicBezTo>
                    <a:lnTo>
                      <a:pt x="165081" y="95536"/>
                    </a:lnTo>
                    <a:cubicBezTo>
                      <a:pt x="180667" y="86296"/>
                      <a:pt x="182663" y="78677"/>
                      <a:pt x="17239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30"/>
              <p:cNvSpPr/>
              <p:nvPr/>
            </p:nvSpPr>
            <p:spPr>
              <a:xfrm>
                <a:off x="6087446"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30"/>
              <p:cNvSpPr/>
              <p:nvPr/>
            </p:nvSpPr>
            <p:spPr>
              <a:xfrm>
                <a:off x="6183054" y="5536215"/>
                <a:ext cx="31552" cy="14858"/>
              </a:xfrm>
              <a:custGeom>
                <a:avLst/>
                <a:gdLst/>
                <a:ahLst/>
                <a:cxnLst/>
                <a:rect l="l" t="t" r="r" b="b"/>
                <a:pathLst>
                  <a:path w="31552" h="14858" extrusionOk="0">
                    <a:moveTo>
                      <a:pt x="31552" y="12954"/>
                    </a:moveTo>
                    <a:lnTo>
                      <a:pt x="31552" y="0"/>
                    </a:lnTo>
                    <a:lnTo>
                      <a:pt x="0" y="2476"/>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30"/>
              <p:cNvSpPr/>
              <p:nvPr/>
            </p:nvSpPr>
            <p:spPr>
              <a:xfrm>
                <a:off x="6193698" y="5488685"/>
                <a:ext cx="23569" cy="13049"/>
              </a:xfrm>
              <a:custGeom>
                <a:avLst/>
                <a:gdLst/>
                <a:ahLst/>
                <a:cxnLst/>
                <a:rect l="l" t="t" r="r" b="b"/>
                <a:pathLst>
                  <a:path w="23569" h="13049" extrusionOk="0">
                    <a:moveTo>
                      <a:pt x="23569" y="13049"/>
                    </a:moveTo>
                    <a:lnTo>
                      <a:pt x="23569" y="0"/>
                    </a:lnTo>
                    <a:lnTo>
                      <a:pt x="0" y="8573"/>
                    </a:lnTo>
                    <a:lnTo>
                      <a:pt x="23569"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30"/>
              <p:cNvSpPr/>
              <p:nvPr/>
            </p:nvSpPr>
            <p:spPr>
              <a:xfrm>
                <a:off x="6119759"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30"/>
              <p:cNvSpPr/>
              <p:nvPr/>
            </p:nvSpPr>
            <p:spPr>
              <a:xfrm>
                <a:off x="6046675"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3" y="14135"/>
                      <a:pt x="32256"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30"/>
              <p:cNvSpPr/>
              <p:nvPr/>
            </p:nvSpPr>
            <p:spPr>
              <a:xfrm>
                <a:off x="6087446"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30"/>
              <p:cNvSpPr/>
              <p:nvPr/>
            </p:nvSpPr>
            <p:spPr>
              <a:xfrm>
                <a:off x="5995544"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30"/>
              <p:cNvSpPr/>
              <p:nvPr/>
            </p:nvSpPr>
            <p:spPr>
              <a:xfrm>
                <a:off x="5996210"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30"/>
              <p:cNvSpPr/>
              <p:nvPr/>
            </p:nvSpPr>
            <p:spPr>
              <a:xfrm>
                <a:off x="5996115" y="5412009"/>
                <a:ext cx="220987" cy="139065"/>
              </a:xfrm>
              <a:custGeom>
                <a:avLst/>
                <a:gdLst/>
                <a:ahLst/>
                <a:cxnLst/>
                <a:rect l="l" t="t" r="r" b="b"/>
                <a:pathLst>
                  <a:path w="220987" h="139065" extrusionOk="0">
                    <a:moveTo>
                      <a:pt x="111859" y="22098"/>
                    </a:moveTo>
                    <a:cubicBezTo>
                      <a:pt x="108932" y="22098"/>
                      <a:pt x="106005" y="22355"/>
                      <a:pt x="103116" y="22860"/>
                    </a:cubicBezTo>
                    <a:cubicBezTo>
                      <a:pt x="99248" y="23431"/>
                      <a:pt x="94876" y="24194"/>
                      <a:pt x="90001" y="25146"/>
                    </a:cubicBezTo>
                    <a:cubicBezTo>
                      <a:pt x="85154" y="26194"/>
                      <a:pt x="80497" y="27527"/>
                      <a:pt x="74890" y="29051"/>
                    </a:cubicBezTo>
                    <a:cubicBezTo>
                      <a:pt x="69786" y="30613"/>
                      <a:pt x="64806" y="32518"/>
                      <a:pt x="59969" y="34766"/>
                    </a:cubicBezTo>
                    <a:lnTo>
                      <a:pt x="97984" y="56864"/>
                    </a:lnTo>
                    <a:lnTo>
                      <a:pt x="104827" y="54483"/>
                    </a:lnTo>
                    <a:cubicBezTo>
                      <a:pt x="114331" y="51245"/>
                      <a:pt x="123834" y="48482"/>
                      <a:pt x="132293" y="46196"/>
                    </a:cubicBezTo>
                    <a:cubicBezTo>
                      <a:pt x="140418" y="44063"/>
                      <a:pt x="148725" y="42691"/>
                      <a:pt x="157098" y="42100"/>
                    </a:cubicBezTo>
                    <a:cubicBezTo>
                      <a:pt x="164701" y="41643"/>
                      <a:pt x="172332" y="42158"/>
                      <a:pt x="179812" y="43624"/>
                    </a:cubicBezTo>
                    <a:cubicBezTo>
                      <a:pt x="187481" y="45291"/>
                      <a:pt x="194828" y="48187"/>
                      <a:pt x="201575" y="52197"/>
                    </a:cubicBezTo>
                    <a:cubicBezTo>
                      <a:pt x="208199" y="55540"/>
                      <a:pt x="213854" y="60522"/>
                      <a:pt x="218017" y="66675"/>
                    </a:cubicBezTo>
                    <a:cubicBezTo>
                      <a:pt x="220839" y="71114"/>
                      <a:pt x="221695" y="76533"/>
                      <a:pt x="220393" y="81629"/>
                    </a:cubicBezTo>
                    <a:cubicBezTo>
                      <a:pt x="218777" y="87259"/>
                      <a:pt x="215698" y="92354"/>
                      <a:pt x="211459" y="96393"/>
                    </a:cubicBezTo>
                    <a:cubicBezTo>
                      <a:pt x="206242" y="101689"/>
                      <a:pt x="200397" y="106318"/>
                      <a:pt x="194067" y="110204"/>
                    </a:cubicBezTo>
                    <a:lnTo>
                      <a:pt x="218302" y="124206"/>
                    </a:lnTo>
                    <a:lnTo>
                      <a:pt x="205092" y="131921"/>
                    </a:lnTo>
                    <a:lnTo>
                      <a:pt x="180667" y="117729"/>
                    </a:lnTo>
                    <a:cubicBezTo>
                      <a:pt x="168996" y="123473"/>
                      <a:pt x="156812" y="128102"/>
                      <a:pt x="144267" y="131540"/>
                    </a:cubicBezTo>
                    <a:cubicBezTo>
                      <a:pt x="131095" y="135169"/>
                      <a:pt x="117657" y="137684"/>
                      <a:pt x="104066" y="139065"/>
                    </a:cubicBezTo>
                    <a:lnTo>
                      <a:pt x="91236" y="116014"/>
                    </a:lnTo>
                    <a:cubicBezTo>
                      <a:pt x="94829" y="115967"/>
                      <a:pt x="98412" y="115710"/>
                      <a:pt x="101976" y="115253"/>
                    </a:cubicBezTo>
                    <a:cubicBezTo>
                      <a:pt x="106727" y="114681"/>
                      <a:pt x="112050" y="113729"/>
                      <a:pt x="117942" y="112490"/>
                    </a:cubicBezTo>
                    <a:cubicBezTo>
                      <a:pt x="123834" y="111252"/>
                      <a:pt x="130012" y="109633"/>
                      <a:pt x="136949" y="107728"/>
                    </a:cubicBezTo>
                    <a:cubicBezTo>
                      <a:pt x="143450" y="105842"/>
                      <a:pt x="149799" y="103479"/>
                      <a:pt x="155957" y="100679"/>
                    </a:cubicBezTo>
                    <a:lnTo>
                      <a:pt x="117942" y="78772"/>
                    </a:lnTo>
                    <a:lnTo>
                      <a:pt x="113000" y="80486"/>
                    </a:lnTo>
                    <a:lnTo>
                      <a:pt x="107773" y="82105"/>
                    </a:lnTo>
                    <a:cubicBezTo>
                      <a:pt x="99162" y="85001"/>
                      <a:pt x="90410" y="87449"/>
                      <a:pt x="81543" y="89440"/>
                    </a:cubicBezTo>
                    <a:cubicBezTo>
                      <a:pt x="74187" y="91183"/>
                      <a:pt x="66669" y="92202"/>
                      <a:pt x="59114" y="92488"/>
                    </a:cubicBezTo>
                    <a:cubicBezTo>
                      <a:pt x="52470" y="92745"/>
                      <a:pt x="45818" y="92107"/>
                      <a:pt x="39346" y="90583"/>
                    </a:cubicBezTo>
                    <a:cubicBezTo>
                      <a:pt x="32912" y="89049"/>
                      <a:pt x="26725" y="86573"/>
                      <a:pt x="21003" y="83248"/>
                    </a:cubicBezTo>
                    <a:cubicBezTo>
                      <a:pt x="14740" y="79943"/>
                      <a:pt x="9314" y="75257"/>
                      <a:pt x="5132" y="69532"/>
                    </a:cubicBezTo>
                    <a:cubicBezTo>
                      <a:pt x="2005" y="65275"/>
                      <a:pt x="456" y="60055"/>
                      <a:pt x="760" y="54769"/>
                    </a:cubicBezTo>
                    <a:cubicBezTo>
                      <a:pt x="1350" y="49311"/>
                      <a:pt x="3535" y="44139"/>
                      <a:pt x="7033" y="39910"/>
                    </a:cubicBezTo>
                    <a:cubicBezTo>
                      <a:pt x="11471" y="34462"/>
                      <a:pt x="16689" y="29708"/>
                      <a:pt x="22524" y="25813"/>
                    </a:cubicBezTo>
                    <a:lnTo>
                      <a:pt x="0" y="12763"/>
                    </a:lnTo>
                    <a:lnTo>
                      <a:pt x="13305" y="5144"/>
                    </a:lnTo>
                    <a:lnTo>
                      <a:pt x="35544" y="18002"/>
                    </a:lnTo>
                    <a:cubicBezTo>
                      <a:pt x="46017" y="12849"/>
                      <a:pt x="57013" y="8830"/>
                      <a:pt x="68332" y="6001"/>
                    </a:cubicBezTo>
                    <a:cubicBezTo>
                      <a:pt x="79119" y="3267"/>
                      <a:pt x="90067" y="1257"/>
                      <a:pt x="101120" y="0"/>
                    </a:cubicBezTo>
                    <a:close/>
                    <a:moveTo>
                      <a:pt x="46949" y="62294"/>
                    </a:moveTo>
                    <a:cubicBezTo>
                      <a:pt x="51948" y="65189"/>
                      <a:pt x="57735" y="66418"/>
                      <a:pt x="63485" y="65818"/>
                    </a:cubicBezTo>
                    <a:cubicBezTo>
                      <a:pt x="71231" y="64970"/>
                      <a:pt x="78843" y="63246"/>
                      <a:pt x="86199" y="60674"/>
                    </a:cubicBezTo>
                    <a:lnTo>
                      <a:pt x="50465" y="40005"/>
                    </a:lnTo>
                    <a:cubicBezTo>
                      <a:pt x="37350" y="48578"/>
                      <a:pt x="36181" y="56007"/>
                      <a:pt x="46949" y="62294"/>
                    </a:cubicBezTo>
                    <a:close/>
                    <a:moveTo>
                      <a:pt x="172399" y="72771"/>
                    </a:moveTo>
                    <a:cubicBezTo>
                      <a:pt x="166924" y="69752"/>
                      <a:pt x="160614" y="68609"/>
                      <a:pt x="154437" y="69532"/>
                    </a:cubicBezTo>
                    <a:cubicBezTo>
                      <a:pt x="145988" y="70618"/>
                      <a:pt x="137653" y="72466"/>
                      <a:pt x="129537" y="75057"/>
                    </a:cubicBezTo>
                    <a:lnTo>
                      <a:pt x="165081" y="95631"/>
                    </a:lnTo>
                    <a:cubicBezTo>
                      <a:pt x="180667" y="86296"/>
                      <a:pt x="182663" y="78677"/>
                      <a:pt x="17239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26" name="Google Shape;1926;p30"/>
            <p:cNvSpPr/>
            <p:nvPr/>
          </p:nvSpPr>
          <p:spPr>
            <a:xfrm>
              <a:off x="5615017" y="4460119"/>
              <a:ext cx="828920" cy="479679"/>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30"/>
            <p:cNvSpPr/>
            <p:nvPr/>
          </p:nvSpPr>
          <p:spPr>
            <a:xfrm>
              <a:off x="5846435" y="2182763"/>
              <a:ext cx="465451" cy="682637"/>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30"/>
            <p:cNvSpPr/>
            <p:nvPr/>
          </p:nvSpPr>
          <p:spPr>
            <a:xfrm>
              <a:off x="5832052" y="2673876"/>
              <a:ext cx="86758" cy="504907"/>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30"/>
            <p:cNvSpPr/>
            <p:nvPr/>
          </p:nvSpPr>
          <p:spPr>
            <a:xfrm>
              <a:off x="5882176" y="2176405"/>
              <a:ext cx="221715" cy="275766"/>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30"/>
            <p:cNvSpPr/>
            <p:nvPr/>
          </p:nvSpPr>
          <p:spPr>
            <a:xfrm>
              <a:off x="5925036" y="2475870"/>
              <a:ext cx="274953" cy="308347"/>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30"/>
            <p:cNvSpPr/>
            <p:nvPr/>
          </p:nvSpPr>
          <p:spPr>
            <a:xfrm>
              <a:off x="5845497" y="2576533"/>
              <a:ext cx="400459" cy="461811"/>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2" name="Google Shape;1932;p30"/>
            <p:cNvSpPr/>
            <p:nvPr/>
          </p:nvSpPr>
          <p:spPr>
            <a:xfrm>
              <a:off x="5916607" y="2198526"/>
              <a:ext cx="294816" cy="364308"/>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3" name="Google Shape;1933;p30"/>
            <p:cNvSpPr/>
            <p:nvPr/>
          </p:nvSpPr>
          <p:spPr>
            <a:xfrm>
              <a:off x="5928072" y="2197020"/>
              <a:ext cx="296585" cy="278850"/>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30"/>
            <p:cNvSpPr/>
            <p:nvPr/>
          </p:nvSpPr>
          <p:spPr>
            <a:xfrm>
              <a:off x="5977205" y="4610895"/>
              <a:ext cx="232912" cy="178155"/>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5" name="Google Shape;1935;p30"/>
            <p:cNvSpPr/>
            <p:nvPr/>
          </p:nvSpPr>
          <p:spPr>
            <a:xfrm>
              <a:off x="5978157" y="4667764"/>
              <a:ext cx="231905" cy="121227"/>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6" name="Google Shape;1936;p30"/>
            <p:cNvSpPr/>
            <p:nvPr/>
          </p:nvSpPr>
          <p:spPr>
            <a:xfrm>
              <a:off x="5800764" y="4571652"/>
              <a:ext cx="213680" cy="165568"/>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30"/>
            <p:cNvSpPr/>
            <p:nvPr/>
          </p:nvSpPr>
          <p:spPr>
            <a:xfrm>
              <a:off x="5801482" y="4626139"/>
              <a:ext cx="212755" cy="111143"/>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30"/>
            <p:cNvSpPr/>
            <p:nvPr/>
          </p:nvSpPr>
          <p:spPr>
            <a:xfrm>
              <a:off x="5835285" y="3032607"/>
              <a:ext cx="455829" cy="159522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9" name="Google Shape;1939;p30"/>
            <p:cNvSpPr/>
            <p:nvPr/>
          </p:nvSpPr>
          <p:spPr>
            <a:xfrm>
              <a:off x="5815995" y="3000698"/>
              <a:ext cx="485198" cy="1060979"/>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0" name="Google Shape;1940;p30"/>
            <p:cNvSpPr/>
            <p:nvPr/>
          </p:nvSpPr>
          <p:spPr>
            <a:xfrm>
              <a:off x="5561118" y="2683306"/>
              <a:ext cx="698939" cy="60971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30"/>
            <p:cNvSpPr/>
            <p:nvPr/>
          </p:nvSpPr>
          <p:spPr>
            <a:xfrm>
              <a:off x="6103702" y="2644294"/>
              <a:ext cx="168312" cy="197615"/>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2" name="Google Shape;1942;p30"/>
            <p:cNvSpPr/>
            <p:nvPr/>
          </p:nvSpPr>
          <p:spPr>
            <a:xfrm>
              <a:off x="5833319" y="2576558"/>
              <a:ext cx="135999" cy="14296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3" name="Google Shape;1943;p30"/>
            <p:cNvSpPr/>
            <p:nvPr/>
          </p:nvSpPr>
          <p:spPr>
            <a:xfrm>
              <a:off x="2925535" y="2722330"/>
              <a:ext cx="1200895" cy="746478"/>
            </a:xfrm>
            <a:custGeom>
              <a:avLst/>
              <a:gdLst/>
              <a:ahLst/>
              <a:cxnLst/>
              <a:rect l="l" t="t" r="r" b="b"/>
              <a:pathLst>
                <a:path w="1200895" h="746478" extrusionOk="0">
                  <a:moveTo>
                    <a:pt x="1109954" y="738045"/>
                  </a:moveTo>
                  <a:lnTo>
                    <a:pt x="30323" y="113395"/>
                  </a:lnTo>
                  <a:cubicBezTo>
                    <a:pt x="1323" y="96612"/>
                    <a:pt x="-8610" y="59446"/>
                    <a:pt x="8136" y="30385"/>
                  </a:cubicBezTo>
                  <a:cubicBezTo>
                    <a:pt x="13457" y="21145"/>
                    <a:pt x="21109" y="13478"/>
                    <a:pt x="30323" y="8144"/>
                  </a:cubicBezTo>
                  <a:lnTo>
                    <a:pt x="30323" y="8144"/>
                  </a:lnTo>
                  <a:cubicBezTo>
                    <a:pt x="49084" y="-2715"/>
                    <a:pt x="72197" y="-2715"/>
                    <a:pt x="90957" y="8144"/>
                  </a:cubicBezTo>
                  <a:lnTo>
                    <a:pt x="1170588" y="633270"/>
                  </a:lnTo>
                  <a:cubicBezTo>
                    <a:pt x="1199584" y="650062"/>
                    <a:pt x="1209506" y="687229"/>
                    <a:pt x="1192750" y="716290"/>
                  </a:cubicBezTo>
                  <a:cubicBezTo>
                    <a:pt x="1186117" y="727805"/>
                    <a:pt x="1175891" y="736816"/>
                    <a:pt x="1163650" y="741950"/>
                  </a:cubicBezTo>
                  <a:lnTo>
                    <a:pt x="1163650" y="741950"/>
                  </a:lnTo>
                  <a:cubicBezTo>
                    <a:pt x="1146125" y="749151"/>
                    <a:pt x="1126253" y="747703"/>
                    <a:pt x="1109954" y="7380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4" name="Google Shape;1944;p30"/>
            <p:cNvSpPr/>
            <p:nvPr/>
          </p:nvSpPr>
          <p:spPr>
            <a:xfrm>
              <a:off x="2868613" y="1365288"/>
              <a:ext cx="1401428" cy="1812876"/>
            </a:xfrm>
            <a:custGeom>
              <a:avLst/>
              <a:gdLst/>
              <a:ahLst/>
              <a:cxnLst/>
              <a:rect l="l" t="t" r="r" b="b"/>
              <a:pathLst>
                <a:path w="1401428" h="1812876" extrusionOk="0">
                  <a:moveTo>
                    <a:pt x="700714" y="1717230"/>
                  </a:moveTo>
                  <a:cubicBezTo>
                    <a:pt x="314290" y="1493678"/>
                    <a:pt x="0" y="947991"/>
                    <a:pt x="0" y="500888"/>
                  </a:cubicBezTo>
                  <a:cubicBezTo>
                    <a:pt x="0" y="53784"/>
                    <a:pt x="314290" y="-127762"/>
                    <a:pt x="700714" y="95504"/>
                  </a:cubicBezTo>
                  <a:cubicBezTo>
                    <a:pt x="1087138" y="318770"/>
                    <a:pt x="1401428" y="864647"/>
                    <a:pt x="1401428" y="1311846"/>
                  </a:cubicBezTo>
                  <a:cubicBezTo>
                    <a:pt x="1401428" y="1759045"/>
                    <a:pt x="1087043" y="1940782"/>
                    <a:pt x="700714" y="1717230"/>
                  </a:cubicBezTo>
                  <a:close/>
                  <a:moveTo>
                    <a:pt x="700714" y="240855"/>
                  </a:moveTo>
                  <a:cubicBezTo>
                    <a:pt x="383478" y="57308"/>
                    <a:pt x="125355" y="206660"/>
                    <a:pt x="125355" y="573754"/>
                  </a:cubicBezTo>
                  <a:cubicBezTo>
                    <a:pt x="125355" y="940847"/>
                    <a:pt x="383478" y="1388808"/>
                    <a:pt x="700714" y="1572355"/>
                  </a:cubicBezTo>
                  <a:cubicBezTo>
                    <a:pt x="1017951" y="1755902"/>
                    <a:pt x="1275978" y="1606645"/>
                    <a:pt x="1275978" y="1239551"/>
                  </a:cubicBezTo>
                  <a:cubicBezTo>
                    <a:pt x="1275978" y="872458"/>
                    <a:pt x="1017951" y="424116"/>
                    <a:pt x="700714" y="24056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5" name="Google Shape;1945;p30"/>
            <p:cNvSpPr/>
            <p:nvPr/>
          </p:nvSpPr>
          <p:spPr>
            <a:xfrm>
              <a:off x="2977907" y="1395545"/>
              <a:ext cx="128396" cy="88201"/>
            </a:xfrm>
            <a:custGeom>
              <a:avLst/>
              <a:gdLst/>
              <a:ahLst/>
              <a:cxnLst/>
              <a:rect l="l" t="t" r="r" b="b"/>
              <a:pathLst>
                <a:path w="128396" h="88201" extrusionOk="0">
                  <a:moveTo>
                    <a:pt x="0" y="70295"/>
                  </a:moveTo>
                  <a:lnTo>
                    <a:pt x="128396" y="0"/>
                  </a:lnTo>
                  <a:lnTo>
                    <a:pt x="109198" y="88201"/>
                  </a:lnTo>
                  <a:lnTo>
                    <a:pt x="0" y="70295"/>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6" name="Google Shape;1946;p30"/>
            <p:cNvSpPr/>
            <p:nvPr/>
          </p:nvSpPr>
          <p:spPr>
            <a:xfrm>
              <a:off x="3945392" y="3100901"/>
              <a:ext cx="140370" cy="95440"/>
            </a:xfrm>
            <a:custGeom>
              <a:avLst/>
              <a:gdLst/>
              <a:ahLst/>
              <a:cxnLst/>
              <a:rect l="l" t="t" r="r" b="b"/>
              <a:pathLst>
                <a:path w="140370" h="95440" extrusionOk="0">
                  <a:moveTo>
                    <a:pt x="0" y="95440"/>
                  </a:moveTo>
                  <a:cubicBezTo>
                    <a:pt x="3136" y="94012"/>
                    <a:pt x="140371" y="17050"/>
                    <a:pt x="140371" y="17050"/>
                  </a:cubicBezTo>
                  <a:lnTo>
                    <a:pt x="34309" y="0"/>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7" name="Google Shape;1947;p30"/>
            <p:cNvSpPr/>
            <p:nvPr/>
          </p:nvSpPr>
          <p:spPr>
            <a:xfrm rot="-1801764">
              <a:off x="2958862" y="1416978"/>
              <a:ext cx="1040879" cy="1807000"/>
            </a:xfrm>
            <a:custGeom>
              <a:avLst/>
              <a:gdLst/>
              <a:ahLst/>
              <a:cxnLst/>
              <a:rect l="l" t="t" r="r" b="b"/>
              <a:pathLst>
                <a:path w="1041804" h="1808606" extrusionOk="0">
                  <a:moveTo>
                    <a:pt x="1041805" y="904303"/>
                  </a:moveTo>
                  <a:cubicBezTo>
                    <a:pt x="1041805" y="1403736"/>
                    <a:pt x="808589" y="1808606"/>
                    <a:pt x="520902" y="1808606"/>
                  </a:cubicBezTo>
                  <a:cubicBezTo>
                    <a:pt x="233216" y="1808606"/>
                    <a:pt x="0" y="1403736"/>
                    <a:pt x="0" y="904303"/>
                  </a:cubicBezTo>
                  <a:cubicBezTo>
                    <a:pt x="0" y="404870"/>
                    <a:pt x="233216" y="0"/>
                    <a:pt x="520902" y="0"/>
                  </a:cubicBezTo>
                  <a:cubicBezTo>
                    <a:pt x="808589" y="0"/>
                    <a:pt x="1041805" y="404870"/>
                    <a:pt x="1041805" y="90430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8" name="Google Shape;1948;p30"/>
            <p:cNvSpPr/>
            <p:nvPr/>
          </p:nvSpPr>
          <p:spPr>
            <a:xfrm>
              <a:off x="2779183" y="1414991"/>
              <a:ext cx="1401428" cy="1812826"/>
            </a:xfrm>
            <a:custGeom>
              <a:avLst/>
              <a:gdLst/>
              <a:ahLst/>
              <a:cxnLst/>
              <a:rect l="l" t="t" r="r" b="b"/>
              <a:pathLst>
                <a:path w="1401428" h="1812826" extrusionOk="0">
                  <a:moveTo>
                    <a:pt x="700714" y="1717343"/>
                  </a:moveTo>
                  <a:cubicBezTo>
                    <a:pt x="314480" y="1493695"/>
                    <a:pt x="0" y="948104"/>
                    <a:pt x="0" y="500905"/>
                  </a:cubicBezTo>
                  <a:cubicBezTo>
                    <a:pt x="0" y="53706"/>
                    <a:pt x="314385" y="-127745"/>
                    <a:pt x="700714" y="95521"/>
                  </a:cubicBezTo>
                  <a:cubicBezTo>
                    <a:pt x="1087043" y="318787"/>
                    <a:pt x="1401428" y="864760"/>
                    <a:pt x="1401428" y="1311863"/>
                  </a:cubicBezTo>
                  <a:cubicBezTo>
                    <a:pt x="1401428" y="1758967"/>
                    <a:pt x="1087138" y="1940609"/>
                    <a:pt x="700714" y="1717343"/>
                  </a:cubicBezTo>
                  <a:close/>
                  <a:moveTo>
                    <a:pt x="700714" y="240967"/>
                  </a:moveTo>
                  <a:cubicBezTo>
                    <a:pt x="383573" y="57421"/>
                    <a:pt x="125450" y="206678"/>
                    <a:pt x="125450" y="573771"/>
                  </a:cubicBezTo>
                  <a:cubicBezTo>
                    <a:pt x="125450" y="940864"/>
                    <a:pt x="383573" y="1388920"/>
                    <a:pt x="700714" y="1572467"/>
                  </a:cubicBezTo>
                  <a:cubicBezTo>
                    <a:pt x="1017855" y="1756014"/>
                    <a:pt x="1276073" y="1606662"/>
                    <a:pt x="1276073" y="1239568"/>
                  </a:cubicBezTo>
                  <a:cubicBezTo>
                    <a:pt x="1276073" y="872475"/>
                    <a:pt x="1017760" y="424229"/>
                    <a:pt x="700714" y="24068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9" name="Google Shape;1949;p30"/>
            <p:cNvSpPr/>
            <p:nvPr/>
          </p:nvSpPr>
          <p:spPr>
            <a:xfrm>
              <a:off x="3046144" y="1759790"/>
              <a:ext cx="868170" cy="1123263"/>
            </a:xfrm>
            <a:custGeom>
              <a:avLst/>
              <a:gdLst/>
              <a:ahLst/>
              <a:cxnLst/>
              <a:rect l="l" t="t" r="r" b="b"/>
              <a:pathLst>
                <a:path w="868170" h="1123263" extrusionOk="0">
                  <a:moveTo>
                    <a:pt x="433753" y="1063934"/>
                  </a:moveTo>
                  <a:cubicBezTo>
                    <a:pt x="194447" y="925440"/>
                    <a:pt x="0" y="587398"/>
                    <a:pt x="0" y="310411"/>
                  </a:cubicBezTo>
                  <a:cubicBezTo>
                    <a:pt x="0" y="33424"/>
                    <a:pt x="194733" y="-79257"/>
                    <a:pt x="434038" y="59237"/>
                  </a:cubicBezTo>
                  <a:cubicBezTo>
                    <a:pt x="673343" y="197730"/>
                    <a:pt x="868171" y="535487"/>
                    <a:pt x="868171" y="812759"/>
                  </a:cubicBezTo>
                  <a:cubicBezTo>
                    <a:pt x="868171" y="1090032"/>
                    <a:pt x="673153" y="1202523"/>
                    <a:pt x="433753" y="1063934"/>
                  </a:cubicBezTo>
                  <a:close/>
                  <a:moveTo>
                    <a:pt x="433753" y="204398"/>
                  </a:moveTo>
                  <a:cubicBezTo>
                    <a:pt x="263540" y="105909"/>
                    <a:pt x="125070" y="186015"/>
                    <a:pt x="125070" y="382992"/>
                  </a:cubicBezTo>
                  <a:cubicBezTo>
                    <a:pt x="125070" y="579969"/>
                    <a:pt x="263540" y="820380"/>
                    <a:pt x="433753" y="918868"/>
                  </a:cubicBezTo>
                  <a:cubicBezTo>
                    <a:pt x="603966" y="1017356"/>
                    <a:pt x="742436" y="937156"/>
                    <a:pt x="742436" y="740179"/>
                  </a:cubicBezTo>
                  <a:cubicBezTo>
                    <a:pt x="742436" y="543202"/>
                    <a:pt x="603966" y="302886"/>
                    <a:pt x="433753" y="20439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0" name="Google Shape;1950;p30"/>
            <p:cNvSpPr/>
            <p:nvPr/>
          </p:nvSpPr>
          <p:spPr>
            <a:xfrm>
              <a:off x="3308258" y="2099261"/>
              <a:ext cx="343371" cy="444102"/>
            </a:xfrm>
            <a:custGeom>
              <a:avLst/>
              <a:gdLst/>
              <a:ahLst/>
              <a:cxnLst/>
              <a:rect l="l" t="t" r="r" b="b"/>
              <a:pathLst>
                <a:path w="343371" h="444102" extrusionOk="0">
                  <a:moveTo>
                    <a:pt x="171638" y="420806"/>
                  </a:moveTo>
                  <a:cubicBezTo>
                    <a:pt x="76600" y="366037"/>
                    <a:pt x="0" y="232306"/>
                    <a:pt x="0" y="122768"/>
                  </a:cubicBezTo>
                  <a:cubicBezTo>
                    <a:pt x="0" y="13231"/>
                    <a:pt x="76981" y="-31346"/>
                    <a:pt x="171638" y="23423"/>
                  </a:cubicBezTo>
                  <a:cubicBezTo>
                    <a:pt x="266296" y="78191"/>
                    <a:pt x="343372" y="211922"/>
                    <a:pt x="343372" y="321460"/>
                  </a:cubicBezTo>
                  <a:cubicBezTo>
                    <a:pt x="343372" y="430997"/>
                    <a:pt x="266391" y="475289"/>
                    <a:pt x="171638" y="420806"/>
                  </a:cubicBezTo>
                  <a:close/>
                  <a:moveTo>
                    <a:pt x="171638" y="168584"/>
                  </a:moveTo>
                  <a:cubicBezTo>
                    <a:pt x="146168" y="153820"/>
                    <a:pt x="125355" y="165821"/>
                    <a:pt x="125355" y="195349"/>
                  </a:cubicBezTo>
                  <a:cubicBezTo>
                    <a:pt x="127170" y="227962"/>
                    <a:pt x="144353" y="257776"/>
                    <a:pt x="171638" y="275644"/>
                  </a:cubicBezTo>
                  <a:cubicBezTo>
                    <a:pt x="197204" y="290408"/>
                    <a:pt x="217922" y="278407"/>
                    <a:pt x="217922" y="248879"/>
                  </a:cubicBezTo>
                  <a:cubicBezTo>
                    <a:pt x="216145" y="216247"/>
                    <a:pt x="198952" y="186424"/>
                    <a:pt x="171638" y="1685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1" name="Google Shape;1951;p30"/>
            <p:cNvSpPr/>
            <p:nvPr/>
          </p:nvSpPr>
          <p:spPr>
            <a:xfrm>
              <a:off x="2221786" y="2914306"/>
              <a:ext cx="208703" cy="88772"/>
            </a:xfrm>
            <a:custGeom>
              <a:avLst/>
              <a:gdLst/>
              <a:ahLst/>
              <a:cxnLst/>
              <a:rect l="l" t="t" r="r" b="b"/>
              <a:pathLst>
                <a:path w="208703" h="88772" extrusionOk="0">
                  <a:moveTo>
                    <a:pt x="64246" y="87916"/>
                  </a:moveTo>
                  <a:lnTo>
                    <a:pt x="0" y="88773"/>
                  </a:lnTo>
                  <a:lnTo>
                    <a:pt x="208703" y="0"/>
                  </a:lnTo>
                  <a:lnTo>
                    <a:pt x="87720" y="75342"/>
                  </a:lnTo>
                  <a:lnTo>
                    <a:pt x="64246" y="87916"/>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2" name="Google Shape;1952;p30"/>
            <p:cNvSpPr/>
            <p:nvPr/>
          </p:nvSpPr>
          <p:spPr>
            <a:xfrm rot="-1801764">
              <a:off x="2288993" y="2988576"/>
              <a:ext cx="26776" cy="46440"/>
            </a:xfrm>
            <a:custGeom>
              <a:avLst/>
              <a:gdLst/>
              <a:ahLst/>
              <a:cxnLst/>
              <a:rect l="l" t="t" r="r" b="b"/>
              <a:pathLst>
                <a:path w="26800" h="46481" extrusionOk="0">
                  <a:moveTo>
                    <a:pt x="26801" y="23241"/>
                  </a:moveTo>
                  <a:cubicBezTo>
                    <a:pt x="26801" y="36076"/>
                    <a:pt x="20801" y="46482"/>
                    <a:pt x="13400" y="46482"/>
                  </a:cubicBezTo>
                  <a:cubicBezTo>
                    <a:pt x="6000" y="46482"/>
                    <a:pt x="0" y="36076"/>
                    <a:pt x="0" y="23241"/>
                  </a:cubicBezTo>
                  <a:cubicBezTo>
                    <a:pt x="0" y="10405"/>
                    <a:pt x="6000"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30"/>
            <p:cNvSpPr/>
            <p:nvPr/>
          </p:nvSpPr>
          <p:spPr>
            <a:xfrm rot="-1801764">
              <a:off x="3469496" y="2304051"/>
              <a:ext cx="26776" cy="46440"/>
            </a:xfrm>
            <a:custGeom>
              <a:avLst/>
              <a:gdLst/>
              <a:ahLst/>
              <a:cxnLst/>
              <a:rect l="l" t="t" r="r" b="b"/>
              <a:pathLst>
                <a:path w="26800" h="46481" extrusionOk="0">
                  <a:moveTo>
                    <a:pt x="26801" y="23241"/>
                  </a:moveTo>
                  <a:cubicBezTo>
                    <a:pt x="26801" y="36077"/>
                    <a:pt x="20801" y="46482"/>
                    <a:pt x="13400" y="46482"/>
                  </a:cubicBezTo>
                  <a:cubicBezTo>
                    <a:pt x="5999" y="46482"/>
                    <a:pt x="0" y="36077"/>
                    <a:pt x="0" y="23241"/>
                  </a:cubicBezTo>
                  <a:cubicBezTo>
                    <a:pt x="0" y="10405"/>
                    <a:pt x="5999"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4" name="Google Shape;1954;p30"/>
            <p:cNvSpPr/>
            <p:nvPr/>
          </p:nvSpPr>
          <p:spPr>
            <a:xfrm>
              <a:off x="2314638" y="2924117"/>
              <a:ext cx="167836" cy="171354"/>
            </a:xfrm>
            <a:custGeom>
              <a:avLst/>
              <a:gdLst/>
              <a:ahLst/>
              <a:cxnLst/>
              <a:rect l="l" t="t" r="r" b="b"/>
              <a:pathLst>
                <a:path w="167836" h="171354" extrusionOk="0">
                  <a:moveTo>
                    <a:pt x="15301" y="171355"/>
                  </a:moveTo>
                  <a:lnTo>
                    <a:pt x="0" y="107251"/>
                  </a:lnTo>
                  <a:lnTo>
                    <a:pt x="167837" y="0"/>
                  </a:lnTo>
                  <a:lnTo>
                    <a:pt x="160519" y="15145"/>
                  </a:lnTo>
                  <a:lnTo>
                    <a:pt x="15301" y="171355"/>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30"/>
            <p:cNvSpPr/>
            <p:nvPr/>
          </p:nvSpPr>
          <p:spPr>
            <a:xfrm>
              <a:off x="2290498" y="2306802"/>
              <a:ext cx="1203749" cy="724947"/>
            </a:xfrm>
            <a:custGeom>
              <a:avLst/>
              <a:gdLst/>
              <a:ahLst/>
              <a:cxnLst/>
              <a:rect l="l" t="t" r="r" b="b"/>
              <a:pathLst>
                <a:path w="1203749" h="724947" extrusionOk="0">
                  <a:moveTo>
                    <a:pt x="23855" y="724948"/>
                  </a:moveTo>
                  <a:cubicBezTo>
                    <a:pt x="25280" y="723709"/>
                    <a:pt x="1203750" y="40958"/>
                    <a:pt x="1203750" y="40958"/>
                  </a:cubicBezTo>
                  <a:lnTo>
                    <a:pt x="1182081" y="0"/>
                  </a:lnTo>
                  <a:lnTo>
                    <a:pt x="0" y="685800"/>
                  </a:ln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56" name="Google Shape;1956;p30" title="Chart"/>
          <p:cNvPicPr preferRelativeResize="0"/>
          <p:nvPr/>
        </p:nvPicPr>
        <p:blipFill>
          <a:blip r:embed="rId3">
            <a:alphaModFix/>
          </a:blip>
          <a:stretch>
            <a:fillRect/>
          </a:stretch>
        </p:blipFill>
        <p:spPr>
          <a:xfrm>
            <a:off x="457200" y="817469"/>
            <a:ext cx="4715601" cy="26832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60"/>
        <p:cNvGrpSpPr/>
        <p:nvPr/>
      </p:nvGrpSpPr>
      <p:grpSpPr>
        <a:xfrm>
          <a:off x="0" y="0"/>
          <a:ext cx="0" cy="0"/>
          <a:chOff x="0" y="0"/>
          <a:chExt cx="0" cy="0"/>
        </a:xfrm>
      </p:grpSpPr>
      <p:sp>
        <p:nvSpPr>
          <p:cNvPr id="1961" name="Google Shape;1961;p31"/>
          <p:cNvSpPr txBox="1">
            <a:spLocks noGrp="1"/>
          </p:cNvSpPr>
          <p:nvPr>
            <p:ph type="body" idx="4294967295"/>
          </p:nvPr>
        </p:nvSpPr>
        <p:spPr>
          <a:xfrm>
            <a:off x="1238250" y="1528175"/>
            <a:ext cx="2997000" cy="20871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 sz="3000">
                <a:solidFill>
                  <a:schemeClr val="lt1"/>
                </a:solidFill>
                <a:latin typeface="Raleway SemiBold"/>
                <a:ea typeface="Raleway SemiBold"/>
                <a:cs typeface="Raleway SemiBold"/>
                <a:sym typeface="Raleway SemiBold"/>
              </a:rPr>
              <a:t>Mobile project</a:t>
            </a:r>
            <a:endParaRPr sz="3000">
              <a:solidFill>
                <a:schemeClr val="lt1"/>
              </a:solidFill>
              <a:latin typeface="Raleway SemiBold"/>
              <a:ea typeface="Raleway SemiBold"/>
              <a:cs typeface="Raleway SemiBold"/>
              <a:sym typeface="Raleway SemiBold"/>
            </a:endParaRPr>
          </a:p>
          <a:p>
            <a:pPr marL="0" lvl="0" indent="0" algn="l" rtl="0">
              <a:spcBef>
                <a:spcPts val="600"/>
              </a:spcBef>
              <a:spcAft>
                <a:spcPts val="0"/>
              </a:spcAft>
              <a:buNone/>
            </a:pPr>
            <a:r>
              <a:rPr lang="en" sz="2400">
                <a:solidFill>
                  <a:schemeClr val="lt1"/>
                </a:solidFill>
              </a:rPr>
              <a:t>Show and explain your web, app or software projects using these gadget templates.</a:t>
            </a:r>
            <a:endParaRPr sz="2400">
              <a:solidFill>
                <a:schemeClr val="lt1"/>
              </a:solidFill>
            </a:endParaRPr>
          </a:p>
        </p:txBody>
      </p:sp>
      <p:sp>
        <p:nvSpPr>
          <p:cNvPr id="1962" name="Google Shape;1962;p31"/>
          <p:cNvSpPr/>
          <p:nvPr/>
        </p:nvSpPr>
        <p:spPr>
          <a:xfrm>
            <a:off x="5300136" y="772185"/>
            <a:ext cx="1745400" cy="310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Place your screenshot here</a:t>
            </a:r>
            <a:endParaRPr sz="1000">
              <a:solidFill>
                <a:schemeClr val="dk1"/>
              </a:solidFill>
              <a:latin typeface="Barlow"/>
              <a:ea typeface="Barlow"/>
              <a:cs typeface="Barlow"/>
              <a:sym typeface="Barlow"/>
            </a:endParaRPr>
          </a:p>
        </p:txBody>
      </p:sp>
      <p:sp>
        <p:nvSpPr>
          <p:cNvPr id="1963" name="Google Shape;1963;p31"/>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32</a:t>
            </a:fld>
            <a:endParaRPr>
              <a:solidFill>
                <a:schemeClr val="accent2"/>
              </a:solidFill>
            </a:endParaRPr>
          </a:p>
        </p:txBody>
      </p:sp>
      <p:grpSp>
        <p:nvGrpSpPr>
          <p:cNvPr id="1964" name="Google Shape;1964;p31"/>
          <p:cNvGrpSpPr/>
          <p:nvPr/>
        </p:nvGrpSpPr>
        <p:grpSpPr>
          <a:xfrm>
            <a:off x="5248684" y="413748"/>
            <a:ext cx="1842985" cy="3822716"/>
            <a:chOff x="2547150" y="238125"/>
            <a:chExt cx="2525675" cy="5238750"/>
          </a:xfrm>
        </p:grpSpPr>
        <p:sp>
          <p:nvSpPr>
            <p:cNvPr id="1965" name="Google Shape;1965;p31"/>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gradFill>
              <a:gsLst>
                <a:gs pos="0">
                  <a:schemeClr val="lt1"/>
                </a:gs>
                <a:gs pos="50000">
                  <a:schemeClr val="lt1"/>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1"/>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1"/>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1"/>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31"/>
          <p:cNvGrpSpPr/>
          <p:nvPr/>
        </p:nvGrpSpPr>
        <p:grpSpPr>
          <a:xfrm>
            <a:off x="6637552" y="2080650"/>
            <a:ext cx="1041945" cy="2747812"/>
            <a:chOff x="2217389" y="2145281"/>
            <a:chExt cx="771754" cy="2035265"/>
          </a:xfrm>
        </p:grpSpPr>
        <p:sp>
          <p:nvSpPr>
            <p:cNvPr id="1970" name="Google Shape;1970;p31"/>
            <p:cNvSpPr/>
            <p:nvPr/>
          </p:nvSpPr>
          <p:spPr>
            <a:xfrm>
              <a:off x="2315715" y="3791112"/>
              <a:ext cx="673428" cy="389434"/>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31"/>
            <p:cNvSpPr/>
            <p:nvPr/>
          </p:nvSpPr>
          <p:spPr>
            <a:xfrm>
              <a:off x="2657140" y="3935803"/>
              <a:ext cx="195329" cy="151148"/>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31"/>
            <p:cNvSpPr/>
            <p:nvPr/>
          </p:nvSpPr>
          <p:spPr>
            <a:xfrm>
              <a:off x="2658204" y="3985466"/>
              <a:ext cx="194361" cy="101567"/>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31"/>
            <p:cNvSpPr/>
            <p:nvPr/>
          </p:nvSpPr>
          <p:spPr>
            <a:xfrm>
              <a:off x="2457350" y="3860101"/>
              <a:ext cx="195204" cy="145599"/>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31"/>
            <p:cNvSpPr/>
            <p:nvPr/>
          </p:nvSpPr>
          <p:spPr>
            <a:xfrm>
              <a:off x="2457756" y="3906656"/>
              <a:ext cx="194361" cy="101578"/>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5" name="Google Shape;1975;p31"/>
            <p:cNvSpPr/>
            <p:nvPr/>
          </p:nvSpPr>
          <p:spPr>
            <a:xfrm>
              <a:off x="2506461" y="2987362"/>
              <a:ext cx="335774" cy="964424"/>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6" name="Google Shape;1976;p31"/>
            <p:cNvSpPr/>
            <p:nvPr/>
          </p:nvSpPr>
          <p:spPr>
            <a:xfrm>
              <a:off x="2582229" y="2387101"/>
              <a:ext cx="214978" cy="209526"/>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31"/>
            <p:cNvSpPr/>
            <p:nvPr/>
          </p:nvSpPr>
          <p:spPr>
            <a:xfrm>
              <a:off x="2243240" y="2453762"/>
              <a:ext cx="324369" cy="463332"/>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8" name="Google Shape;1978;p31"/>
            <p:cNvSpPr/>
            <p:nvPr/>
          </p:nvSpPr>
          <p:spPr>
            <a:xfrm>
              <a:off x="2217389" y="2839467"/>
              <a:ext cx="154799" cy="101310"/>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31"/>
            <p:cNvSpPr/>
            <p:nvPr/>
          </p:nvSpPr>
          <p:spPr>
            <a:xfrm>
              <a:off x="2221873" y="2861121"/>
              <a:ext cx="101078" cy="84251"/>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31"/>
            <p:cNvSpPr/>
            <p:nvPr/>
          </p:nvSpPr>
          <p:spPr>
            <a:xfrm>
              <a:off x="2506235" y="2416390"/>
              <a:ext cx="349666" cy="703984"/>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31"/>
            <p:cNvSpPr/>
            <p:nvPr/>
          </p:nvSpPr>
          <p:spPr>
            <a:xfrm>
              <a:off x="2790960" y="2560359"/>
              <a:ext cx="135498" cy="621896"/>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2" name="Google Shape;1982;p31"/>
            <p:cNvSpPr/>
            <p:nvPr/>
          </p:nvSpPr>
          <p:spPr>
            <a:xfrm>
              <a:off x="2573358" y="2169926"/>
              <a:ext cx="231959" cy="28297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31"/>
            <p:cNvSpPr/>
            <p:nvPr/>
          </p:nvSpPr>
          <p:spPr>
            <a:xfrm>
              <a:off x="2582180" y="2145281"/>
              <a:ext cx="245225" cy="242272"/>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31"/>
            <p:cNvSpPr/>
            <p:nvPr/>
          </p:nvSpPr>
          <p:spPr>
            <a:xfrm>
              <a:off x="2773661" y="2522433"/>
              <a:ext cx="151929" cy="206815"/>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5" name="Google Shape;1985;p31"/>
            <p:cNvSpPr/>
            <p:nvPr/>
          </p:nvSpPr>
          <p:spPr>
            <a:xfrm>
              <a:off x="2459309" y="2417031"/>
              <a:ext cx="123448" cy="199057"/>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89"/>
        <p:cNvGrpSpPr/>
        <p:nvPr/>
      </p:nvGrpSpPr>
      <p:grpSpPr>
        <a:xfrm>
          <a:off x="0" y="0"/>
          <a:ext cx="0" cy="0"/>
          <a:chOff x="0" y="0"/>
          <a:chExt cx="0" cy="0"/>
        </a:xfrm>
      </p:grpSpPr>
      <p:sp>
        <p:nvSpPr>
          <p:cNvPr id="1990" name="Google Shape;1990;p32"/>
          <p:cNvSpPr/>
          <p:nvPr/>
        </p:nvSpPr>
        <p:spPr>
          <a:xfrm>
            <a:off x="5091723" y="920939"/>
            <a:ext cx="2264100" cy="299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Place your screenshot here</a:t>
            </a:r>
            <a:endParaRPr sz="1000">
              <a:solidFill>
                <a:schemeClr val="dk1"/>
              </a:solidFill>
              <a:latin typeface="Barlow"/>
              <a:ea typeface="Barlow"/>
              <a:cs typeface="Barlow"/>
              <a:sym typeface="Barlow"/>
            </a:endParaRPr>
          </a:p>
        </p:txBody>
      </p:sp>
      <p:sp>
        <p:nvSpPr>
          <p:cNvPr id="1991" name="Google Shape;1991;p32"/>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33</a:t>
            </a:fld>
            <a:endParaRPr>
              <a:solidFill>
                <a:schemeClr val="accent2"/>
              </a:solidFill>
            </a:endParaRPr>
          </a:p>
        </p:txBody>
      </p:sp>
      <p:grpSp>
        <p:nvGrpSpPr>
          <p:cNvPr id="1992" name="Google Shape;1992;p32"/>
          <p:cNvGrpSpPr/>
          <p:nvPr/>
        </p:nvGrpSpPr>
        <p:grpSpPr>
          <a:xfrm>
            <a:off x="5035361" y="585201"/>
            <a:ext cx="2384344" cy="3679174"/>
            <a:chOff x="2112475" y="238125"/>
            <a:chExt cx="3395050" cy="5238750"/>
          </a:xfrm>
        </p:grpSpPr>
        <p:sp>
          <p:nvSpPr>
            <p:cNvPr id="1993" name="Google Shape;1993;p32"/>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gradFill>
              <a:gsLst>
                <a:gs pos="0">
                  <a:schemeClr val="lt1"/>
                </a:gs>
                <a:gs pos="50000">
                  <a:schemeClr val="lt1"/>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2"/>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2"/>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2"/>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7" name="Google Shape;1997;p32"/>
          <p:cNvSpPr txBox="1">
            <a:spLocks noGrp="1"/>
          </p:cNvSpPr>
          <p:nvPr>
            <p:ph type="body" idx="4294967295"/>
          </p:nvPr>
        </p:nvSpPr>
        <p:spPr>
          <a:xfrm>
            <a:off x="1238250" y="1528175"/>
            <a:ext cx="2997000" cy="20871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 sz="3000">
                <a:solidFill>
                  <a:schemeClr val="lt1"/>
                </a:solidFill>
                <a:latin typeface="Raleway SemiBold"/>
                <a:ea typeface="Raleway SemiBold"/>
                <a:cs typeface="Raleway SemiBold"/>
                <a:sym typeface="Raleway SemiBold"/>
              </a:rPr>
              <a:t>Tablet project</a:t>
            </a:r>
            <a:endParaRPr sz="3000">
              <a:solidFill>
                <a:schemeClr val="lt1"/>
              </a:solidFill>
              <a:latin typeface="Raleway SemiBold"/>
              <a:ea typeface="Raleway SemiBold"/>
              <a:cs typeface="Raleway SemiBold"/>
              <a:sym typeface="Raleway SemiBold"/>
            </a:endParaRPr>
          </a:p>
          <a:p>
            <a:pPr marL="0" lvl="0" indent="0" algn="l" rtl="0">
              <a:spcBef>
                <a:spcPts val="600"/>
              </a:spcBef>
              <a:spcAft>
                <a:spcPts val="0"/>
              </a:spcAft>
              <a:buNone/>
            </a:pPr>
            <a:r>
              <a:rPr lang="en" sz="2400">
                <a:solidFill>
                  <a:schemeClr val="lt1"/>
                </a:solidFill>
              </a:rPr>
              <a:t>Show and explain your web, app or software projects using these gadget templates.</a:t>
            </a:r>
            <a:endParaRPr sz="2400">
              <a:solidFill>
                <a:schemeClr val="lt1"/>
              </a:solidFill>
            </a:endParaRPr>
          </a:p>
        </p:txBody>
      </p:sp>
      <p:grpSp>
        <p:nvGrpSpPr>
          <p:cNvPr id="1998" name="Google Shape;1998;p32"/>
          <p:cNvGrpSpPr/>
          <p:nvPr/>
        </p:nvGrpSpPr>
        <p:grpSpPr>
          <a:xfrm>
            <a:off x="6866152" y="2080650"/>
            <a:ext cx="1042234" cy="2747998"/>
            <a:chOff x="2217389" y="2145281"/>
            <a:chExt cx="771968" cy="2035404"/>
          </a:xfrm>
        </p:grpSpPr>
        <p:sp>
          <p:nvSpPr>
            <p:cNvPr id="1999" name="Google Shape;1999;p32"/>
            <p:cNvSpPr/>
            <p:nvPr/>
          </p:nvSpPr>
          <p:spPr>
            <a:xfrm>
              <a:off x="2315715" y="3791112"/>
              <a:ext cx="673642" cy="389572"/>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32"/>
            <p:cNvSpPr/>
            <p:nvPr/>
          </p:nvSpPr>
          <p:spPr>
            <a:xfrm>
              <a:off x="2657140" y="3935803"/>
              <a:ext cx="195392" cy="151201"/>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32"/>
            <p:cNvSpPr/>
            <p:nvPr/>
          </p:nvSpPr>
          <p:spPr>
            <a:xfrm>
              <a:off x="2658204" y="3985466"/>
              <a:ext cx="194423" cy="101603"/>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32"/>
            <p:cNvSpPr/>
            <p:nvPr/>
          </p:nvSpPr>
          <p:spPr>
            <a:xfrm>
              <a:off x="2457350" y="3860101"/>
              <a:ext cx="195266" cy="145651"/>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32"/>
            <p:cNvSpPr/>
            <p:nvPr/>
          </p:nvSpPr>
          <p:spPr>
            <a:xfrm>
              <a:off x="2457756" y="3906656"/>
              <a:ext cx="194423" cy="101614"/>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32"/>
            <p:cNvSpPr/>
            <p:nvPr/>
          </p:nvSpPr>
          <p:spPr>
            <a:xfrm>
              <a:off x="2506461" y="2987362"/>
              <a:ext cx="335881" cy="96476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5" name="Google Shape;2005;p32"/>
            <p:cNvSpPr/>
            <p:nvPr/>
          </p:nvSpPr>
          <p:spPr>
            <a:xfrm>
              <a:off x="2582229" y="2387101"/>
              <a:ext cx="215046" cy="209600"/>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32"/>
            <p:cNvSpPr/>
            <p:nvPr/>
          </p:nvSpPr>
          <p:spPr>
            <a:xfrm>
              <a:off x="2243240" y="2453762"/>
              <a:ext cx="324472" cy="463496"/>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7" name="Google Shape;2007;p32"/>
            <p:cNvSpPr/>
            <p:nvPr/>
          </p:nvSpPr>
          <p:spPr>
            <a:xfrm>
              <a:off x="2217389" y="2839467"/>
              <a:ext cx="154848" cy="101346"/>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8" name="Google Shape;2008;p32"/>
            <p:cNvSpPr/>
            <p:nvPr/>
          </p:nvSpPr>
          <p:spPr>
            <a:xfrm>
              <a:off x="2221873" y="2861121"/>
              <a:ext cx="101110" cy="84281"/>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9" name="Google Shape;2009;p32"/>
            <p:cNvSpPr/>
            <p:nvPr/>
          </p:nvSpPr>
          <p:spPr>
            <a:xfrm>
              <a:off x="2506235" y="2416390"/>
              <a:ext cx="349777" cy="704234"/>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32"/>
            <p:cNvSpPr/>
            <p:nvPr/>
          </p:nvSpPr>
          <p:spPr>
            <a:xfrm>
              <a:off x="2790960" y="2560359"/>
              <a:ext cx="135542" cy="622117"/>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1" name="Google Shape;2011;p32"/>
            <p:cNvSpPr/>
            <p:nvPr/>
          </p:nvSpPr>
          <p:spPr>
            <a:xfrm>
              <a:off x="2573358" y="2169926"/>
              <a:ext cx="232033" cy="28307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2" name="Google Shape;2012;p32"/>
            <p:cNvSpPr/>
            <p:nvPr/>
          </p:nvSpPr>
          <p:spPr>
            <a:xfrm>
              <a:off x="2582180" y="2145281"/>
              <a:ext cx="245303" cy="242358"/>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3" name="Google Shape;2013;p32"/>
            <p:cNvSpPr/>
            <p:nvPr/>
          </p:nvSpPr>
          <p:spPr>
            <a:xfrm>
              <a:off x="2773661" y="2522433"/>
              <a:ext cx="151977" cy="206889"/>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4" name="Google Shape;2014;p32"/>
            <p:cNvSpPr/>
            <p:nvPr/>
          </p:nvSpPr>
          <p:spPr>
            <a:xfrm>
              <a:off x="2459309" y="2417031"/>
              <a:ext cx="123487" cy="199128"/>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018"/>
        <p:cNvGrpSpPr/>
        <p:nvPr/>
      </p:nvGrpSpPr>
      <p:grpSpPr>
        <a:xfrm>
          <a:off x="0" y="0"/>
          <a:ext cx="0" cy="0"/>
          <a:chOff x="0" y="0"/>
          <a:chExt cx="0" cy="0"/>
        </a:xfrm>
      </p:grpSpPr>
      <p:sp>
        <p:nvSpPr>
          <p:cNvPr id="2019" name="Google Shape;2019;p3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34</a:t>
            </a:fld>
            <a:endParaRPr>
              <a:solidFill>
                <a:schemeClr val="accent2"/>
              </a:solidFill>
            </a:endParaRPr>
          </a:p>
        </p:txBody>
      </p:sp>
      <p:grpSp>
        <p:nvGrpSpPr>
          <p:cNvPr id="2020" name="Google Shape;2020;p33"/>
          <p:cNvGrpSpPr/>
          <p:nvPr/>
        </p:nvGrpSpPr>
        <p:grpSpPr>
          <a:xfrm>
            <a:off x="3824899" y="1241117"/>
            <a:ext cx="4542205" cy="2661224"/>
            <a:chOff x="1177450" y="241631"/>
            <a:chExt cx="6173152" cy="3616776"/>
          </a:xfrm>
        </p:grpSpPr>
        <p:sp>
          <p:nvSpPr>
            <p:cNvPr id="2021" name="Google Shape;2021;p33"/>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chemeClr val="lt1"/>
                </a:gs>
                <a:gs pos="50000">
                  <a:schemeClr val="lt1"/>
                </a:gs>
                <a:gs pos="100000">
                  <a:schemeClr val="lt2"/>
                </a:gs>
              </a:gsLst>
              <a:lin ang="1619866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2" name="Google Shape;2022;p33"/>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rgbClr val="D5D6E0"/>
            </a:solidFill>
            <a:ln>
              <a:noFill/>
            </a:ln>
            <a:effectLst>
              <a:outerShdw blurRad="100013" dist="28575" dir="5400000" algn="bl" rotWithShape="0">
                <a:srgbClr val="38226D">
                  <a:alpha val="3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3" name="Google Shape;2023;p33"/>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33"/>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25" name="Google Shape;2025;p33"/>
          <p:cNvSpPr txBox="1">
            <a:spLocks noGrp="1"/>
          </p:cNvSpPr>
          <p:nvPr>
            <p:ph type="body" idx="4294967295"/>
          </p:nvPr>
        </p:nvSpPr>
        <p:spPr>
          <a:xfrm>
            <a:off x="476250" y="1528175"/>
            <a:ext cx="2997000" cy="20871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 sz="3000">
                <a:solidFill>
                  <a:schemeClr val="lt1"/>
                </a:solidFill>
                <a:latin typeface="Raleway SemiBold"/>
                <a:ea typeface="Raleway SemiBold"/>
                <a:cs typeface="Raleway SemiBold"/>
                <a:sym typeface="Raleway SemiBold"/>
              </a:rPr>
              <a:t>Desktop project</a:t>
            </a:r>
            <a:endParaRPr sz="3000">
              <a:solidFill>
                <a:schemeClr val="lt1"/>
              </a:solidFill>
              <a:latin typeface="Raleway SemiBold"/>
              <a:ea typeface="Raleway SemiBold"/>
              <a:cs typeface="Raleway SemiBold"/>
              <a:sym typeface="Raleway SemiBold"/>
            </a:endParaRPr>
          </a:p>
          <a:p>
            <a:pPr marL="0" lvl="0" indent="0" algn="l" rtl="0">
              <a:spcBef>
                <a:spcPts val="600"/>
              </a:spcBef>
              <a:spcAft>
                <a:spcPts val="0"/>
              </a:spcAft>
              <a:buNone/>
            </a:pPr>
            <a:r>
              <a:rPr lang="en" sz="2400">
                <a:solidFill>
                  <a:schemeClr val="lt1"/>
                </a:solidFill>
              </a:rPr>
              <a:t>Show and explain your web, app or software projects using these gadget templates.</a:t>
            </a:r>
            <a:endParaRPr sz="2400">
              <a:solidFill>
                <a:schemeClr val="lt1"/>
              </a:solidFill>
            </a:endParaRPr>
          </a:p>
        </p:txBody>
      </p:sp>
      <p:grpSp>
        <p:nvGrpSpPr>
          <p:cNvPr id="2026" name="Google Shape;2026;p33"/>
          <p:cNvGrpSpPr/>
          <p:nvPr/>
        </p:nvGrpSpPr>
        <p:grpSpPr>
          <a:xfrm>
            <a:off x="7531342" y="2825005"/>
            <a:ext cx="1214233" cy="1885000"/>
            <a:chOff x="6492887" y="4126007"/>
            <a:chExt cx="271993" cy="422295"/>
          </a:xfrm>
        </p:grpSpPr>
        <p:sp>
          <p:nvSpPr>
            <p:cNvPr id="2027" name="Google Shape;2027;p33"/>
            <p:cNvSpPr/>
            <p:nvPr/>
          </p:nvSpPr>
          <p:spPr>
            <a:xfrm rot="10800000">
              <a:off x="6492887" y="4392220"/>
              <a:ext cx="271993" cy="156082"/>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8" name="Google Shape;2028;p33"/>
            <p:cNvSpPr/>
            <p:nvPr/>
          </p:nvSpPr>
          <p:spPr>
            <a:xfrm flipH="1">
              <a:off x="6563431" y="4299082"/>
              <a:ext cx="180447" cy="104443"/>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9" name="Google Shape;2029;p33"/>
            <p:cNvSpPr/>
            <p:nvPr/>
          </p:nvSpPr>
          <p:spPr>
            <a:xfrm flipH="1">
              <a:off x="6653655" y="4351284"/>
              <a:ext cx="90223" cy="156685"/>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0" name="Google Shape;2030;p33"/>
            <p:cNvSpPr/>
            <p:nvPr/>
          </p:nvSpPr>
          <p:spPr>
            <a:xfrm flipH="1">
              <a:off x="6563431" y="4351284"/>
              <a:ext cx="90223" cy="156685"/>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1" name="Google Shape;2031;p33"/>
            <p:cNvSpPr/>
            <p:nvPr/>
          </p:nvSpPr>
          <p:spPr>
            <a:xfrm>
              <a:off x="6631565" y="4127172"/>
              <a:ext cx="91680" cy="134039"/>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2" name="Google Shape;2032;p33"/>
            <p:cNvSpPr/>
            <p:nvPr/>
          </p:nvSpPr>
          <p:spPr>
            <a:xfrm>
              <a:off x="6638516" y="4126007"/>
              <a:ext cx="43914" cy="5411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3" name="Google Shape;2033;p33"/>
            <p:cNvSpPr/>
            <p:nvPr/>
          </p:nvSpPr>
          <p:spPr>
            <a:xfrm>
              <a:off x="6647100" y="4184749"/>
              <a:ext cx="54168" cy="6062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4" name="Google Shape;2034;p33"/>
            <p:cNvSpPr/>
            <p:nvPr/>
          </p:nvSpPr>
          <p:spPr>
            <a:xfrm>
              <a:off x="6554604" y="4208935"/>
              <a:ext cx="102224" cy="145520"/>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5" name="Google Shape;2035;p33"/>
            <p:cNvSpPr/>
            <p:nvPr/>
          </p:nvSpPr>
          <p:spPr>
            <a:xfrm>
              <a:off x="6631332" y="4204595"/>
              <a:ext cx="78964" cy="10415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6" name="Google Shape;2036;p33"/>
            <p:cNvSpPr/>
            <p:nvPr/>
          </p:nvSpPr>
          <p:spPr>
            <a:xfrm>
              <a:off x="6645396" y="4130153"/>
              <a:ext cx="58090" cy="71561"/>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7" name="Google Shape;2037;p33"/>
            <p:cNvSpPr/>
            <p:nvPr/>
          </p:nvSpPr>
          <p:spPr>
            <a:xfrm>
              <a:off x="6647754" y="4129873"/>
              <a:ext cx="58319" cy="5488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8" name="Google Shape;2038;p33"/>
            <p:cNvSpPr/>
            <p:nvPr/>
          </p:nvSpPr>
          <p:spPr>
            <a:xfrm>
              <a:off x="6577749" y="4490229"/>
              <a:ext cx="45861" cy="34982"/>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33"/>
            <p:cNvSpPr/>
            <p:nvPr/>
          </p:nvSpPr>
          <p:spPr>
            <a:xfrm>
              <a:off x="6577951" y="4501389"/>
              <a:ext cx="45653" cy="2383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0" name="Google Shape;2040;p33"/>
            <p:cNvSpPr/>
            <p:nvPr/>
          </p:nvSpPr>
          <p:spPr>
            <a:xfrm>
              <a:off x="6554804" y="4475155"/>
              <a:ext cx="41980" cy="32521"/>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1" name="Google Shape;2041;p33"/>
            <p:cNvSpPr/>
            <p:nvPr/>
          </p:nvSpPr>
          <p:spPr>
            <a:xfrm>
              <a:off x="6554997" y="4485886"/>
              <a:ext cx="41814" cy="21828"/>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2" name="Google Shape;2042;p33"/>
            <p:cNvSpPr/>
            <p:nvPr/>
          </p:nvSpPr>
          <p:spPr>
            <a:xfrm>
              <a:off x="6570371" y="4307401"/>
              <a:ext cx="99964" cy="172414"/>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3" name="Google Shape;2043;p33"/>
            <p:cNvSpPr/>
            <p:nvPr/>
          </p:nvSpPr>
          <p:spPr>
            <a:xfrm>
              <a:off x="6597627" y="4307742"/>
              <a:ext cx="99521" cy="186686"/>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4" name="Google Shape;2044;p33"/>
            <p:cNvSpPr/>
            <p:nvPr/>
          </p:nvSpPr>
          <p:spPr>
            <a:xfrm>
              <a:off x="6560564" y="4295988"/>
              <a:ext cx="148825" cy="136991"/>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5" name="Google Shape;2045;p33"/>
            <p:cNvSpPr/>
            <p:nvPr/>
          </p:nvSpPr>
          <p:spPr>
            <a:xfrm>
              <a:off x="6680201" y="4215053"/>
              <a:ext cx="51721" cy="181324"/>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6" name="Google Shape;2046;p33"/>
            <p:cNvSpPr/>
            <p:nvPr/>
          </p:nvSpPr>
          <p:spPr>
            <a:xfrm>
              <a:off x="6690335" y="4212768"/>
              <a:ext cx="31273" cy="3977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7" name="Google Shape;2047;p33"/>
            <p:cNvSpPr/>
            <p:nvPr/>
          </p:nvSpPr>
          <p:spPr>
            <a:xfrm>
              <a:off x="6629015" y="4204538"/>
              <a:ext cx="26751" cy="28086"/>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48" name="Google Shape;2048;p33"/>
            <p:cNvGrpSpPr/>
            <p:nvPr/>
          </p:nvGrpSpPr>
          <p:grpSpPr>
            <a:xfrm>
              <a:off x="6551528" y="4270928"/>
              <a:ext cx="147953" cy="112133"/>
              <a:chOff x="6621095" y="1452181"/>
              <a:chExt cx="330894" cy="250785"/>
            </a:xfrm>
          </p:grpSpPr>
          <p:sp>
            <p:nvSpPr>
              <p:cNvPr id="2049" name="Google Shape;2049;p33"/>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33"/>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1" name="Google Shape;2051;p33"/>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33"/>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33"/>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054" name="Google Shape;2054;p33"/>
          <p:cNvSpPr/>
          <p:nvPr/>
        </p:nvSpPr>
        <p:spPr>
          <a:xfrm>
            <a:off x="4329725" y="1397200"/>
            <a:ext cx="3519000" cy="221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Place your screenshot here</a:t>
            </a:r>
            <a:endParaRPr sz="1000">
              <a:solidFill>
                <a:schemeClr val="dk1"/>
              </a:solidFill>
              <a:latin typeface="Barlow"/>
              <a:ea typeface="Barlow"/>
              <a:cs typeface="Barlow"/>
              <a:sym typeface="Barlow"/>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058"/>
        <p:cNvGrpSpPr/>
        <p:nvPr/>
      </p:nvGrpSpPr>
      <p:grpSpPr>
        <a:xfrm>
          <a:off x="0" y="0"/>
          <a:ext cx="0" cy="0"/>
          <a:chOff x="0" y="0"/>
          <a:chExt cx="0" cy="0"/>
        </a:xfrm>
      </p:grpSpPr>
      <p:sp>
        <p:nvSpPr>
          <p:cNvPr id="2059" name="Google Shape;2059;p34"/>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35</a:t>
            </a:fld>
            <a:endParaRPr/>
          </a:p>
        </p:txBody>
      </p:sp>
      <p:grpSp>
        <p:nvGrpSpPr>
          <p:cNvPr id="2060" name="Google Shape;2060;p34"/>
          <p:cNvGrpSpPr/>
          <p:nvPr/>
        </p:nvGrpSpPr>
        <p:grpSpPr>
          <a:xfrm>
            <a:off x="5410301" y="719490"/>
            <a:ext cx="3356124" cy="3829046"/>
            <a:chOff x="2602525" y="317054"/>
            <a:chExt cx="4174283" cy="4762495"/>
          </a:xfrm>
        </p:grpSpPr>
        <p:sp>
          <p:nvSpPr>
            <p:cNvPr id="2061" name="Google Shape;2061;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4" name="Google Shape;2064;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5" name="Google Shape;2065;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6" name="Google Shape;2066;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7" name="Google Shape;2067;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2068;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2072;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3" name="Google Shape;2073;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4" name="Google Shape;2074;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5" name="Google Shape;2075;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6" name="Google Shape;2076;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7" name="Google Shape;2077;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2078;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8" name="Google Shape;2088;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6" name="Google Shape;2096;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7" name="Google Shape;2097;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9" name="Google Shape;2099;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2" name="Google Shape;2102;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3" name="Google Shape;2103;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8" name="Google Shape;2108;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9" name="Google Shape;2109;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0" name="Google Shape;2110;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1" name="Google Shape;2111;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3" name="Google Shape;2113;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5" name="Google Shape;2115;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6" name="Google Shape;2116;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7" name="Google Shape;2117;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18" name="Google Shape;2118;p34"/>
            <p:cNvGrpSpPr/>
            <p:nvPr/>
          </p:nvGrpSpPr>
          <p:grpSpPr>
            <a:xfrm>
              <a:off x="2941619" y="3895613"/>
              <a:ext cx="483621" cy="510995"/>
              <a:chOff x="4345944" y="4626313"/>
              <a:chExt cx="483621" cy="510995"/>
            </a:xfrm>
          </p:grpSpPr>
          <p:grpSp>
            <p:nvGrpSpPr>
              <p:cNvPr id="2119" name="Google Shape;2119;p34"/>
              <p:cNvGrpSpPr/>
              <p:nvPr/>
            </p:nvGrpSpPr>
            <p:grpSpPr>
              <a:xfrm>
                <a:off x="4345944" y="4852987"/>
                <a:ext cx="474200" cy="284321"/>
                <a:chOff x="4345944" y="4852987"/>
                <a:chExt cx="474200" cy="284321"/>
              </a:xfrm>
            </p:grpSpPr>
            <p:sp>
              <p:nvSpPr>
                <p:cNvPr id="2120" name="Google Shape;2120;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1" name="Google Shape;2121;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2" name="Google Shape;2122;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23" name="Google Shape;2123;p34"/>
                <p:cNvGrpSpPr/>
                <p:nvPr/>
              </p:nvGrpSpPr>
              <p:grpSpPr>
                <a:xfrm>
                  <a:off x="4457040" y="4985575"/>
                  <a:ext cx="133724" cy="77247"/>
                  <a:chOff x="4457040" y="4985575"/>
                  <a:chExt cx="133724" cy="77247"/>
                </a:xfrm>
              </p:grpSpPr>
              <p:sp>
                <p:nvSpPr>
                  <p:cNvPr id="2124" name="Google Shape;2124;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5" name="Google Shape;2125;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26" name="Google Shape;2126;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7" name="Google Shape;2127;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8" name="Google Shape;2128;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9" name="Google Shape;2129;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1" name="Google Shape;2131;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3" name="Google Shape;2133;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4" name="Google Shape;2134;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5" name="Google Shape;2135;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6" name="Google Shape;2136;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7" name="Google Shape;2137;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0" name="Google Shape;2140;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1" name="Google Shape;2141;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3" name="Google Shape;2143;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4" name="Google Shape;2144;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7" name="Google Shape;2157;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5" name="Google Shape;2165;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6" name="Google Shape;2166;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7" name="Google Shape;2167;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8" name="Google Shape;2168;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0" name="Google Shape;2180;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1" name="Google Shape;2181;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2" name="Google Shape;2182;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3" name="Google Shape;2183;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4" name="Google Shape;2184;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5" name="Google Shape;2185;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6" name="Google Shape;2186;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7" name="Google Shape;2187;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8" name="Google Shape;2188;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9" name="Google Shape;2189;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0" name="Google Shape;2190;p34"/>
              <p:cNvGrpSpPr/>
              <p:nvPr/>
            </p:nvGrpSpPr>
            <p:grpSpPr>
              <a:xfrm>
                <a:off x="4543079" y="4626313"/>
                <a:ext cx="286486" cy="386884"/>
                <a:chOff x="4543079" y="4626313"/>
                <a:chExt cx="286486" cy="386884"/>
              </a:xfrm>
            </p:grpSpPr>
            <p:grpSp>
              <p:nvGrpSpPr>
                <p:cNvPr id="2191" name="Google Shape;2191;p34"/>
                <p:cNvGrpSpPr/>
                <p:nvPr/>
              </p:nvGrpSpPr>
              <p:grpSpPr>
                <a:xfrm>
                  <a:off x="4543079" y="4626313"/>
                  <a:ext cx="286486" cy="386884"/>
                  <a:chOff x="4543079" y="4626313"/>
                  <a:chExt cx="286486" cy="386884"/>
                </a:xfrm>
              </p:grpSpPr>
              <p:sp>
                <p:nvSpPr>
                  <p:cNvPr id="2192" name="Google Shape;2192;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97" name="Google Shape;2197;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00" name="Google Shape;2200;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06" name="Google Shape;2206;p34"/>
          <p:cNvSpPr txBox="1">
            <a:spLocks noGrp="1"/>
          </p:cNvSpPr>
          <p:nvPr>
            <p:ph type="ctrTitle" idx="4294967295"/>
          </p:nvPr>
        </p:nvSpPr>
        <p:spPr>
          <a:xfrm>
            <a:off x="685800" y="1202438"/>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7200"/>
              <a:t>THANKS!</a:t>
            </a:r>
            <a:endParaRPr sz="7200"/>
          </a:p>
        </p:txBody>
      </p:sp>
      <p:sp>
        <p:nvSpPr>
          <p:cNvPr id="2207" name="Google Shape;2207;p34"/>
          <p:cNvSpPr txBox="1">
            <a:spLocks noGrp="1"/>
          </p:cNvSpPr>
          <p:nvPr>
            <p:ph type="subTitle" idx="4294967295"/>
          </p:nvPr>
        </p:nvSpPr>
        <p:spPr>
          <a:xfrm>
            <a:off x="685800" y="2021059"/>
            <a:ext cx="4343700" cy="1920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3600" b="1">
                <a:solidFill>
                  <a:schemeClr val="accent1"/>
                </a:solidFill>
                <a:latin typeface="Barlow"/>
                <a:ea typeface="Barlow"/>
                <a:cs typeface="Barlow"/>
                <a:sym typeface="Barlow"/>
              </a:rPr>
              <a:t>Any questions?</a:t>
            </a:r>
            <a:endParaRPr sz="3600" b="1">
              <a:solidFill>
                <a:schemeClr val="accent1"/>
              </a:solidFill>
              <a:latin typeface="Barlow"/>
              <a:ea typeface="Barlow"/>
              <a:cs typeface="Barlow"/>
              <a:sym typeface="Barlow"/>
            </a:endParaRPr>
          </a:p>
          <a:p>
            <a:pPr marL="0" lvl="0" indent="0" algn="l" rtl="0">
              <a:spcBef>
                <a:spcPts val="600"/>
              </a:spcBef>
              <a:spcAft>
                <a:spcPts val="0"/>
              </a:spcAft>
              <a:buClr>
                <a:schemeClr val="dk1"/>
              </a:buClr>
              <a:buSzPts val="1100"/>
              <a:buFont typeface="Arial"/>
              <a:buNone/>
            </a:pPr>
            <a:r>
              <a:rPr lang="en"/>
              <a:t>You can find me at: </a:t>
            </a:r>
            <a:endParaRPr/>
          </a:p>
          <a:p>
            <a:pPr marL="457200" lvl="0" indent="-342900" algn="l" rtl="0">
              <a:spcBef>
                <a:spcPts val="600"/>
              </a:spcBef>
              <a:spcAft>
                <a:spcPts val="0"/>
              </a:spcAft>
              <a:buSzPts val="1800"/>
              <a:buChar char="▸"/>
            </a:pPr>
            <a:r>
              <a:rPr lang="en"/>
              <a:t>@username</a:t>
            </a:r>
            <a:endParaRPr/>
          </a:p>
          <a:p>
            <a:pPr marL="457200" lvl="0" indent="-342900" algn="l" rtl="0">
              <a:spcBef>
                <a:spcPts val="0"/>
              </a:spcBef>
              <a:spcAft>
                <a:spcPts val="0"/>
              </a:spcAft>
              <a:buSzPts val="1800"/>
              <a:buChar char="▸"/>
            </a:pPr>
            <a:r>
              <a:rPr lang="en"/>
              <a:t>user@mail.me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11"/>
        <p:cNvGrpSpPr/>
        <p:nvPr/>
      </p:nvGrpSpPr>
      <p:grpSpPr>
        <a:xfrm>
          <a:off x="0" y="0"/>
          <a:ext cx="0" cy="0"/>
          <a:chOff x="0" y="0"/>
          <a:chExt cx="0" cy="0"/>
        </a:xfrm>
      </p:grpSpPr>
      <p:sp>
        <p:nvSpPr>
          <p:cNvPr id="2212" name="Google Shape;2212;p3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Credits</a:t>
            </a:r>
            <a:endParaRPr/>
          </a:p>
        </p:txBody>
      </p:sp>
      <p:sp>
        <p:nvSpPr>
          <p:cNvPr id="2213" name="Google Shape;2213;p35"/>
          <p:cNvSpPr txBox="1">
            <a:spLocks noGrp="1"/>
          </p:cNvSpPr>
          <p:nvPr>
            <p:ph type="body" idx="1"/>
          </p:nvPr>
        </p:nvSpPr>
        <p:spPr>
          <a:xfrm>
            <a:off x="457200" y="1462350"/>
            <a:ext cx="8191800" cy="2640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400"/>
              <a:t>Special thanks to all the people who made and released these awesome resources for free:</a:t>
            </a:r>
            <a:endParaRPr sz="2400"/>
          </a:p>
          <a:p>
            <a:pPr marL="457200" lvl="0" indent="-381000" algn="l" rtl="0">
              <a:lnSpc>
                <a:spcPct val="115000"/>
              </a:lnSpc>
              <a:spcBef>
                <a:spcPts val="600"/>
              </a:spcBef>
              <a:spcAft>
                <a:spcPts val="0"/>
              </a:spcAft>
              <a:buSzPts val="2400"/>
              <a:buChar char="▸"/>
            </a:pPr>
            <a:r>
              <a:rPr lang="en" sz="2400"/>
              <a:t>Presentation template by </a:t>
            </a:r>
            <a:r>
              <a:rPr lang="en" sz="2400" u="sng">
                <a:solidFill>
                  <a:schemeClr val="hlink"/>
                </a:solidFill>
                <a:hlinkClick r:id="rId3"/>
              </a:rPr>
              <a:t>SlidesCarnival</a:t>
            </a:r>
            <a:endParaRPr sz="2400"/>
          </a:p>
          <a:p>
            <a:pPr marL="457200" lvl="0" indent="-381000" algn="l" rtl="0">
              <a:lnSpc>
                <a:spcPct val="115000"/>
              </a:lnSpc>
              <a:spcBef>
                <a:spcPts val="0"/>
              </a:spcBef>
              <a:spcAft>
                <a:spcPts val="0"/>
              </a:spcAft>
              <a:buSzPts val="2400"/>
              <a:buChar char="▸"/>
            </a:pPr>
            <a:r>
              <a:rPr lang="en" sz="2400"/>
              <a:t>Illustrations by </a:t>
            </a:r>
            <a:r>
              <a:rPr lang="en" sz="2400" u="sng">
                <a:solidFill>
                  <a:schemeClr val="hlink"/>
                </a:solidFill>
                <a:hlinkClick r:id="rId4"/>
              </a:rPr>
              <a:t>Sergei Tikhonov</a:t>
            </a:r>
            <a:endParaRPr sz="2400"/>
          </a:p>
          <a:p>
            <a:pPr marL="457200" lvl="0" indent="-381000" algn="l" rtl="0">
              <a:lnSpc>
                <a:spcPct val="115000"/>
              </a:lnSpc>
              <a:spcBef>
                <a:spcPts val="0"/>
              </a:spcBef>
              <a:spcAft>
                <a:spcPts val="0"/>
              </a:spcAft>
              <a:buSzPts val="2400"/>
              <a:buChar char="▸"/>
            </a:pPr>
            <a:r>
              <a:rPr lang="en" sz="2400"/>
              <a:t>Photographs by </a:t>
            </a:r>
            <a:r>
              <a:rPr lang="en" sz="2400" u="sng">
                <a:solidFill>
                  <a:schemeClr val="hlink"/>
                </a:solidFill>
                <a:hlinkClick r:id="rId5"/>
              </a:rPr>
              <a:t>Unsplash</a:t>
            </a:r>
            <a:endParaRPr sz="2400"/>
          </a:p>
        </p:txBody>
      </p:sp>
      <p:sp>
        <p:nvSpPr>
          <p:cNvPr id="2214" name="Google Shape;2214;p35"/>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18"/>
        <p:cNvGrpSpPr/>
        <p:nvPr/>
      </p:nvGrpSpPr>
      <p:grpSpPr>
        <a:xfrm>
          <a:off x="0" y="0"/>
          <a:ext cx="0" cy="0"/>
          <a:chOff x="0" y="0"/>
          <a:chExt cx="0" cy="0"/>
        </a:xfrm>
      </p:grpSpPr>
      <p:sp>
        <p:nvSpPr>
          <p:cNvPr id="2219" name="Google Shape;2219;p3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Presentation design</a:t>
            </a:r>
            <a:endParaRPr/>
          </a:p>
        </p:txBody>
      </p:sp>
      <p:sp>
        <p:nvSpPr>
          <p:cNvPr id="2220" name="Google Shape;2220;p36"/>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p>
            <a:pPr marL="0" lvl="0" indent="0" algn="l" rtl="0">
              <a:lnSpc>
                <a:spcPct val="100000"/>
              </a:lnSpc>
              <a:spcBef>
                <a:spcPts val="600"/>
              </a:spcBef>
              <a:spcAft>
                <a:spcPts val="0"/>
              </a:spcAft>
              <a:buNone/>
            </a:pPr>
            <a:r>
              <a:rPr lang="en" sz="1800"/>
              <a:t>This presentation uses the following typographies:</a:t>
            </a:r>
            <a:endParaRPr sz="1800"/>
          </a:p>
          <a:p>
            <a:pPr marL="457200" lvl="0" indent="-342900" algn="l" rtl="0">
              <a:lnSpc>
                <a:spcPct val="100000"/>
              </a:lnSpc>
              <a:spcBef>
                <a:spcPts val="600"/>
              </a:spcBef>
              <a:spcAft>
                <a:spcPts val="0"/>
              </a:spcAft>
              <a:buSzPts val="1800"/>
              <a:buChar char="▸"/>
            </a:pPr>
            <a:r>
              <a:rPr lang="en" sz="1800"/>
              <a:t>Titles: Raleway</a:t>
            </a:r>
            <a:endParaRPr sz="1800"/>
          </a:p>
          <a:p>
            <a:pPr marL="457200" lvl="0" indent="-342900" algn="l" rtl="0">
              <a:lnSpc>
                <a:spcPct val="100000"/>
              </a:lnSpc>
              <a:spcBef>
                <a:spcPts val="0"/>
              </a:spcBef>
              <a:spcAft>
                <a:spcPts val="0"/>
              </a:spcAft>
              <a:buSzPts val="1800"/>
              <a:buChar char="▸"/>
            </a:pPr>
            <a:r>
              <a:rPr lang="en" sz="1800"/>
              <a:t>Body copy: Barlow</a:t>
            </a:r>
            <a:endParaRPr sz="1800"/>
          </a:p>
          <a:p>
            <a:pPr marL="0" lvl="0" indent="0" algn="l" rtl="0">
              <a:lnSpc>
                <a:spcPct val="100000"/>
              </a:lnSpc>
              <a:spcBef>
                <a:spcPts val="600"/>
              </a:spcBef>
              <a:spcAft>
                <a:spcPts val="0"/>
              </a:spcAft>
              <a:buNone/>
            </a:pPr>
            <a:r>
              <a:rPr lang="en" sz="1800"/>
              <a:t>Download for free at:</a:t>
            </a:r>
            <a:endParaRPr sz="1800"/>
          </a:p>
          <a:p>
            <a:pPr marL="0" lvl="0" indent="0" algn="l" rtl="0">
              <a:lnSpc>
                <a:spcPct val="100000"/>
              </a:lnSpc>
              <a:spcBef>
                <a:spcPts val="600"/>
              </a:spcBef>
              <a:spcAft>
                <a:spcPts val="0"/>
              </a:spcAft>
              <a:buNone/>
            </a:pPr>
            <a:r>
              <a:rPr lang="en" sz="1800" u="sng">
                <a:solidFill>
                  <a:schemeClr val="hlink"/>
                </a:solidFill>
                <a:hlinkClick r:id="rId3"/>
              </a:rPr>
              <a:t>https://www.fontsquirrel.com/fonts/raleway</a:t>
            </a:r>
            <a:endParaRPr sz="1800"/>
          </a:p>
          <a:p>
            <a:pPr marL="0" lvl="0" indent="0" algn="l" rtl="0">
              <a:lnSpc>
                <a:spcPct val="100000"/>
              </a:lnSpc>
              <a:spcBef>
                <a:spcPts val="600"/>
              </a:spcBef>
              <a:spcAft>
                <a:spcPts val="0"/>
              </a:spcAft>
              <a:buNone/>
            </a:pPr>
            <a:r>
              <a:rPr lang="en" sz="1800" u="sng">
                <a:solidFill>
                  <a:schemeClr val="hlink"/>
                </a:solidFill>
                <a:hlinkClick r:id="rId4"/>
              </a:rPr>
              <a:t>https://www.fontsquirrel.com/fonts/barlow</a:t>
            </a:r>
            <a:endParaRPr sz="1800"/>
          </a:p>
          <a:p>
            <a:pPr marL="0" lvl="0" indent="0" algn="l" rtl="0">
              <a:lnSpc>
                <a:spcPct val="100000"/>
              </a:lnSpc>
              <a:spcBef>
                <a:spcPts val="600"/>
              </a:spcBef>
              <a:spcAft>
                <a:spcPts val="0"/>
              </a:spcAft>
              <a:buNone/>
            </a:pPr>
            <a:endParaRPr sz="1800"/>
          </a:p>
        </p:txBody>
      </p:sp>
      <p:sp>
        <p:nvSpPr>
          <p:cNvPr id="2221" name="Google Shape;2221;p36"/>
          <p:cNvSpPr txBox="1"/>
          <p:nvPr/>
        </p:nvSpPr>
        <p:spPr>
          <a:xfrm>
            <a:off x="457200" y="4400250"/>
            <a:ext cx="8191800" cy="3888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4"/>
                </a:solidFill>
                <a:latin typeface="Barlow"/>
                <a:ea typeface="Barlow"/>
                <a:cs typeface="Barlow"/>
                <a:sym typeface="Barlow"/>
              </a:rPr>
              <a:t>You don’t need to keep this slide in your presentation. It’s only here to serve you as a design guide if you need to create new slides or download the fonts to edit the presentation in PowerPoint®</a:t>
            </a:r>
            <a:endParaRPr sz="1200">
              <a:solidFill>
                <a:schemeClr val="accent4"/>
              </a:solidFill>
              <a:latin typeface="Barlow"/>
              <a:ea typeface="Barlow"/>
              <a:cs typeface="Barlow"/>
              <a:sym typeface="Barlow"/>
            </a:endParaRPr>
          </a:p>
          <a:p>
            <a:pPr marL="0" lvl="0" indent="0" algn="l" rtl="0">
              <a:spcBef>
                <a:spcPts val="0"/>
              </a:spcBef>
              <a:spcAft>
                <a:spcPts val="0"/>
              </a:spcAft>
              <a:buClr>
                <a:schemeClr val="dk1"/>
              </a:buClr>
              <a:buSzPts val="1100"/>
              <a:buFont typeface="Arial"/>
              <a:buNone/>
            </a:pPr>
            <a:endParaRPr sz="1200">
              <a:solidFill>
                <a:schemeClr val="accent4"/>
              </a:solidFill>
              <a:latin typeface="Barlow"/>
              <a:ea typeface="Barlow"/>
              <a:cs typeface="Barlow"/>
              <a:sym typeface="Barlow"/>
            </a:endParaRPr>
          </a:p>
          <a:p>
            <a:pPr marL="0" lvl="0" indent="0" algn="l" rtl="0">
              <a:spcBef>
                <a:spcPts val="0"/>
              </a:spcBef>
              <a:spcAft>
                <a:spcPts val="0"/>
              </a:spcAft>
              <a:buNone/>
            </a:pPr>
            <a:endParaRPr sz="1200">
              <a:solidFill>
                <a:schemeClr val="accent4"/>
              </a:solidFill>
              <a:latin typeface="Barlow"/>
              <a:ea typeface="Barlow"/>
              <a:cs typeface="Barlow"/>
              <a:sym typeface="Barlow"/>
            </a:endParaRPr>
          </a:p>
        </p:txBody>
      </p:sp>
      <p:sp>
        <p:nvSpPr>
          <p:cNvPr id="2222" name="Google Shape;2222;p36"/>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26"/>
        <p:cNvGrpSpPr/>
        <p:nvPr/>
      </p:nvGrpSpPr>
      <p:grpSpPr>
        <a:xfrm>
          <a:off x="0" y="0"/>
          <a:ext cx="0" cy="0"/>
          <a:chOff x="0" y="0"/>
          <a:chExt cx="0" cy="0"/>
        </a:xfrm>
      </p:grpSpPr>
      <p:sp>
        <p:nvSpPr>
          <p:cNvPr id="2227" name="Google Shape;2227;p37"/>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38</a:t>
            </a:fld>
            <a:endParaRPr/>
          </a:p>
        </p:txBody>
      </p:sp>
      <p:grpSp>
        <p:nvGrpSpPr>
          <p:cNvPr id="2228" name="Google Shape;2228;p37"/>
          <p:cNvGrpSpPr/>
          <p:nvPr/>
        </p:nvGrpSpPr>
        <p:grpSpPr>
          <a:xfrm>
            <a:off x="2343926" y="272752"/>
            <a:ext cx="1782756" cy="1850564"/>
            <a:chOff x="2012475" y="393272"/>
            <a:chExt cx="4440240" cy="4609126"/>
          </a:xfrm>
        </p:grpSpPr>
        <p:sp>
          <p:nvSpPr>
            <p:cNvPr id="2229" name="Google Shape;2229;p37"/>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0" name="Google Shape;2230;p37"/>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1" name="Google Shape;2231;p37"/>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7"/>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7"/>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7"/>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7"/>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7"/>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7"/>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7"/>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9" name="Google Shape;2239;p37"/>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0" name="Google Shape;2240;p37"/>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7"/>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7"/>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7"/>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7"/>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7"/>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7"/>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7"/>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8" name="Google Shape;2248;p37"/>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9" name="Google Shape;2249;p37"/>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7"/>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7"/>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7"/>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7"/>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7"/>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7"/>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7"/>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7" name="Google Shape;2257;p37"/>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8" name="Google Shape;2258;p37"/>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7"/>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7"/>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7"/>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7"/>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7"/>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7"/>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7"/>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6" name="Google Shape;2266;p37"/>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7" name="Google Shape;2267;p37"/>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7"/>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7"/>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7"/>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7"/>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7"/>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7"/>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7"/>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5" name="Google Shape;2275;p37"/>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6" name="Google Shape;2276;p37"/>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7" name="Google Shape;2277;p37"/>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8" name="Google Shape;2278;p37"/>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9" name="Google Shape;2279;p37"/>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0" name="Google Shape;2280;p37"/>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1" name="Google Shape;2281;p37"/>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7"/>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7"/>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7"/>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7"/>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7"/>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7"/>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7"/>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7"/>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7"/>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7"/>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7"/>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7"/>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7"/>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7"/>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7"/>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7"/>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7"/>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7"/>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7"/>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7"/>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7"/>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7"/>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7"/>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7"/>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7"/>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7"/>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7"/>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7"/>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7"/>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7"/>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7"/>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7"/>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7"/>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7"/>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7"/>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7"/>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7"/>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7"/>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7"/>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7"/>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22" name="Google Shape;2322;p37"/>
          <p:cNvGrpSpPr/>
          <p:nvPr/>
        </p:nvGrpSpPr>
        <p:grpSpPr>
          <a:xfrm>
            <a:off x="4562360" y="368824"/>
            <a:ext cx="1641691" cy="1754492"/>
            <a:chOff x="1926580" y="602477"/>
            <a:chExt cx="4456273" cy="4762466"/>
          </a:xfrm>
        </p:grpSpPr>
        <p:sp>
          <p:nvSpPr>
            <p:cNvPr id="2323" name="Google Shape;2323;p37"/>
            <p:cNvSpPr/>
            <p:nvPr/>
          </p:nvSpPr>
          <p:spPr>
            <a:xfrm>
              <a:off x="4352367" y="1409287"/>
              <a:ext cx="1407834" cy="1779317"/>
            </a:xfrm>
            <a:custGeom>
              <a:avLst/>
              <a:gdLst/>
              <a:ahLst/>
              <a:cxnLst/>
              <a:rect l="l" t="t" r="r" b="b"/>
              <a:pathLst>
                <a:path w="1407834" h="1779317" extrusionOk="0">
                  <a:moveTo>
                    <a:pt x="1367440" y="1774437"/>
                  </a:moveTo>
                  <a:lnTo>
                    <a:pt x="40490" y="1006627"/>
                  </a:lnTo>
                  <a:cubicBezTo>
                    <a:pt x="18059" y="993768"/>
                    <a:pt x="0" y="959002"/>
                    <a:pt x="0" y="929188"/>
                  </a:cubicBezTo>
                  <a:lnTo>
                    <a:pt x="0" y="35458"/>
                  </a:lnTo>
                  <a:cubicBezTo>
                    <a:pt x="0" y="5645"/>
                    <a:pt x="18059" y="-8071"/>
                    <a:pt x="40490" y="4883"/>
                  </a:cubicBezTo>
                  <a:lnTo>
                    <a:pt x="1367440" y="772598"/>
                  </a:lnTo>
                  <a:cubicBezTo>
                    <a:pt x="1389776" y="785551"/>
                    <a:pt x="1407835" y="820223"/>
                    <a:pt x="1407835" y="850131"/>
                  </a:cubicBezTo>
                  <a:lnTo>
                    <a:pt x="1407835" y="1743767"/>
                  </a:lnTo>
                  <a:cubicBezTo>
                    <a:pt x="1407835" y="1773675"/>
                    <a:pt x="1389776" y="1787391"/>
                    <a:pt x="1367440" y="177443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7"/>
            <p:cNvSpPr/>
            <p:nvPr/>
          </p:nvSpPr>
          <p:spPr>
            <a:xfrm>
              <a:off x="4492846" y="1745654"/>
              <a:ext cx="1118701" cy="793785"/>
            </a:xfrm>
            <a:custGeom>
              <a:avLst/>
              <a:gdLst/>
              <a:ahLst/>
              <a:cxnLst/>
              <a:rect l="l" t="t" r="r" b="b"/>
              <a:pathLst>
                <a:path w="1118701" h="793785" extrusionOk="0">
                  <a:moveTo>
                    <a:pt x="1073650" y="788370"/>
                  </a:moveTo>
                  <a:lnTo>
                    <a:pt x="45147" y="193344"/>
                  </a:lnTo>
                  <a:cubicBezTo>
                    <a:pt x="20245" y="178866"/>
                    <a:pt x="0" y="140194"/>
                    <a:pt x="0" y="106952"/>
                  </a:cubicBezTo>
                  <a:lnTo>
                    <a:pt x="0" y="39610"/>
                  </a:lnTo>
                  <a:cubicBezTo>
                    <a:pt x="0" y="6273"/>
                    <a:pt x="20245" y="-8967"/>
                    <a:pt x="45147" y="5415"/>
                  </a:cubicBezTo>
                  <a:lnTo>
                    <a:pt x="1073650" y="600442"/>
                  </a:lnTo>
                  <a:cubicBezTo>
                    <a:pt x="1098552" y="614825"/>
                    <a:pt x="1118702" y="653496"/>
                    <a:pt x="1118702" y="686834"/>
                  </a:cubicBezTo>
                  <a:lnTo>
                    <a:pt x="1118702" y="754176"/>
                  </a:lnTo>
                  <a:cubicBezTo>
                    <a:pt x="1118702" y="787513"/>
                    <a:pt x="1098552" y="802753"/>
                    <a:pt x="1073650" y="78837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7"/>
            <p:cNvSpPr/>
            <p:nvPr/>
          </p:nvSpPr>
          <p:spPr>
            <a:xfrm>
              <a:off x="3766118" y="879295"/>
              <a:ext cx="2497551" cy="3394041"/>
            </a:xfrm>
            <a:custGeom>
              <a:avLst/>
              <a:gdLst/>
              <a:ahLst/>
              <a:cxnLst/>
              <a:rect l="l" t="t" r="r" b="b"/>
              <a:pathLst>
                <a:path w="2497551" h="3394041" extrusionOk="0">
                  <a:moveTo>
                    <a:pt x="2437193" y="3386756"/>
                  </a:moveTo>
                  <a:lnTo>
                    <a:pt x="60355" y="2011346"/>
                  </a:lnTo>
                  <a:cubicBezTo>
                    <a:pt x="26993" y="1992296"/>
                    <a:pt x="0" y="1940289"/>
                    <a:pt x="0" y="1895808"/>
                  </a:cubicBezTo>
                  <a:lnTo>
                    <a:pt x="0" y="53006"/>
                  </a:lnTo>
                  <a:cubicBezTo>
                    <a:pt x="0" y="8429"/>
                    <a:pt x="26993" y="-12050"/>
                    <a:pt x="60355" y="7286"/>
                  </a:cubicBezTo>
                  <a:lnTo>
                    <a:pt x="2437193" y="1382696"/>
                  </a:lnTo>
                  <a:cubicBezTo>
                    <a:pt x="2470554" y="1401746"/>
                    <a:pt x="2497548" y="1453752"/>
                    <a:pt x="2497548" y="1498234"/>
                  </a:cubicBezTo>
                  <a:lnTo>
                    <a:pt x="2497548" y="3341036"/>
                  </a:lnTo>
                  <a:cubicBezTo>
                    <a:pt x="2497928" y="3385613"/>
                    <a:pt x="2470934" y="3406092"/>
                    <a:pt x="2437193" y="338675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7"/>
            <p:cNvSpPr/>
            <p:nvPr/>
          </p:nvSpPr>
          <p:spPr>
            <a:xfrm>
              <a:off x="3744257" y="892344"/>
              <a:ext cx="2498022" cy="3393845"/>
            </a:xfrm>
            <a:custGeom>
              <a:avLst/>
              <a:gdLst/>
              <a:ahLst/>
              <a:cxnLst/>
              <a:rect l="l" t="t" r="r" b="b"/>
              <a:pathLst>
                <a:path w="2498022" h="3393845" extrusionOk="0">
                  <a:moveTo>
                    <a:pt x="2437668" y="3386756"/>
                  </a:moveTo>
                  <a:lnTo>
                    <a:pt x="60450" y="2010965"/>
                  </a:lnTo>
                  <a:cubicBezTo>
                    <a:pt x="27088" y="1991915"/>
                    <a:pt x="0" y="1939908"/>
                    <a:pt x="0" y="1895331"/>
                  </a:cubicBezTo>
                  <a:lnTo>
                    <a:pt x="0" y="53006"/>
                  </a:lnTo>
                  <a:cubicBezTo>
                    <a:pt x="0" y="8429"/>
                    <a:pt x="27088" y="-12050"/>
                    <a:pt x="60450" y="7286"/>
                  </a:cubicBezTo>
                  <a:lnTo>
                    <a:pt x="2437668" y="1382696"/>
                  </a:lnTo>
                  <a:cubicBezTo>
                    <a:pt x="2471030" y="1401746"/>
                    <a:pt x="2498023" y="1453752"/>
                    <a:pt x="2498023" y="1498329"/>
                  </a:cubicBezTo>
                  <a:lnTo>
                    <a:pt x="2498023" y="3340655"/>
                  </a:lnTo>
                  <a:cubicBezTo>
                    <a:pt x="2498023" y="3385136"/>
                    <a:pt x="2471030" y="3405806"/>
                    <a:pt x="2437668" y="338675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7"/>
            <p:cNvSpPr/>
            <p:nvPr/>
          </p:nvSpPr>
          <p:spPr>
            <a:xfrm>
              <a:off x="3740075" y="894303"/>
              <a:ext cx="2498022" cy="3394082"/>
            </a:xfrm>
            <a:custGeom>
              <a:avLst/>
              <a:gdLst/>
              <a:ahLst/>
              <a:cxnLst/>
              <a:rect l="l" t="t" r="r" b="b"/>
              <a:pathLst>
                <a:path w="2498022" h="3394082" extrusionOk="0">
                  <a:moveTo>
                    <a:pt x="2437668" y="3386797"/>
                  </a:moveTo>
                  <a:lnTo>
                    <a:pt x="60450" y="2011387"/>
                  </a:lnTo>
                  <a:cubicBezTo>
                    <a:pt x="27088" y="1992337"/>
                    <a:pt x="0" y="1940330"/>
                    <a:pt x="0" y="1895753"/>
                  </a:cubicBezTo>
                  <a:lnTo>
                    <a:pt x="0" y="52951"/>
                  </a:lnTo>
                  <a:cubicBezTo>
                    <a:pt x="0" y="8470"/>
                    <a:pt x="27088" y="-12009"/>
                    <a:pt x="60450" y="7231"/>
                  </a:cubicBezTo>
                  <a:lnTo>
                    <a:pt x="2437668" y="1382641"/>
                  </a:lnTo>
                  <a:cubicBezTo>
                    <a:pt x="2470935" y="1401691"/>
                    <a:pt x="2498023" y="1453698"/>
                    <a:pt x="2498023" y="1498275"/>
                  </a:cubicBezTo>
                  <a:lnTo>
                    <a:pt x="2498023" y="3341077"/>
                  </a:lnTo>
                  <a:cubicBezTo>
                    <a:pt x="2498023" y="3385654"/>
                    <a:pt x="2470935" y="3406132"/>
                    <a:pt x="2437668" y="338679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7"/>
            <p:cNvSpPr/>
            <p:nvPr/>
          </p:nvSpPr>
          <p:spPr>
            <a:xfrm>
              <a:off x="3770110" y="934160"/>
              <a:ext cx="2435672" cy="3234830"/>
            </a:xfrm>
            <a:custGeom>
              <a:avLst/>
              <a:gdLst/>
              <a:ahLst/>
              <a:cxnLst/>
              <a:rect l="l" t="t" r="r" b="b"/>
              <a:pathLst>
                <a:path w="2435672" h="3234830" extrusionOk="0">
                  <a:moveTo>
                    <a:pt x="2435292" y="3234830"/>
                  </a:moveTo>
                  <a:lnTo>
                    <a:pt x="0" y="1825988"/>
                  </a:lnTo>
                  <a:lnTo>
                    <a:pt x="1426" y="20714"/>
                  </a:lnTo>
                  <a:cubicBezTo>
                    <a:pt x="1426" y="2236"/>
                    <a:pt x="14352" y="-5289"/>
                    <a:pt x="29940" y="3950"/>
                  </a:cubicBezTo>
                  <a:lnTo>
                    <a:pt x="2407158" y="1379360"/>
                  </a:lnTo>
                  <a:cubicBezTo>
                    <a:pt x="2424086" y="1390600"/>
                    <a:pt x="2434674" y="1409231"/>
                    <a:pt x="2435672"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7"/>
            <p:cNvSpPr/>
            <p:nvPr/>
          </p:nvSpPr>
          <p:spPr>
            <a:xfrm>
              <a:off x="3770110" y="934160"/>
              <a:ext cx="2435006" cy="3234925"/>
            </a:xfrm>
            <a:custGeom>
              <a:avLst/>
              <a:gdLst/>
              <a:ahLst/>
              <a:cxnLst/>
              <a:rect l="l" t="t" r="r" b="b"/>
              <a:pathLst>
                <a:path w="2435006" h="3234925" extrusionOk="0">
                  <a:moveTo>
                    <a:pt x="2434532" y="3234926"/>
                  </a:moveTo>
                  <a:lnTo>
                    <a:pt x="0" y="1826083"/>
                  </a:lnTo>
                  <a:lnTo>
                    <a:pt x="760" y="20714"/>
                  </a:lnTo>
                  <a:cubicBezTo>
                    <a:pt x="760" y="2236"/>
                    <a:pt x="13687" y="-5289"/>
                    <a:pt x="29274" y="3950"/>
                  </a:cubicBezTo>
                  <a:lnTo>
                    <a:pt x="2406493" y="1379360"/>
                  </a:lnTo>
                  <a:cubicBezTo>
                    <a:pt x="2423411" y="1390609"/>
                    <a:pt x="2433990" y="1409240"/>
                    <a:pt x="2435007"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7"/>
            <p:cNvSpPr/>
            <p:nvPr/>
          </p:nvSpPr>
          <p:spPr>
            <a:xfrm>
              <a:off x="6215951" y="4191660"/>
              <a:ext cx="26328" cy="93440"/>
            </a:xfrm>
            <a:custGeom>
              <a:avLst/>
              <a:gdLst/>
              <a:ahLst/>
              <a:cxnLst/>
              <a:rect l="l" t="t" r="r" b="b"/>
              <a:pathLst>
                <a:path w="26328" h="93440" extrusionOk="0">
                  <a:moveTo>
                    <a:pt x="0" y="93440"/>
                  </a:moveTo>
                  <a:lnTo>
                    <a:pt x="26328" y="78200"/>
                  </a:lnTo>
                  <a:lnTo>
                    <a:pt x="14922" y="0"/>
                  </a:lnTo>
                  <a:lnTo>
                    <a:pt x="0" y="9344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7"/>
            <p:cNvSpPr/>
            <p:nvPr/>
          </p:nvSpPr>
          <p:spPr>
            <a:xfrm>
              <a:off x="3761840" y="882675"/>
              <a:ext cx="63206" cy="27150"/>
            </a:xfrm>
            <a:custGeom>
              <a:avLst/>
              <a:gdLst/>
              <a:ahLst/>
              <a:cxnLst/>
              <a:rect l="l" t="t" r="r" b="b"/>
              <a:pathLst>
                <a:path w="63206" h="27150" extrusionOk="0">
                  <a:moveTo>
                    <a:pt x="0" y="15049"/>
                  </a:moveTo>
                  <a:lnTo>
                    <a:pt x="25948" y="0"/>
                  </a:lnTo>
                  <a:lnTo>
                    <a:pt x="63206" y="21336"/>
                  </a:lnTo>
                  <a:cubicBezTo>
                    <a:pt x="63206" y="21336"/>
                    <a:pt x="23477" y="27337"/>
                    <a:pt x="22526" y="27146"/>
                  </a:cubicBezTo>
                  <a:cubicBezTo>
                    <a:pt x="21576" y="26956"/>
                    <a:pt x="0" y="15049"/>
                    <a:pt x="0" y="1504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7"/>
            <p:cNvSpPr/>
            <p:nvPr/>
          </p:nvSpPr>
          <p:spPr>
            <a:xfrm>
              <a:off x="1985051" y="2961416"/>
              <a:ext cx="4154298" cy="2403527"/>
            </a:xfrm>
            <a:custGeom>
              <a:avLst/>
              <a:gdLst/>
              <a:ahLst/>
              <a:cxnLst/>
              <a:rect l="l" t="t" r="r" b="b"/>
              <a:pathLst>
                <a:path w="4154298" h="2403527" extrusionOk="0">
                  <a:moveTo>
                    <a:pt x="2399727" y="2390484"/>
                  </a:moveTo>
                  <a:lnTo>
                    <a:pt x="22508" y="1015074"/>
                  </a:lnTo>
                  <a:cubicBezTo>
                    <a:pt x="-10853" y="996024"/>
                    <a:pt x="-6671" y="962115"/>
                    <a:pt x="32013" y="939826"/>
                  </a:cubicBezTo>
                  <a:lnTo>
                    <a:pt x="1624524" y="18378"/>
                  </a:lnTo>
                  <a:cubicBezTo>
                    <a:pt x="1662543" y="-3815"/>
                    <a:pt x="1721282" y="-6292"/>
                    <a:pt x="1754548" y="13044"/>
                  </a:cubicBezTo>
                  <a:lnTo>
                    <a:pt x="4131861" y="1388454"/>
                  </a:lnTo>
                  <a:cubicBezTo>
                    <a:pt x="4165128" y="1407504"/>
                    <a:pt x="4160946" y="1441413"/>
                    <a:pt x="4122357" y="1463701"/>
                  </a:cubicBezTo>
                  <a:lnTo>
                    <a:pt x="2529751" y="2385150"/>
                  </a:lnTo>
                  <a:cubicBezTo>
                    <a:pt x="2491257" y="2407343"/>
                    <a:pt x="2432993" y="2409820"/>
                    <a:pt x="2399727" y="23904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7"/>
            <p:cNvSpPr/>
            <p:nvPr/>
          </p:nvSpPr>
          <p:spPr>
            <a:xfrm>
              <a:off x="2036757" y="2930659"/>
              <a:ext cx="4154369" cy="2403042"/>
            </a:xfrm>
            <a:custGeom>
              <a:avLst/>
              <a:gdLst/>
              <a:ahLst/>
              <a:cxnLst/>
              <a:rect l="l" t="t" r="r" b="b"/>
              <a:pathLst>
                <a:path w="4154369" h="2403042" extrusionOk="0">
                  <a:moveTo>
                    <a:pt x="2399917" y="2389999"/>
                  </a:moveTo>
                  <a:lnTo>
                    <a:pt x="22508" y="1015065"/>
                  </a:lnTo>
                  <a:cubicBezTo>
                    <a:pt x="-10853" y="996015"/>
                    <a:pt x="-6671" y="962106"/>
                    <a:pt x="32013" y="939818"/>
                  </a:cubicBezTo>
                  <a:lnTo>
                    <a:pt x="1624524" y="18464"/>
                  </a:lnTo>
                  <a:cubicBezTo>
                    <a:pt x="1662543" y="-3824"/>
                    <a:pt x="1721282" y="-6301"/>
                    <a:pt x="1754643" y="13035"/>
                  </a:cubicBezTo>
                  <a:lnTo>
                    <a:pt x="4131861" y="1388445"/>
                  </a:lnTo>
                  <a:cubicBezTo>
                    <a:pt x="4165223" y="1407495"/>
                    <a:pt x="4161041" y="1441404"/>
                    <a:pt x="4122357" y="1463693"/>
                  </a:cubicBezTo>
                  <a:lnTo>
                    <a:pt x="2530036" y="2384665"/>
                  </a:lnTo>
                  <a:cubicBezTo>
                    <a:pt x="2491542" y="2406858"/>
                    <a:pt x="2433278" y="2409335"/>
                    <a:pt x="2399917" y="238999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7"/>
            <p:cNvSpPr/>
            <p:nvPr/>
          </p:nvSpPr>
          <p:spPr>
            <a:xfrm>
              <a:off x="2036929" y="3869239"/>
              <a:ext cx="50374" cy="44958"/>
            </a:xfrm>
            <a:custGeom>
              <a:avLst/>
              <a:gdLst/>
              <a:ahLst/>
              <a:cxnLst/>
              <a:rect l="l" t="t" r="r" b="b"/>
              <a:pathLst>
                <a:path w="50374" h="44958" extrusionOk="0">
                  <a:moveTo>
                    <a:pt x="0" y="44958"/>
                  </a:moveTo>
                  <a:lnTo>
                    <a:pt x="0" y="0"/>
                  </a:lnTo>
                  <a:lnTo>
                    <a:pt x="50375" y="21146"/>
                  </a:lnTo>
                  <a:lnTo>
                    <a:pt x="0" y="4495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7"/>
            <p:cNvSpPr/>
            <p:nvPr/>
          </p:nvSpPr>
          <p:spPr>
            <a:xfrm>
              <a:off x="6153886" y="4308341"/>
              <a:ext cx="37258" cy="49244"/>
            </a:xfrm>
            <a:custGeom>
              <a:avLst/>
              <a:gdLst/>
              <a:ahLst/>
              <a:cxnLst/>
              <a:rect l="l" t="t" r="r" b="b"/>
              <a:pathLst>
                <a:path w="37258" h="49244" extrusionOk="0">
                  <a:moveTo>
                    <a:pt x="37259" y="43910"/>
                  </a:moveTo>
                  <a:lnTo>
                    <a:pt x="37259" y="0"/>
                  </a:lnTo>
                  <a:lnTo>
                    <a:pt x="0" y="12859"/>
                  </a:lnTo>
                  <a:lnTo>
                    <a:pt x="24712" y="49244"/>
                  </a:lnTo>
                  <a:lnTo>
                    <a:pt x="37259" y="4391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7"/>
            <p:cNvSpPr/>
            <p:nvPr/>
          </p:nvSpPr>
          <p:spPr>
            <a:xfrm>
              <a:off x="2036757" y="2892519"/>
              <a:ext cx="4154369" cy="2403360"/>
            </a:xfrm>
            <a:custGeom>
              <a:avLst/>
              <a:gdLst/>
              <a:ahLst/>
              <a:cxnLst/>
              <a:rect l="l" t="t" r="r" b="b"/>
              <a:pathLst>
                <a:path w="4154369" h="2403360" extrusionOk="0">
                  <a:moveTo>
                    <a:pt x="2399917" y="2390326"/>
                  </a:moveTo>
                  <a:lnTo>
                    <a:pt x="22508" y="1015106"/>
                  </a:lnTo>
                  <a:cubicBezTo>
                    <a:pt x="-10853" y="996056"/>
                    <a:pt x="-6671" y="962147"/>
                    <a:pt x="32013" y="939859"/>
                  </a:cubicBezTo>
                  <a:lnTo>
                    <a:pt x="1624524" y="18410"/>
                  </a:lnTo>
                  <a:cubicBezTo>
                    <a:pt x="1662543" y="-3879"/>
                    <a:pt x="1721282" y="-6260"/>
                    <a:pt x="1754643" y="13076"/>
                  </a:cubicBezTo>
                  <a:lnTo>
                    <a:pt x="4131861" y="1388486"/>
                  </a:lnTo>
                  <a:cubicBezTo>
                    <a:pt x="4165223" y="1407536"/>
                    <a:pt x="4161041" y="1441445"/>
                    <a:pt x="4122357" y="1463734"/>
                  </a:cubicBezTo>
                  <a:lnTo>
                    <a:pt x="2530036" y="2384896"/>
                  </a:lnTo>
                  <a:cubicBezTo>
                    <a:pt x="2491542" y="2407185"/>
                    <a:pt x="2433278" y="2409661"/>
                    <a:pt x="2399917" y="239032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7"/>
            <p:cNvSpPr/>
            <p:nvPr/>
          </p:nvSpPr>
          <p:spPr>
            <a:xfrm>
              <a:off x="2036757" y="2886502"/>
              <a:ext cx="4154369" cy="2403527"/>
            </a:xfrm>
            <a:custGeom>
              <a:avLst/>
              <a:gdLst/>
              <a:ahLst/>
              <a:cxnLst/>
              <a:rect l="l" t="t" r="r" b="b"/>
              <a:pathLst>
                <a:path w="4154369" h="2403527" extrusionOk="0">
                  <a:moveTo>
                    <a:pt x="2399917" y="2390532"/>
                  </a:moveTo>
                  <a:lnTo>
                    <a:pt x="22508" y="1015122"/>
                  </a:lnTo>
                  <a:cubicBezTo>
                    <a:pt x="-10853" y="996072"/>
                    <a:pt x="-6671" y="962067"/>
                    <a:pt x="32013" y="939874"/>
                  </a:cubicBezTo>
                  <a:lnTo>
                    <a:pt x="1624524" y="18425"/>
                  </a:lnTo>
                  <a:cubicBezTo>
                    <a:pt x="1662543" y="-3863"/>
                    <a:pt x="1721282" y="-6244"/>
                    <a:pt x="1754643" y="12996"/>
                  </a:cubicBezTo>
                  <a:lnTo>
                    <a:pt x="4131861" y="1388502"/>
                  </a:lnTo>
                  <a:cubicBezTo>
                    <a:pt x="4165223" y="1407552"/>
                    <a:pt x="4161041" y="1441461"/>
                    <a:pt x="4122357" y="1463749"/>
                  </a:cubicBezTo>
                  <a:lnTo>
                    <a:pt x="2530036" y="2385103"/>
                  </a:lnTo>
                  <a:cubicBezTo>
                    <a:pt x="2491542" y="2407391"/>
                    <a:pt x="2433278" y="2409772"/>
                    <a:pt x="2399917" y="23905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7"/>
            <p:cNvSpPr/>
            <p:nvPr/>
          </p:nvSpPr>
          <p:spPr>
            <a:xfrm>
              <a:off x="3500252" y="3065247"/>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7"/>
            <p:cNvSpPr/>
            <p:nvPr/>
          </p:nvSpPr>
          <p:spPr>
            <a:xfrm>
              <a:off x="3657092" y="3155925"/>
              <a:ext cx="266442" cy="153985"/>
            </a:xfrm>
            <a:custGeom>
              <a:avLst/>
              <a:gdLst/>
              <a:ahLst/>
              <a:cxnLst/>
              <a:rect l="l" t="t" r="r" b="b"/>
              <a:pathLst>
                <a:path w="266442" h="153985" extrusionOk="0">
                  <a:moveTo>
                    <a:pt x="116819" y="150482"/>
                  </a:moveTo>
                  <a:lnTo>
                    <a:pt x="6090" y="86379"/>
                  </a:lnTo>
                  <a:cubicBezTo>
                    <a:pt x="-2940" y="81235"/>
                    <a:pt x="-1799" y="72091"/>
                    <a:pt x="8656" y="65995"/>
                  </a:cubicBezTo>
                  <a:lnTo>
                    <a:pt x="114253" y="4940"/>
                  </a:lnTo>
                  <a:cubicBezTo>
                    <a:pt x="125117" y="-1099"/>
                    <a:pt x="138195" y="-1632"/>
                    <a:pt x="149515" y="3511"/>
                  </a:cubicBezTo>
                  <a:lnTo>
                    <a:pt x="260150" y="67519"/>
                  </a:lnTo>
                  <a:cubicBezTo>
                    <a:pt x="269655"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7"/>
            <p:cNvSpPr/>
            <p:nvPr/>
          </p:nvSpPr>
          <p:spPr>
            <a:xfrm>
              <a:off x="3815428" y="3247563"/>
              <a:ext cx="266636" cy="153995"/>
            </a:xfrm>
            <a:custGeom>
              <a:avLst/>
              <a:gdLst/>
              <a:ahLst/>
              <a:cxnLst/>
              <a:rect l="l" t="t" r="r" b="b"/>
              <a:pathLst>
                <a:path w="266636" h="153995" extrusionOk="0">
                  <a:moveTo>
                    <a:pt x="116927" y="150570"/>
                  </a:moveTo>
                  <a:lnTo>
                    <a:pt x="6292" y="86466"/>
                  </a:lnTo>
                  <a:cubicBezTo>
                    <a:pt x="-3213" y="81228"/>
                    <a:pt x="-1597" y="72083"/>
                    <a:pt x="8763" y="66083"/>
                  </a:cubicBezTo>
                  <a:lnTo>
                    <a:pt x="114456" y="5028"/>
                  </a:lnTo>
                  <a:cubicBezTo>
                    <a:pt x="125262" y="-1087"/>
                    <a:pt x="138331" y="-1659"/>
                    <a:pt x="149623" y="3504"/>
                  </a:cubicBezTo>
                  <a:lnTo>
                    <a:pt x="260353" y="67607"/>
                  </a:lnTo>
                  <a:cubicBezTo>
                    <a:pt x="269857" y="72750"/>
                    <a:pt x="268242" y="81894"/>
                    <a:pt x="257786" y="87990"/>
                  </a:cubicBezTo>
                  <a:lnTo>
                    <a:pt x="152189" y="149046"/>
                  </a:lnTo>
                  <a:cubicBezTo>
                    <a:pt x="141325" y="155056"/>
                    <a:pt x="128266" y="155627"/>
                    <a:pt x="116927"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1" name="Google Shape;2341;p37"/>
            <p:cNvSpPr/>
            <p:nvPr/>
          </p:nvSpPr>
          <p:spPr>
            <a:xfrm>
              <a:off x="3970462" y="3337185"/>
              <a:ext cx="266334" cy="153993"/>
            </a:xfrm>
            <a:custGeom>
              <a:avLst/>
              <a:gdLst/>
              <a:ahLst/>
              <a:cxnLst/>
              <a:rect l="l" t="t" r="r" b="b"/>
              <a:pathLst>
                <a:path w="266334" h="153993" extrusionOk="0">
                  <a:moveTo>
                    <a:pt x="116819" y="150482"/>
                  </a:moveTo>
                  <a:lnTo>
                    <a:pt x="6090" y="86474"/>
                  </a:lnTo>
                  <a:cubicBezTo>
                    <a:pt x="-2940" y="81235"/>
                    <a:pt x="-1799" y="72091"/>
                    <a:pt x="8656" y="66090"/>
                  </a:cubicBezTo>
                  <a:lnTo>
                    <a:pt x="114253" y="4940"/>
                  </a:lnTo>
                  <a:cubicBezTo>
                    <a:pt x="125117" y="-1099"/>
                    <a:pt x="138195" y="-1632"/>
                    <a:pt x="149515" y="3511"/>
                  </a:cubicBezTo>
                  <a:lnTo>
                    <a:pt x="260245" y="67519"/>
                  </a:lnTo>
                  <a:cubicBezTo>
                    <a:pt x="269275" y="72758"/>
                    <a:pt x="268134"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2" name="Google Shape;2342;p37"/>
            <p:cNvSpPr/>
            <p:nvPr/>
          </p:nvSpPr>
          <p:spPr>
            <a:xfrm>
              <a:off x="4127000" y="3427863"/>
              <a:ext cx="266433" cy="153993"/>
            </a:xfrm>
            <a:custGeom>
              <a:avLst/>
              <a:gdLst/>
              <a:ahLst/>
              <a:cxnLst/>
              <a:rect l="l" t="t" r="r" b="b"/>
              <a:pathLst>
                <a:path w="266433"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4" y="72758"/>
                    <a:pt x="268233" y="81902"/>
                    <a:pt x="257778"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3" name="Google Shape;2343;p37"/>
            <p:cNvSpPr/>
            <p:nvPr/>
          </p:nvSpPr>
          <p:spPr>
            <a:xfrm>
              <a:off x="4283886" y="3519017"/>
              <a:ext cx="266280" cy="153993"/>
            </a:xfrm>
            <a:custGeom>
              <a:avLst/>
              <a:gdLst/>
              <a:ahLst/>
              <a:cxnLst/>
              <a:rect l="l" t="t" r="r" b="b"/>
              <a:pathLst>
                <a:path w="266280" h="153993" extrusionOk="0">
                  <a:moveTo>
                    <a:pt x="116765" y="150482"/>
                  </a:moveTo>
                  <a:lnTo>
                    <a:pt x="6131" y="86474"/>
                  </a:lnTo>
                  <a:cubicBezTo>
                    <a:pt x="-2899" y="81235"/>
                    <a:pt x="-1853" y="72091"/>
                    <a:pt x="8602" y="66091"/>
                  </a:cubicBezTo>
                  <a:lnTo>
                    <a:pt x="114199" y="4940"/>
                  </a:lnTo>
                  <a:cubicBezTo>
                    <a:pt x="125063" y="-1099"/>
                    <a:pt x="138141" y="-1632"/>
                    <a:pt x="149461" y="3511"/>
                  </a:cubicBezTo>
                  <a:lnTo>
                    <a:pt x="260191" y="67519"/>
                  </a:lnTo>
                  <a:cubicBezTo>
                    <a:pt x="269220" y="72758"/>
                    <a:pt x="268080" y="81902"/>
                    <a:pt x="257625" y="87903"/>
                  </a:cubicBezTo>
                  <a:lnTo>
                    <a:pt x="152027" y="149053"/>
                  </a:lnTo>
                  <a:cubicBezTo>
                    <a:pt x="141164" y="155092"/>
                    <a:pt x="128085" y="155626"/>
                    <a:pt x="116765"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4" name="Google Shape;2344;p37"/>
            <p:cNvSpPr/>
            <p:nvPr/>
          </p:nvSpPr>
          <p:spPr>
            <a:xfrm>
              <a:off x="4440564" y="3609219"/>
              <a:ext cx="266248" cy="153985"/>
            </a:xfrm>
            <a:custGeom>
              <a:avLst/>
              <a:gdLst/>
              <a:ahLst/>
              <a:cxnLst/>
              <a:rect l="l" t="t" r="r" b="b"/>
              <a:pathLst>
                <a:path w="266248" h="153985"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79"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5" name="Google Shape;2345;p37"/>
            <p:cNvSpPr/>
            <p:nvPr/>
          </p:nvSpPr>
          <p:spPr>
            <a:xfrm>
              <a:off x="4597287" y="3699905"/>
              <a:ext cx="266442" cy="153983"/>
            </a:xfrm>
            <a:custGeom>
              <a:avLst/>
              <a:gdLst/>
              <a:ahLst/>
              <a:cxnLst/>
              <a:rect l="l" t="t" r="r" b="b"/>
              <a:pathLst>
                <a:path w="266442" h="153983" extrusionOk="0">
                  <a:moveTo>
                    <a:pt x="116733" y="150570"/>
                  </a:moveTo>
                  <a:lnTo>
                    <a:pt x="6099" y="86466"/>
                  </a:lnTo>
                  <a:cubicBezTo>
                    <a:pt x="-2931" y="81228"/>
                    <a:pt x="-1790" y="72179"/>
                    <a:pt x="8570" y="66083"/>
                  </a:cubicBezTo>
                  <a:lnTo>
                    <a:pt x="114262" y="5028"/>
                  </a:lnTo>
                  <a:cubicBezTo>
                    <a:pt x="125069" y="-1087"/>
                    <a:pt x="138138" y="-1659"/>
                    <a:pt x="149429" y="3504"/>
                  </a:cubicBezTo>
                  <a:lnTo>
                    <a:pt x="260159" y="67607"/>
                  </a:lnTo>
                  <a:cubicBezTo>
                    <a:pt x="269663" y="72846"/>
                    <a:pt x="268048" y="81894"/>
                    <a:pt x="257593" y="87990"/>
                  </a:cubicBezTo>
                  <a:lnTo>
                    <a:pt x="151805" y="148950"/>
                  </a:lnTo>
                  <a:cubicBezTo>
                    <a:pt x="141037" y="155037"/>
                    <a:pt x="128015" y="155637"/>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7"/>
            <p:cNvSpPr/>
            <p:nvPr/>
          </p:nvSpPr>
          <p:spPr>
            <a:xfrm>
              <a:off x="4753934" y="3790488"/>
              <a:ext cx="266248" cy="153985"/>
            </a:xfrm>
            <a:custGeom>
              <a:avLst/>
              <a:gdLst/>
              <a:ahLst/>
              <a:cxnLst/>
              <a:rect l="l" t="t" r="r" b="b"/>
              <a:pathLst>
                <a:path w="266248" h="153985" extrusionOk="0">
                  <a:moveTo>
                    <a:pt x="116819" y="150474"/>
                  </a:moveTo>
                  <a:lnTo>
                    <a:pt x="6089" y="86466"/>
                  </a:lnTo>
                  <a:cubicBezTo>
                    <a:pt x="-2940" y="81228"/>
                    <a:pt x="-1799" y="72083"/>
                    <a:pt x="8656" y="66083"/>
                  </a:cubicBezTo>
                  <a:lnTo>
                    <a:pt x="114253" y="5028"/>
                  </a:lnTo>
                  <a:cubicBezTo>
                    <a:pt x="125088" y="-1087"/>
                    <a:pt x="138195" y="-1659"/>
                    <a:pt x="149515" y="3504"/>
                  </a:cubicBezTo>
                  <a:lnTo>
                    <a:pt x="260150" y="67607"/>
                  </a:lnTo>
                  <a:cubicBezTo>
                    <a:pt x="269179" y="72750"/>
                    <a:pt x="268039" y="81894"/>
                    <a:pt x="257679" y="87990"/>
                  </a:cubicBezTo>
                  <a:lnTo>
                    <a:pt x="152082" y="149046"/>
                  </a:lnTo>
                  <a:cubicBezTo>
                    <a:pt x="141218" y="155084"/>
                    <a:pt x="128139"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7" name="Google Shape;2347;p37"/>
            <p:cNvSpPr/>
            <p:nvPr/>
          </p:nvSpPr>
          <p:spPr>
            <a:xfrm>
              <a:off x="4910657" y="3881158"/>
              <a:ext cx="266058" cy="153915"/>
            </a:xfrm>
            <a:custGeom>
              <a:avLst/>
              <a:gdLst/>
              <a:ahLst/>
              <a:cxnLst/>
              <a:rect l="l" t="t" r="r" b="b"/>
              <a:pathLst>
                <a:path w="266058" h="153915" extrusionOk="0">
                  <a:moveTo>
                    <a:pt x="116733" y="150292"/>
                  </a:moveTo>
                  <a:lnTo>
                    <a:pt x="6099" y="86284"/>
                  </a:lnTo>
                  <a:cubicBezTo>
                    <a:pt x="-2931" y="81045"/>
                    <a:pt x="-1790" y="71901"/>
                    <a:pt x="8570" y="65900"/>
                  </a:cubicBezTo>
                  <a:lnTo>
                    <a:pt x="114072" y="4940"/>
                  </a:lnTo>
                  <a:cubicBezTo>
                    <a:pt x="124907" y="-1099"/>
                    <a:pt x="137957" y="-1632"/>
                    <a:pt x="149239" y="3511"/>
                  </a:cubicBezTo>
                  <a:lnTo>
                    <a:pt x="259969" y="67519"/>
                  </a:lnTo>
                  <a:cubicBezTo>
                    <a:pt x="268998" y="72758"/>
                    <a:pt x="267858" y="81902"/>
                    <a:pt x="257402" y="87903"/>
                  </a:cubicBezTo>
                  <a:lnTo>
                    <a:pt x="152090" y="149053"/>
                  </a:lnTo>
                  <a:cubicBezTo>
                    <a:pt x="141170" y="155064"/>
                    <a:pt x="128044" y="155530"/>
                    <a:pt x="11673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8" name="Google Shape;2348;p37"/>
            <p:cNvSpPr/>
            <p:nvPr/>
          </p:nvSpPr>
          <p:spPr>
            <a:xfrm>
              <a:off x="5067303" y="3971836"/>
              <a:ext cx="266334" cy="153993"/>
            </a:xfrm>
            <a:custGeom>
              <a:avLst/>
              <a:gdLst/>
              <a:ahLst/>
              <a:cxnLst/>
              <a:rect l="l" t="t" r="r" b="b"/>
              <a:pathLst>
                <a:path w="266334"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245" y="67519"/>
                  </a:lnTo>
                  <a:cubicBezTo>
                    <a:pt x="269274" y="72758"/>
                    <a:pt x="268134" y="81902"/>
                    <a:pt x="257679" y="87903"/>
                  </a:cubicBezTo>
                  <a:lnTo>
                    <a:pt x="152082" y="149053"/>
                  </a:lnTo>
                  <a:cubicBezTo>
                    <a:pt x="141218" y="155092"/>
                    <a:pt x="128139"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9" name="Google Shape;2349;p37"/>
            <p:cNvSpPr/>
            <p:nvPr/>
          </p:nvSpPr>
          <p:spPr>
            <a:xfrm>
              <a:off x="5224035" y="4062514"/>
              <a:ext cx="266528" cy="154092"/>
            </a:xfrm>
            <a:custGeom>
              <a:avLst/>
              <a:gdLst/>
              <a:ahLst/>
              <a:cxnLst/>
              <a:rect l="l" t="t" r="r" b="b"/>
              <a:pathLst>
                <a:path w="266528" h="154092" extrusionOk="0">
                  <a:moveTo>
                    <a:pt x="116819" y="150482"/>
                  </a:moveTo>
                  <a:lnTo>
                    <a:pt x="6089" y="86474"/>
                  </a:lnTo>
                  <a:cubicBezTo>
                    <a:pt x="-2940" y="81235"/>
                    <a:pt x="-1799" y="72091"/>
                    <a:pt x="8656" y="66091"/>
                  </a:cubicBezTo>
                  <a:lnTo>
                    <a:pt x="114348" y="4940"/>
                  </a:lnTo>
                  <a:cubicBezTo>
                    <a:pt x="125212" y="-1099"/>
                    <a:pt x="138290" y="-1632"/>
                    <a:pt x="149610" y="3511"/>
                  </a:cubicBezTo>
                  <a:lnTo>
                    <a:pt x="260245" y="67519"/>
                  </a:lnTo>
                  <a:cubicBezTo>
                    <a:pt x="269750" y="72758"/>
                    <a:pt x="268134" y="81902"/>
                    <a:pt x="257679" y="87903"/>
                  </a:cubicBezTo>
                  <a:lnTo>
                    <a:pt x="152367" y="149053"/>
                  </a:lnTo>
                  <a:cubicBezTo>
                    <a:pt x="141436" y="155226"/>
                    <a:pt x="128206" y="155759"/>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7"/>
            <p:cNvSpPr/>
            <p:nvPr/>
          </p:nvSpPr>
          <p:spPr>
            <a:xfrm>
              <a:off x="5380534" y="4153137"/>
              <a:ext cx="266473" cy="154041"/>
            </a:xfrm>
            <a:custGeom>
              <a:avLst/>
              <a:gdLst/>
              <a:ahLst/>
              <a:cxnLst/>
              <a:rect l="l" t="t" r="r" b="b"/>
              <a:pathLst>
                <a:path w="266473" h="154041" extrusionOk="0">
                  <a:moveTo>
                    <a:pt x="116958" y="150537"/>
                  </a:moveTo>
                  <a:lnTo>
                    <a:pt x="6324" y="86434"/>
                  </a:lnTo>
                  <a:cubicBezTo>
                    <a:pt x="-3181" y="81195"/>
                    <a:pt x="-1660" y="72147"/>
                    <a:pt x="8795" y="66051"/>
                  </a:cubicBezTo>
                  <a:lnTo>
                    <a:pt x="114392" y="4995"/>
                  </a:lnTo>
                  <a:cubicBezTo>
                    <a:pt x="125247" y="-1082"/>
                    <a:pt x="138325" y="-1644"/>
                    <a:pt x="149655" y="3472"/>
                  </a:cubicBezTo>
                  <a:lnTo>
                    <a:pt x="260384" y="67575"/>
                  </a:lnTo>
                  <a:cubicBezTo>
                    <a:pt x="269414" y="72814"/>
                    <a:pt x="268273" y="81862"/>
                    <a:pt x="257818" y="87958"/>
                  </a:cubicBezTo>
                  <a:lnTo>
                    <a:pt x="152221" y="149014"/>
                  </a:lnTo>
                  <a:cubicBezTo>
                    <a:pt x="141386" y="155129"/>
                    <a:pt x="128279" y="155700"/>
                    <a:pt x="116958"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7"/>
            <p:cNvSpPr/>
            <p:nvPr/>
          </p:nvSpPr>
          <p:spPr>
            <a:xfrm>
              <a:off x="5537405" y="4243783"/>
              <a:ext cx="341715" cy="197836"/>
            </a:xfrm>
            <a:custGeom>
              <a:avLst/>
              <a:gdLst/>
              <a:ahLst/>
              <a:cxnLst/>
              <a:rect l="l" t="t" r="r" b="b"/>
              <a:pathLst>
                <a:path w="341715" h="197836" extrusionOk="0">
                  <a:moveTo>
                    <a:pt x="192287" y="194194"/>
                  </a:moveTo>
                  <a:lnTo>
                    <a:pt x="6089" y="86466"/>
                  </a:lnTo>
                  <a:cubicBezTo>
                    <a:pt x="-2940" y="81228"/>
                    <a:pt x="-1799" y="72083"/>
                    <a:pt x="8656" y="66083"/>
                  </a:cubicBezTo>
                  <a:lnTo>
                    <a:pt x="114633" y="5028"/>
                  </a:lnTo>
                  <a:cubicBezTo>
                    <a:pt x="125469" y="-1087"/>
                    <a:pt x="138576" y="-1659"/>
                    <a:pt x="149896" y="3504"/>
                  </a:cubicBezTo>
                  <a:lnTo>
                    <a:pt x="335617" y="111517"/>
                  </a:lnTo>
                  <a:cubicBezTo>
                    <a:pt x="344647" y="116756"/>
                    <a:pt x="343506" y="125900"/>
                    <a:pt x="333146" y="131901"/>
                  </a:cubicBezTo>
                  <a:lnTo>
                    <a:pt x="227454" y="193051"/>
                  </a:lnTo>
                  <a:cubicBezTo>
                    <a:pt x="216581" y="199004"/>
                    <a:pt x="203531" y="199423"/>
                    <a:pt x="192287"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7"/>
            <p:cNvSpPr/>
            <p:nvPr/>
          </p:nvSpPr>
          <p:spPr>
            <a:xfrm>
              <a:off x="3580766" y="3287750"/>
              <a:ext cx="266442" cy="153846"/>
            </a:xfrm>
            <a:custGeom>
              <a:avLst/>
              <a:gdLst/>
              <a:ahLst/>
              <a:cxnLst/>
              <a:rect l="l" t="t" r="r" b="b"/>
              <a:pathLst>
                <a:path w="266442" h="153846" extrusionOk="0">
                  <a:moveTo>
                    <a:pt x="117013" y="150292"/>
                  </a:moveTo>
                  <a:lnTo>
                    <a:pt x="6284" y="86474"/>
                  </a:lnTo>
                  <a:cubicBezTo>
                    <a:pt x="-3221" y="81235"/>
                    <a:pt x="-1605" y="72091"/>
                    <a:pt x="8850" y="66090"/>
                  </a:cubicBezTo>
                  <a:lnTo>
                    <a:pt x="114447" y="4940"/>
                  </a:lnTo>
                  <a:cubicBezTo>
                    <a:pt x="125311" y="-1099"/>
                    <a:pt x="138389" y="-1632"/>
                    <a:pt x="149709" y="3511"/>
                  </a:cubicBezTo>
                  <a:lnTo>
                    <a:pt x="260344" y="67424"/>
                  </a:lnTo>
                  <a:cubicBezTo>
                    <a:pt x="269373" y="72663"/>
                    <a:pt x="268233" y="81807"/>
                    <a:pt x="257873" y="87808"/>
                  </a:cubicBezTo>
                  <a:lnTo>
                    <a:pt x="152181" y="148958"/>
                  </a:lnTo>
                  <a:cubicBezTo>
                    <a:pt x="141336" y="154968"/>
                    <a:pt x="128286" y="155464"/>
                    <a:pt x="11701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7"/>
            <p:cNvSpPr/>
            <p:nvPr/>
          </p:nvSpPr>
          <p:spPr>
            <a:xfrm>
              <a:off x="3737968" y="3378809"/>
              <a:ext cx="266343" cy="153636"/>
            </a:xfrm>
            <a:custGeom>
              <a:avLst/>
              <a:gdLst/>
              <a:ahLst/>
              <a:cxnLst/>
              <a:rect l="l" t="t" r="r" b="b"/>
              <a:pathLst>
                <a:path w="266343" h="153636" extrusionOk="0">
                  <a:moveTo>
                    <a:pt x="116733" y="150101"/>
                  </a:moveTo>
                  <a:lnTo>
                    <a:pt x="6098" y="86093"/>
                  </a:lnTo>
                  <a:cubicBezTo>
                    <a:pt x="-2931" y="80854"/>
                    <a:pt x="-1790" y="71710"/>
                    <a:pt x="8570" y="65710"/>
                  </a:cubicBezTo>
                  <a:lnTo>
                    <a:pt x="114262" y="4940"/>
                  </a:lnTo>
                  <a:cubicBezTo>
                    <a:pt x="125097" y="-1099"/>
                    <a:pt x="138147" y="-1632"/>
                    <a:pt x="149429" y="3511"/>
                  </a:cubicBezTo>
                  <a:lnTo>
                    <a:pt x="260254" y="67138"/>
                  </a:lnTo>
                  <a:cubicBezTo>
                    <a:pt x="269283" y="72377"/>
                    <a:pt x="268143" y="81521"/>
                    <a:pt x="257688" y="87522"/>
                  </a:cubicBezTo>
                  <a:lnTo>
                    <a:pt x="152091" y="148672"/>
                  </a:lnTo>
                  <a:cubicBezTo>
                    <a:pt x="141198" y="154749"/>
                    <a:pt x="128072" y="155273"/>
                    <a:pt x="11673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7"/>
            <p:cNvSpPr/>
            <p:nvPr/>
          </p:nvSpPr>
          <p:spPr>
            <a:xfrm>
              <a:off x="3894706" y="3469202"/>
              <a:ext cx="266442" cy="153993"/>
            </a:xfrm>
            <a:custGeom>
              <a:avLst/>
              <a:gdLst/>
              <a:ahLst/>
              <a:cxnLst/>
              <a:rect l="l" t="t" r="r" b="b"/>
              <a:pathLst>
                <a:path w="266442"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233" y="81902"/>
                    <a:pt x="257873"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7"/>
            <p:cNvSpPr/>
            <p:nvPr/>
          </p:nvSpPr>
          <p:spPr>
            <a:xfrm>
              <a:off x="4051822" y="3559729"/>
              <a:ext cx="266144" cy="154280"/>
            </a:xfrm>
            <a:custGeom>
              <a:avLst/>
              <a:gdLst/>
              <a:ahLst/>
              <a:cxnLst/>
              <a:rect l="l" t="t" r="r" b="b"/>
              <a:pathLst>
                <a:path w="266144" h="154280" extrusionOk="0">
                  <a:moveTo>
                    <a:pt x="116819" y="150823"/>
                  </a:moveTo>
                  <a:lnTo>
                    <a:pt x="6090" y="86720"/>
                  </a:lnTo>
                  <a:cubicBezTo>
                    <a:pt x="-2940" y="81576"/>
                    <a:pt x="-1799" y="72432"/>
                    <a:pt x="8656" y="66336"/>
                  </a:cubicBezTo>
                  <a:lnTo>
                    <a:pt x="114253" y="4995"/>
                  </a:lnTo>
                  <a:cubicBezTo>
                    <a:pt x="125107" y="-1082"/>
                    <a:pt x="138186" y="-1643"/>
                    <a:pt x="149515" y="3471"/>
                  </a:cubicBezTo>
                  <a:lnTo>
                    <a:pt x="260055" y="67860"/>
                  </a:lnTo>
                  <a:cubicBezTo>
                    <a:pt x="269084" y="73099"/>
                    <a:pt x="267944" y="82148"/>
                    <a:pt x="257489" y="88244"/>
                  </a:cubicBezTo>
                  <a:lnTo>
                    <a:pt x="151892" y="149299"/>
                  </a:lnTo>
                  <a:cubicBezTo>
                    <a:pt x="141104" y="155357"/>
                    <a:pt x="128092" y="155919"/>
                    <a:pt x="116819" y="15082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7"/>
            <p:cNvSpPr/>
            <p:nvPr/>
          </p:nvSpPr>
          <p:spPr>
            <a:xfrm>
              <a:off x="4207595" y="3649708"/>
              <a:ext cx="266442" cy="154372"/>
            </a:xfrm>
            <a:custGeom>
              <a:avLst/>
              <a:gdLst/>
              <a:ahLst/>
              <a:cxnLst/>
              <a:rect l="l" t="t" r="r" b="b"/>
              <a:pathLst>
                <a:path w="266442" h="154372" extrusionOk="0">
                  <a:moveTo>
                    <a:pt x="116733" y="150950"/>
                  </a:moveTo>
                  <a:lnTo>
                    <a:pt x="6098" y="86466"/>
                  </a:lnTo>
                  <a:cubicBezTo>
                    <a:pt x="-2931" y="81228"/>
                    <a:pt x="-1790" y="72179"/>
                    <a:pt x="8570" y="66083"/>
                  </a:cubicBezTo>
                  <a:lnTo>
                    <a:pt x="114262" y="5028"/>
                  </a:lnTo>
                  <a:cubicBezTo>
                    <a:pt x="125069" y="-1087"/>
                    <a:pt x="138138" y="-1659"/>
                    <a:pt x="149429" y="3504"/>
                  </a:cubicBezTo>
                  <a:lnTo>
                    <a:pt x="260159" y="67607"/>
                  </a:lnTo>
                  <a:cubicBezTo>
                    <a:pt x="269664" y="72750"/>
                    <a:pt x="268048" y="81894"/>
                    <a:pt x="257593" y="87990"/>
                  </a:cubicBezTo>
                  <a:lnTo>
                    <a:pt x="151805" y="149426"/>
                  </a:lnTo>
                  <a:cubicBezTo>
                    <a:pt x="141008" y="155437"/>
                    <a:pt x="128015" y="155999"/>
                    <a:pt x="116733" y="15095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7"/>
            <p:cNvSpPr/>
            <p:nvPr/>
          </p:nvSpPr>
          <p:spPr>
            <a:xfrm>
              <a:off x="4364526" y="3740759"/>
              <a:ext cx="266248" cy="154101"/>
            </a:xfrm>
            <a:custGeom>
              <a:avLst/>
              <a:gdLst/>
              <a:ahLst/>
              <a:cxnLst/>
              <a:rect l="l" t="t" r="r" b="b"/>
              <a:pathLst>
                <a:path w="266248" h="154101" extrusionOk="0">
                  <a:moveTo>
                    <a:pt x="116819" y="150672"/>
                  </a:moveTo>
                  <a:lnTo>
                    <a:pt x="6089" y="86664"/>
                  </a:lnTo>
                  <a:cubicBezTo>
                    <a:pt x="-2940" y="81426"/>
                    <a:pt x="-1799" y="72282"/>
                    <a:pt x="8656" y="6628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89" y="155159"/>
                    <a:pt x="128130" y="155759"/>
                    <a:pt x="116819"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7"/>
            <p:cNvSpPr/>
            <p:nvPr/>
          </p:nvSpPr>
          <p:spPr>
            <a:xfrm>
              <a:off x="4521449" y="3831731"/>
              <a:ext cx="266334" cy="153985"/>
            </a:xfrm>
            <a:custGeom>
              <a:avLst/>
              <a:gdLst/>
              <a:ahLst/>
              <a:cxnLst/>
              <a:rect l="l" t="t" r="r" b="b"/>
              <a:pathLst>
                <a:path w="266334" h="153985" extrusionOk="0">
                  <a:moveTo>
                    <a:pt x="116819" y="150474"/>
                  </a:moveTo>
                  <a:lnTo>
                    <a:pt x="6090" y="86466"/>
                  </a:lnTo>
                  <a:cubicBezTo>
                    <a:pt x="-2940" y="81228"/>
                    <a:pt x="-1799" y="72084"/>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18" y="155084"/>
                    <a:pt x="128140"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7"/>
            <p:cNvSpPr/>
            <p:nvPr/>
          </p:nvSpPr>
          <p:spPr>
            <a:xfrm>
              <a:off x="4678466" y="3922592"/>
              <a:ext cx="266239" cy="153993"/>
            </a:xfrm>
            <a:custGeom>
              <a:avLst/>
              <a:gdLst/>
              <a:ahLst/>
              <a:cxnLst/>
              <a:rect l="l" t="t" r="r" b="b"/>
              <a:pathLst>
                <a:path w="266239" h="153993" extrusionOk="0">
                  <a:moveTo>
                    <a:pt x="116724" y="150482"/>
                  </a:moveTo>
                  <a:lnTo>
                    <a:pt x="6089" y="86474"/>
                  </a:lnTo>
                  <a:cubicBezTo>
                    <a:pt x="-2940" y="81235"/>
                    <a:pt x="-1799" y="72091"/>
                    <a:pt x="8656" y="66091"/>
                  </a:cubicBezTo>
                  <a:lnTo>
                    <a:pt x="114253" y="4940"/>
                  </a:lnTo>
                  <a:cubicBezTo>
                    <a:pt x="125088" y="-1099"/>
                    <a:pt x="138138" y="-1632"/>
                    <a:pt x="149420" y="3511"/>
                  </a:cubicBezTo>
                  <a:lnTo>
                    <a:pt x="260150" y="67519"/>
                  </a:lnTo>
                  <a:cubicBezTo>
                    <a:pt x="269180" y="72758"/>
                    <a:pt x="268039" y="81902"/>
                    <a:pt x="257584" y="87903"/>
                  </a:cubicBezTo>
                  <a:lnTo>
                    <a:pt x="151987" y="149053"/>
                  </a:lnTo>
                  <a:cubicBezTo>
                    <a:pt x="141123" y="155092"/>
                    <a:pt x="128044" y="155626"/>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7"/>
            <p:cNvSpPr/>
            <p:nvPr/>
          </p:nvSpPr>
          <p:spPr>
            <a:xfrm>
              <a:off x="4835195" y="4013365"/>
              <a:ext cx="266474" cy="153993"/>
            </a:xfrm>
            <a:custGeom>
              <a:avLst/>
              <a:gdLst/>
              <a:ahLst/>
              <a:cxnLst/>
              <a:rect l="l" t="t" r="r" b="b"/>
              <a:pathLst>
                <a:path w="266474"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7"/>
            <p:cNvSpPr/>
            <p:nvPr/>
          </p:nvSpPr>
          <p:spPr>
            <a:xfrm>
              <a:off x="4992397" y="4104213"/>
              <a:ext cx="266533" cy="154079"/>
            </a:xfrm>
            <a:custGeom>
              <a:avLst/>
              <a:gdLst/>
              <a:ahLst/>
              <a:cxnLst/>
              <a:rect l="l" t="t" r="r" b="b"/>
              <a:pathLst>
                <a:path w="266533" h="154079" extrusionOk="0">
                  <a:moveTo>
                    <a:pt x="116733" y="150502"/>
                  </a:moveTo>
                  <a:lnTo>
                    <a:pt x="6098" y="86399"/>
                  </a:lnTo>
                  <a:cubicBezTo>
                    <a:pt x="-2931" y="81255"/>
                    <a:pt x="-1790" y="72111"/>
                    <a:pt x="8570" y="66015"/>
                  </a:cubicBezTo>
                  <a:lnTo>
                    <a:pt x="114262" y="4960"/>
                  </a:lnTo>
                  <a:cubicBezTo>
                    <a:pt x="125088" y="-1069"/>
                    <a:pt x="138119" y="-1631"/>
                    <a:pt x="149429" y="3436"/>
                  </a:cubicBezTo>
                  <a:lnTo>
                    <a:pt x="260444" y="67539"/>
                  </a:lnTo>
                  <a:cubicBezTo>
                    <a:pt x="269474" y="72778"/>
                    <a:pt x="268333" y="81922"/>
                    <a:pt x="257878" y="87923"/>
                  </a:cubicBezTo>
                  <a:lnTo>
                    <a:pt x="152281" y="148978"/>
                  </a:lnTo>
                  <a:cubicBezTo>
                    <a:pt x="141369" y="155198"/>
                    <a:pt x="128139" y="155760"/>
                    <a:pt x="116733" y="1505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7"/>
            <p:cNvSpPr/>
            <p:nvPr/>
          </p:nvSpPr>
          <p:spPr>
            <a:xfrm>
              <a:off x="5149329" y="4195292"/>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7"/>
            <p:cNvSpPr/>
            <p:nvPr/>
          </p:nvSpPr>
          <p:spPr>
            <a:xfrm>
              <a:off x="5306305" y="4285820"/>
              <a:ext cx="266280" cy="154040"/>
            </a:xfrm>
            <a:custGeom>
              <a:avLst/>
              <a:gdLst/>
              <a:ahLst/>
              <a:cxnLst/>
              <a:rect l="l" t="t" r="r" b="b"/>
              <a:pathLst>
                <a:path w="266280" h="154040" extrusionOk="0">
                  <a:moveTo>
                    <a:pt x="116765" y="150537"/>
                  </a:moveTo>
                  <a:lnTo>
                    <a:pt x="6130" y="86434"/>
                  </a:lnTo>
                  <a:cubicBezTo>
                    <a:pt x="-2899" y="81195"/>
                    <a:pt x="-1853" y="72147"/>
                    <a:pt x="8602" y="66051"/>
                  </a:cubicBezTo>
                  <a:lnTo>
                    <a:pt x="114199" y="4995"/>
                  </a:lnTo>
                  <a:cubicBezTo>
                    <a:pt x="125053" y="-1081"/>
                    <a:pt x="138132" y="-1644"/>
                    <a:pt x="149461" y="3471"/>
                  </a:cubicBezTo>
                  <a:lnTo>
                    <a:pt x="260191" y="67575"/>
                  </a:lnTo>
                  <a:cubicBezTo>
                    <a:pt x="269221" y="72813"/>
                    <a:pt x="268080" y="81862"/>
                    <a:pt x="257625" y="87958"/>
                  </a:cubicBezTo>
                  <a:lnTo>
                    <a:pt x="152028" y="149013"/>
                  </a:lnTo>
                  <a:cubicBezTo>
                    <a:pt x="141192" y="155128"/>
                    <a:pt x="128085" y="155700"/>
                    <a:pt x="116765"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7"/>
            <p:cNvSpPr/>
            <p:nvPr/>
          </p:nvSpPr>
          <p:spPr>
            <a:xfrm>
              <a:off x="3348561" y="3153075"/>
              <a:ext cx="342095" cy="197622"/>
            </a:xfrm>
            <a:custGeom>
              <a:avLst/>
              <a:gdLst/>
              <a:ahLst/>
              <a:cxnLst/>
              <a:rect l="l" t="t" r="r" b="b"/>
              <a:pathLst>
                <a:path w="342095" h="197622" extrusionOk="0">
                  <a:moveTo>
                    <a:pt x="192200" y="194194"/>
                  </a:moveTo>
                  <a:lnTo>
                    <a:pt x="6098" y="86466"/>
                  </a:lnTo>
                  <a:cubicBezTo>
                    <a:pt x="-2931" y="81228"/>
                    <a:pt x="-1790" y="72179"/>
                    <a:pt x="8570" y="66083"/>
                  </a:cubicBezTo>
                  <a:lnTo>
                    <a:pt x="114262" y="5028"/>
                  </a:lnTo>
                  <a:cubicBezTo>
                    <a:pt x="125069" y="-1087"/>
                    <a:pt x="138138" y="-1659"/>
                    <a:pt x="149429" y="3504"/>
                  </a:cubicBezTo>
                  <a:lnTo>
                    <a:pt x="336006" y="111231"/>
                  </a:lnTo>
                  <a:cubicBezTo>
                    <a:pt x="345036" y="116470"/>
                    <a:pt x="343895" y="125614"/>
                    <a:pt x="333440" y="131615"/>
                  </a:cubicBezTo>
                  <a:lnTo>
                    <a:pt x="227463" y="192575"/>
                  </a:lnTo>
                  <a:cubicBezTo>
                    <a:pt x="216627" y="198680"/>
                    <a:pt x="203549" y="199281"/>
                    <a:pt x="192200"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7"/>
            <p:cNvSpPr/>
            <p:nvPr/>
          </p:nvSpPr>
          <p:spPr>
            <a:xfrm>
              <a:off x="5350264" y="4375807"/>
              <a:ext cx="378572" cy="242223"/>
            </a:xfrm>
            <a:custGeom>
              <a:avLst/>
              <a:gdLst/>
              <a:ahLst/>
              <a:cxnLst/>
              <a:rect l="l" t="t" r="r" b="b"/>
              <a:pathLst>
                <a:path w="378572" h="242223" extrusionOk="0">
                  <a:moveTo>
                    <a:pt x="371823" y="67980"/>
                  </a:moveTo>
                  <a:lnTo>
                    <a:pt x="261189" y="3972"/>
                  </a:lnTo>
                  <a:cubicBezTo>
                    <a:pt x="250867" y="-1324"/>
                    <a:pt x="238625" y="-1324"/>
                    <a:pt x="228303" y="3972"/>
                  </a:cubicBezTo>
                  <a:lnTo>
                    <a:pt x="116718" y="68551"/>
                  </a:lnTo>
                  <a:cubicBezTo>
                    <a:pt x="107213" y="73790"/>
                    <a:pt x="107213" y="82267"/>
                    <a:pt x="116718" y="87601"/>
                  </a:cubicBezTo>
                  <a:lnTo>
                    <a:pt x="125557" y="92745"/>
                  </a:lnTo>
                  <a:cubicBezTo>
                    <a:pt x="133921" y="97507"/>
                    <a:pt x="133826" y="105413"/>
                    <a:pt x="125557" y="110271"/>
                  </a:cubicBezTo>
                  <a:lnTo>
                    <a:pt x="7129" y="178470"/>
                  </a:lnTo>
                  <a:cubicBezTo>
                    <a:pt x="-2376" y="183804"/>
                    <a:pt x="-2376" y="192281"/>
                    <a:pt x="7129" y="197520"/>
                  </a:cubicBezTo>
                  <a:lnTo>
                    <a:pt x="77558" y="238287"/>
                  </a:lnTo>
                  <a:cubicBezTo>
                    <a:pt x="87861" y="243535"/>
                    <a:pt x="100046" y="243535"/>
                    <a:pt x="110349" y="238287"/>
                  </a:cubicBezTo>
                  <a:lnTo>
                    <a:pt x="220794" y="174469"/>
                  </a:lnTo>
                  <a:lnTo>
                    <a:pt x="243605" y="161229"/>
                  </a:lnTo>
                  <a:lnTo>
                    <a:pt x="260048" y="151704"/>
                  </a:lnTo>
                  <a:lnTo>
                    <a:pt x="276587" y="142179"/>
                  </a:lnTo>
                  <a:lnTo>
                    <a:pt x="371633" y="87220"/>
                  </a:lnTo>
                  <a:cubicBezTo>
                    <a:pt x="380853" y="81696"/>
                    <a:pt x="380853" y="73219"/>
                    <a:pt x="371823" y="6798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7"/>
            <p:cNvSpPr/>
            <p:nvPr/>
          </p:nvSpPr>
          <p:spPr>
            <a:xfrm>
              <a:off x="2893378" y="3416909"/>
              <a:ext cx="266442" cy="154101"/>
            </a:xfrm>
            <a:custGeom>
              <a:avLst/>
              <a:gdLst/>
              <a:ahLst/>
              <a:cxnLst/>
              <a:rect l="l" t="t" r="r" b="b"/>
              <a:pathLst>
                <a:path w="266442" h="154101" extrusionOk="0">
                  <a:moveTo>
                    <a:pt x="116927" y="150672"/>
                  </a:moveTo>
                  <a:lnTo>
                    <a:pt x="6292" y="86664"/>
                  </a:lnTo>
                  <a:cubicBezTo>
                    <a:pt x="-3212" y="81426"/>
                    <a:pt x="-1597" y="72282"/>
                    <a:pt x="8763" y="66281"/>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54" y="155159"/>
                    <a:pt x="128275" y="155759"/>
                    <a:pt x="116927"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7"/>
            <p:cNvSpPr/>
            <p:nvPr/>
          </p:nvSpPr>
          <p:spPr>
            <a:xfrm>
              <a:off x="3049635" y="3507492"/>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7"/>
            <p:cNvSpPr/>
            <p:nvPr/>
          </p:nvSpPr>
          <p:spPr>
            <a:xfrm>
              <a:off x="3205860" y="3597884"/>
              <a:ext cx="266188" cy="153922"/>
            </a:xfrm>
            <a:custGeom>
              <a:avLst/>
              <a:gdLst/>
              <a:ahLst/>
              <a:cxnLst/>
              <a:rect l="l" t="t" r="r" b="b"/>
              <a:pathLst>
                <a:path w="266188" h="153922" extrusionOk="0">
                  <a:moveTo>
                    <a:pt x="116959" y="150482"/>
                  </a:moveTo>
                  <a:lnTo>
                    <a:pt x="6324" y="86474"/>
                  </a:lnTo>
                  <a:cubicBezTo>
                    <a:pt x="-3181" y="81235"/>
                    <a:pt x="-1660" y="72091"/>
                    <a:pt x="8795" y="66091"/>
                  </a:cubicBezTo>
                  <a:lnTo>
                    <a:pt x="114392" y="4940"/>
                  </a:lnTo>
                  <a:cubicBezTo>
                    <a:pt x="125256" y="-1099"/>
                    <a:pt x="138335" y="-1632"/>
                    <a:pt x="149655" y="3511"/>
                  </a:cubicBezTo>
                  <a:lnTo>
                    <a:pt x="260099" y="67519"/>
                  </a:lnTo>
                  <a:cubicBezTo>
                    <a:pt x="269129" y="72758"/>
                    <a:pt x="267988" y="81902"/>
                    <a:pt x="257533" y="87903"/>
                  </a:cubicBezTo>
                  <a:lnTo>
                    <a:pt x="151936" y="149053"/>
                  </a:lnTo>
                  <a:cubicBezTo>
                    <a:pt x="141148" y="154997"/>
                    <a:pt x="128193" y="155530"/>
                    <a:pt x="11695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7"/>
            <p:cNvSpPr/>
            <p:nvPr/>
          </p:nvSpPr>
          <p:spPr>
            <a:xfrm>
              <a:off x="4536462" y="4367735"/>
              <a:ext cx="266437" cy="154256"/>
            </a:xfrm>
            <a:custGeom>
              <a:avLst/>
              <a:gdLst/>
              <a:ahLst/>
              <a:cxnLst/>
              <a:rect l="l" t="t" r="r" b="b"/>
              <a:pathLst>
                <a:path w="266437" h="154256" extrusionOk="0">
                  <a:moveTo>
                    <a:pt x="117013" y="150537"/>
                  </a:moveTo>
                  <a:lnTo>
                    <a:pt x="6284" y="86434"/>
                  </a:lnTo>
                  <a:cubicBezTo>
                    <a:pt x="-3221" y="81291"/>
                    <a:pt x="-1605" y="72147"/>
                    <a:pt x="8850" y="66051"/>
                  </a:cubicBezTo>
                  <a:lnTo>
                    <a:pt x="114447" y="4995"/>
                  </a:lnTo>
                  <a:cubicBezTo>
                    <a:pt x="125301" y="-1082"/>
                    <a:pt x="138380" y="-1644"/>
                    <a:pt x="149709" y="3472"/>
                  </a:cubicBezTo>
                  <a:lnTo>
                    <a:pt x="260154" y="67575"/>
                  </a:lnTo>
                  <a:cubicBezTo>
                    <a:pt x="269659" y="72814"/>
                    <a:pt x="268043" y="81862"/>
                    <a:pt x="257588" y="87958"/>
                  </a:cubicBezTo>
                  <a:lnTo>
                    <a:pt x="152181" y="149490"/>
                  </a:lnTo>
                  <a:cubicBezTo>
                    <a:pt x="141298" y="155452"/>
                    <a:pt x="128229" y="155843"/>
                    <a:pt x="117013"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0" name="Google Shape;2370;p37"/>
            <p:cNvSpPr/>
            <p:nvPr/>
          </p:nvSpPr>
          <p:spPr>
            <a:xfrm>
              <a:off x="4692711" y="4458183"/>
              <a:ext cx="266636" cy="153993"/>
            </a:xfrm>
            <a:custGeom>
              <a:avLst/>
              <a:gdLst/>
              <a:ahLst/>
              <a:cxnLst/>
              <a:rect l="l" t="t" r="r" b="b"/>
              <a:pathLst>
                <a:path w="266636" h="153993" extrusionOk="0">
                  <a:moveTo>
                    <a:pt x="116927" y="150482"/>
                  </a:moveTo>
                  <a:lnTo>
                    <a:pt x="6292" y="86474"/>
                  </a:lnTo>
                  <a:cubicBezTo>
                    <a:pt x="-3212" y="81235"/>
                    <a:pt x="-1597" y="72091"/>
                    <a:pt x="8763" y="66090"/>
                  </a:cubicBezTo>
                  <a:lnTo>
                    <a:pt x="114455" y="4940"/>
                  </a:lnTo>
                  <a:cubicBezTo>
                    <a:pt x="125291" y="-1099"/>
                    <a:pt x="138341" y="-1632"/>
                    <a:pt x="149623" y="3511"/>
                  </a:cubicBezTo>
                  <a:lnTo>
                    <a:pt x="260352" y="67519"/>
                  </a:lnTo>
                  <a:cubicBezTo>
                    <a:pt x="269857" y="72758"/>
                    <a:pt x="268242"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1" name="Google Shape;2371;p37"/>
            <p:cNvSpPr/>
            <p:nvPr/>
          </p:nvSpPr>
          <p:spPr>
            <a:xfrm>
              <a:off x="4849162" y="4548575"/>
              <a:ext cx="266442" cy="153993"/>
            </a:xfrm>
            <a:custGeom>
              <a:avLst/>
              <a:gdLst/>
              <a:ahLst/>
              <a:cxnLst/>
              <a:rect l="l" t="t" r="r" b="b"/>
              <a:pathLst>
                <a:path w="266442" h="153993" extrusionOk="0">
                  <a:moveTo>
                    <a:pt x="116733" y="150482"/>
                  </a:moveTo>
                  <a:lnTo>
                    <a:pt x="6099" y="86474"/>
                  </a:lnTo>
                  <a:cubicBezTo>
                    <a:pt x="-2931" y="81235"/>
                    <a:pt x="-1790" y="72091"/>
                    <a:pt x="8570" y="66091"/>
                  </a:cubicBezTo>
                  <a:lnTo>
                    <a:pt x="114262" y="4940"/>
                  </a:lnTo>
                  <a:cubicBezTo>
                    <a:pt x="125097" y="-1099"/>
                    <a:pt x="138147" y="-1632"/>
                    <a:pt x="149429" y="3511"/>
                  </a:cubicBezTo>
                  <a:lnTo>
                    <a:pt x="260159" y="67519"/>
                  </a:lnTo>
                  <a:cubicBezTo>
                    <a:pt x="269663" y="72758"/>
                    <a:pt x="268048" y="81902"/>
                    <a:pt x="257593" y="87903"/>
                  </a:cubicBezTo>
                  <a:lnTo>
                    <a:pt x="151995"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2" name="Google Shape;2372;p37"/>
            <p:cNvSpPr/>
            <p:nvPr/>
          </p:nvSpPr>
          <p:spPr>
            <a:xfrm>
              <a:off x="5005419" y="4638967"/>
              <a:ext cx="266537" cy="154092"/>
            </a:xfrm>
            <a:custGeom>
              <a:avLst/>
              <a:gdLst/>
              <a:ahLst/>
              <a:cxnLst/>
              <a:rect l="l" t="t" r="r" b="b"/>
              <a:pathLst>
                <a:path w="266537" h="154092" extrusionOk="0">
                  <a:moveTo>
                    <a:pt x="116733" y="150482"/>
                  </a:moveTo>
                  <a:lnTo>
                    <a:pt x="6098" y="86474"/>
                  </a:lnTo>
                  <a:cubicBezTo>
                    <a:pt x="-2931" y="81235"/>
                    <a:pt x="-1790" y="72091"/>
                    <a:pt x="8570" y="66091"/>
                  </a:cubicBezTo>
                  <a:lnTo>
                    <a:pt x="114357" y="4940"/>
                  </a:lnTo>
                  <a:cubicBezTo>
                    <a:pt x="125192" y="-1099"/>
                    <a:pt x="138242" y="-1632"/>
                    <a:pt x="149524" y="3511"/>
                  </a:cubicBezTo>
                  <a:lnTo>
                    <a:pt x="260254" y="67519"/>
                  </a:lnTo>
                  <a:cubicBezTo>
                    <a:pt x="269759" y="72758"/>
                    <a:pt x="268143" y="81902"/>
                    <a:pt x="257688" y="87903"/>
                  </a:cubicBezTo>
                  <a:lnTo>
                    <a:pt x="152376" y="149053"/>
                  </a:lnTo>
                  <a:cubicBezTo>
                    <a:pt x="141407" y="155226"/>
                    <a:pt x="128158" y="155759"/>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37"/>
            <p:cNvSpPr/>
            <p:nvPr/>
          </p:nvSpPr>
          <p:spPr>
            <a:xfrm>
              <a:off x="3362257" y="3688277"/>
              <a:ext cx="306733" cy="177321"/>
            </a:xfrm>
            <a:custGeom>
              <a:avLst/>
              <a:gdLst/>
              <a:ahLst/>
              <a:cxnLst/>
              <a:rect l="l" t="t" r="r" b="b"/>
              <a:pathLst>
                <a:path w="306733" h="177321" extrusionOk="0">
                  <a:moveTo>
                    <a:pt x="157024" y="173818"/>
                  </a:moveTo>
                  <a:lnTo>
                    <a:pt x="6090" y="86474"/>
                  </a:lnTo>
                  <a:cubicBezTo>
                    <a:pt x="-2940" y="81235"/>
                    <a:pt x="-1799" y="72091"/>
                    <a:pt x="8656" y="66091"/>
                  </a:cubicBezTo>
                  <a:lnTo>
                    <a:pt x="114253" y="4940"/>
                  </a:lnTo>
                  <a:cubicBezTo>
                    <a:pt x="125117" y="-1099"/>
                    <a:pt x="138195" y="-1632"/>
                    <a:pt x="149516" y="3511"/>
                  </a:cubicBezTo>
                  <a:lnTo>
                    <a:pt x="300450" y="90856"/>
                  </a:lnTo>
                  <a:cubicBezTo>
                    <a:pt x="309955" y="96094"/>
                    <a:pt x="308339" y="105143"/>
                    <a:pt x="297884" y="111239"/>
                  </a:cubicBezTo>
                  <a:lnTo>
                    <a:pt x="192287" y="172294"/>
                  </a:lnTo>
                  <a:cubicBezTo>
                    <a:pt x="181451" y="178409"/>
                    <a:pt x="168344" y="178981"/>
                    <a:pt x="157024"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7"/>
            <p:cNvSpPr/>
            <p:nvPr/>
          </p:nvSpPr>
          <p:spPr>
            <a:xfrm>
              <a:off x="4339992" y="4254062"/>
              <a:ext cx="306655" cy="177321"/>
            </a:xfrm>
            <a:custGeom>
              <a:avLst/>
              <a:gdLst/>
              <a:ahLst/>
              <a:cxnLst/>
              <a:rect l="l" t="t" r="r" b="b"/>
              <a:pathLst>
                <a:path w="306655" h="177321" extrusionOk="0">
                  <a:moveTo>
                    <a:pt x="157227" y="173818"/>
                  </a:moveTo>
                  <a:lnTo>
                    <a:pt x="6292" y="86474"/>
                  </a:lnTo>
                  <a:cubicBezTo>
                    <a:pt x="-3212" y="81235"/>
                    <a:pt x="-1597" y="72091"/>
                    <a:pt x="8764" y="66090"/>
                  </a:cubicBezTo>
                  <a:lnTo>
                    <a:pt x="114456" y="4940"/>
                  </a:lnTo>
                  <a:cubicBezTo>
                    <a:pt x="125291" y="-1099"/>
                    <a:pt x="138341" y="-1632"/>
                    <a:pt x="149623" y="3511"/>
                  </a:cubicBezTo>
                  <a:lnTo>
                    <a:pt x="300557" y="90855"/>
                  </a:lnTo>
                  <a:cubicBezTo>
                    <a:pt x="309587" y="96094"/>
                    <a:pt x="308446" y="105143"/>
                    <a:pt x="298086" y="111239"/>
                  </a:cubicBezTo>
                  <a:lnTo>
                    <a:pt x="192394" y="172294"/>
                  </a:lnTo>
                  <a:cubicBezTo>
                    <a:pt x="181587" y="178409"/>
                    <a:pt x="168518" y="178981"/>
                    <a:pt x="157227"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7"/>
            <p:cNvSpPr/>
            <p:nvPr/>
          </p:nvSpPr>
          <p:spPr>
            <a:xfrm>
              <a:off x="3558805" y="3802100"/>
              <a:ext cx="891371" cy="515693"/>
            </a:xfrm>
            <a:custGeom>
              <a:avLst/>
              <a:gdLst/>
              <a:ahLst/>
              <a:cxnLst/>
              <a:rect l="l" t="t" r="r" b="b"/>
              <a:pathLst>
                <a:path w="891371" h="515693" extrusionOk="0">
                  <a:moveTo>
                    <a:pt x="741857" y="512051"/>
                  </a:moveTo>
                  <a:lnTo>
                    <a:pt x="6098" y="86474"/>
                  </a:lnTo>
                  <a:cubicBezTo>
                    <a:pt x="-2931" y="81235"/>
                    <a:pt x="-1790" y="72091"/>
                    <a:pt x="8570" y="66090"/>
                  </a:cubicBezTo>
                  <a:lnTo>
                    <a:pt x="114262" y="4940"/>
                  </a:lnTo>
                  <a:cubicBezTo>
                    <a:pt x="125097" y="-1099"/>
                    <a:pt x="138147" y="-1632"/>
                    <a:pt x="149429" y="3511"/>
                  </a:cubicBezTo>
                  <a:lnTo>
                    <a:pt x="885282" y="429374"/>
                  </a:lnTo>
                  <a:cubicBezTo>
                    <a:pt x="894312" y="434613"/>
                    <a:pt x="893171" y="443757"/>
                    <a:pt x="882716" y="449758"/>
                  </a:cubicBezTo>
                  <a:lnTo>
                    <a:pt x="777119" y="510908"/>
                  </a:lnTo>
                  <a:cubicBezTo>
                    <a:pt x="766208" y="516861"/>
                    <a:pt x="753129" y="517280"/>
                    <a:pt x="741857" y="51205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7"/>
            <p:cNvSpPr/>
            <p:nvPr/>
          </p:nvSpPr>
          <p:spPr>
            <a:xfrm>
              <a:off x="3471751" y="3400145"/>
              <a:ext cx="266623" cy="154042"/>
            </a:xfrm>
            <a:custGeom>
              <a:avLst/>
              <a:gdLst/>
              <a:ahLst/>
              <a:cxnLst/>
              <a:rect l="l" t="t" r="r" b="b"/>
              <a:pathLst>
                <a:path w="266623" h="154042" extrusionOk="0">
                  <a:moveTo>
                    <a:pt x="116724" y="150482"/>
                  </a:moveTo>
                  <a:lnTo>
                    <a:pt x="6090" y="86474"/>
                  </a:lnTo>
                  <a:cubicBezTo>
                    <a:pt x="-2940" y="81235"/>
                    <a:pt x="-1799" y="72091"/>
                    <a:pt x="8656" y="66091"/>
                  </a:cubicBezTo>
                  <a:lnTo>
                    <a:pt x="114253" y="4940"/>
                  </a:lnTo>
                  <a:cubicBezTo>
                    <a:pt x="125088" y="-1099"/>
                    <a:pt x="138138" y="-1632"/>
                    <a:pt x="149420" y="3511"/>
                  </a:cubicBezTo>
                  <a:lnTo>
                    <a:pt x="260340" y="67519"/>
                  </a:lnTo>
                  <a:cubicBezTo>
                    <a:pt x="269845" y="72758"/>
                    <a:pt x="268229" y="81902"/>
                    <a:pt x="257774" y="87903"/>
                  </a:cubicBezTo>
                  <a:lnTo>
                    <a:pt x="152177" y="149053"/>
                  </a:lnTo>
                  <a:cubicBezTo>
                    <a:pt x="141256" y="155159"/>
                    <a:pt x="128092" y="155692"/>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7"/>
            <p:cNvSpPr/>
            <p:nvPr/>
          </p:nvSpPr>
          <p:spPr>
            <a:xfrm>
              <a:off x="3628284" y="3490390"/>
              <a:ext cx="266442" cy="154037"/>
            </a:xfrm>
            <a:custGeom>
              <a:avLst/>
              <a:gdLst/>
              <a:ahLst/>
              <a:cxnLst/>
              <a:rect l="l" t="t" r="r" b="b"/>
              <a:pathLst>
                <a:path w="266442" h="154037" extrusionOk="0">
                  <a:moveTo>
                    <a:pt x="116733" y="150534"/>
                  </a:moveTo>
                  <a:lnTo>
                    <a:pt x="6098" y="86431"/>
                  </a:lnTo>
                  <a:cubicBezTo>
                    <a:pt x="-2931" y="81192"/>
                    <a:pt x="-1790" y="72143"/>
                    <a:pt x="8570" y="66047"/>
                  </a:cubicBezTo>
                  <a:lnTo>
                    <a:pt x="114262" y="4992"/>
                  </a:lnTo>
                  <a:cubicBezTo>
                    <a:pt x="125078" y="-1075"/>
                    <a:pt x="138128" y="-1647"/>
                    <a:pt x="149429" y="3468"/>
                  </a:cubicBezTo>
                  <a:lnTo>
                    <a:pt x="260159" y="67571"/>
                  </a:lnTo>
                  <a:cubicBezTo>
                    <a:pt x="269664" y="72810"/>
                    <a:pt x="268048" y="81859"/>
                    <a:pt x="257593" y="87955"/>
                  </a:cubicBezTo>
                  <a:lnTo>
                    <a:pt x="151996" y="149010"/>
                  </a:lnTo>
                  <a:cubicBezTo>
                    <a:pt x="141160" y="155125"/>
                    <a:pt x="128053" y="155697"/>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7"/>
            <p:cNvSpPr/>
            <p:nvPr/>
          </p:nvSpPr>
          <p:spPr>
            <a:xfrm>
              <a:off x="3784546" y="3581216"/>
              <a:ext cx="266667" cy="153993"/>
            </a:xfrm>
            <a:custGeom>
              <a:avLst/>
              <a:gdLst/>
              <a:ahLst/>
              <a:cxnLst/>
              <a:rect l="l" t="t" r="r" b="b"/>
              <a:pathLst>
                <a:path w="266667"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849"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7"/>
            <p:cNvSpPr/>
            <p:nvPr/>
          </p:nvSpPr>
          <p:spPr>
            <a:xfrm>
              <a:off x="3941088" y="3671799"/>
              <a:ext cx="266351" cy="153784"/>
            </a:xfrm>
            <a:custGeom>
              <a:avLst/>
              <a:gdLst/>
              <a:ahLst/>
              <a:cxnLst/>
              <a:rect l="l" t="t" r="r" b="b"/>
              <a:pathLst>
                <a:path w="266351" h="153784" extrusionOk="0">
                  <a:moveTo>
                    <a:pt x="117013" y="150101"/>
                  </a:moveTo>
                  <a:lnTo>
                    <a:pt x="6284" y="86093"/>
                  </a:lnTo>
                  <a:cubicBezTo>
                    <a:pt x="-3221" y="80854"/>
                    <a:pt x="-1605" y="71710"/>
                    <a:pt x="8850" y="65710"/>
                  </a:cubicBezTo>
                  <a:lnTo>
                    <a:pt x="114162" y="4940"/>
                  </a:lnTo>
                  <a:cubicBezTo>
                    <a:pt x="125026" y="-1099"/>
                    <a:pt x="138104" y="-1632"/>
                    <a:pt x="149424" y="3511"/>
                  </a:cubicBezTo>
                  <a:lnTo>
                    <a:pt x="260059" y="67519"/>
                  </a:lnTo>
                  <a:cubicBezTo>
                    <a:pt x="269564" y="72758"/>
                    <a:pt x="267948" y="81902"/>
                    <a:pt x="257588" y="87903"/>
                  </a:cubicBezTo>
                  <a:lnTo>
                    <a:pt x="152181" y="149053"/>
                  </a:lnTo>
                  <a:cubicBezTo>
                    <a:pt x="141288" y="154968"/>
                    <a:pt x="128238" y="155359"/>
                    <a:pt x="11701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7"/>
            <p:cNvSpPr/>
            <p:nvPr/>
          </p:nvSpPr>
          <p:spPr>
            <a:xfrm>
              <a:off x="4097622" y="3762381"/>
              <a:ext cx="266636" cy="153993"/>
            </a:xfrm>
            <a:custGeom>
              <a:avLst/>
              <a:gdLst/>
              <a:ahLst/>
              <a:cxnLst/>
              <a:rect l="l" t="t" r="r" b="b"/>
              <a:pathLst>
                <a:path w="266636" h="153993" extrusionOk="0">
                  <a:moveTo>
                    <a:pt x="116927" y="150482"/>
                  </a:moveTo>
                  <a:lnTo>
                    <a:pt x="6292" y="86474"/>
                  </a:lnTo>
                  <a:cubicBezTo>
                    <a:pt x="-3212" y="81235"/>
                    <a:pt x="-1597" y="72091"/>
                    <a:pt x="8764" y="66091"/>
                  </a:cubicBezTo>
                  <a:lnTo>
                    <a:pt x="114456" y="4940"/>
                  </a:lnTo>
                  <a:cubicBezTo>
                    <a:pt x="125291" y="-1099"/>
                    <a:pt x="138341" y="-1632"/>
                    <a:pt x="149623" y="3511"/>
                  </a:cubicBezTo>
                  <a:lnTo>
                    <a:pt x="260353" y="67519"/>
                  </a:lnTo>
                  <a:cubicBezTo>
                    <a:pt x="269857" y="72758"/>
                    <a:pt x="268241"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1" name="Google Shape;2381;p37"/>
            <p:cNvSpPr/>
            <p:nvPr/>
          </p:nvSpPr>
          <p:spPr>
            <a:xfrm>
              <a:off x="4254133" y="3852876"/>
              <a:ext cx="266854" cy="154172"/>
            </a:xfrm>
            <a:custGeom>
              <a:avLst/>
              <a:gdLst/>
              <a:ahLst/>
              <a:cxnLst/>
              <a:rect l="l" t="t" r="r" b="b"/>
              <a:pathLst>
                <a:path w="266854" h="154172" extrusionOk="0">
                  <a:moveTo>
                    <a:pt x="116959" y="150570"/>
                  </a:moveTo>
                  <a:lnTo>
                    <a:pt x="6324" y="86466"/>
                  </a:lnTo>
                  <a:cubicBezTo>
                    <a:pt x="-3181" y="81228"/>
                    <a:pt x="-1660" y="72179"/>
                    <a:pt x="8795" y="66083"/>
                  </a:cubicBezTo>
                  <a:lnTo>
                    <a:pt x="114772" y="5028"/>
                  </a:lnTo>
                  <a:cubicBezTo>
                    <a:pt x="125608" y="-1087"/>
                    <a:pt x="138715" y="-1659"/>
                    <a:pt x="150035" y="3504"/>
                  </a:cubicBezTo>
                  <a:lnTo>
                    <a:pt x="260764" y="67607"/>
                  </a:lnTo>
                  <a:cubicBezTo>
                    <a:pt x="269794" y="72846"/>
                    <a:pt x="268653" y="81894"/>
                    <a:pt x="258198" y="87990"/>
                  </a:cubicBezTo>
                  <a:lnTo>
                    <a:pt x="152601" y="149046"/>
                  </a:lnTo>
                  <a:cubicBezTo>
                    <a:pt x="141661" y="155294"/>
                    <a:pt x="128383" y="155865"/>
                    <a:pt x="11695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2" name="Google Shape;2382;p37"/>
            <p:cNvSpPr/>
            <p:nvPr/>
          </p:nvSpPr>
          <p:spPr>
            <a:xfrm>
              <a:off x="4410814" y="3943451"/>
              <a:ext cx="266442" cy="153993"/>
            </a:xfrm>
            <a:custGeom>
              <a:avLst/>
              <a:gdLst/>
              <a:ahLst/>
              <a:cxnLst/>
              <a:rect l="l" t="t" r="r" b="b"/>
              <a:pathLst>
                <a:path w="266442" h="153993" extrusionOk="0">
                  <a:moveTo>
                    <a:pt x="116819" y="150482"/>
                  </a:moveTo>
                  <a:lnTo>
                    <a:pt x="6089" y="86474"/>
                  </a:lnTo>
                  <a:cubicBezTo>
                    <a:pt x="-2940" y="81235"/>
                    <a:pt x="-1799" y="72091"/>
                    <a:pt x="8656" y="66091"/>
                  </a:cubicBezTo>
                  <a:lnTo>
                    <a:pt x="114253" y="4940"/>
                  </a:lnTo>
                  <a:cubicBezTo>
                    <a:pt x="125117" y="-1099"/>
                    <a:pt x="138195" y="-1632"/>
                    <a:pt x="149516"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7"/>
            <p:cNvSpPr/>
            <p:nvPr/>
          </p:nvSpPr>
          <p:spPr>
            <a:xfrm>
              <a:off x="4567356" y="4034034"/>
              <a:ext cx="266239" cy="153993"/>
            </a:xfrm>
            <a:custGeom>
              <a:avLst/>
              <a:gdLst/>
              <a:ahLst/>
              <a:cxnLst/>
              <a:rect l="l" t="t" r="r" b="b"/>
              <a:pathLst>
                <a:path w="266239"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80" y="72758"/>
                    <a:pt x="268039" y="81902"/>
                    <a:pt x="257584"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7"/>
            <p:cNvSpPr/>
            <p:nvPr/>
          </p:nvSpPr>
          <p:spPr>
            <a:xfrm>
              <a:off x="4723985" y="4124617"/>
              <a:ext cx="266248" cy="154017"/>
            </a:xfrm>
            <a:custGeom>
              <a:avLst/>
              <a:gdLst/>
              <a:ahLst/>
              <a:cxnLst/>
              <a:rect l="l" t="t" r="r" b="b"/>
              <a:pathLst>
                <a:path w="266248" h="154017" extrusionOk="0">
                  <a:moveTo>
                    <a:pt x="116638"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2" y="87903"/>
                  </a:cubicBezTo>
                  <a:lnTo>
                    <a:pt x="151996" y="149053"/>
                  </a:lnTo>
                  <a:cubicBezTo>
                    <a:pt x="141103" y="155130"/>
                    <a:pt x="127977" y="155654"/>
                    <a:pt x="11663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7"/>
            <p:cNvSpPr/>
            <p:nvPr/>
          </p:nvSpPr>
          <p:spPr>
            <a:xfrm>
              <a:off x="4880346" y="4215112"/>
              <a:ext cx="266334" cy="154040"/>
            </a:xfrm>
            <a:custGeom>
              <a:avLst/>
              <a:gdLst/>
              <a:ahLst/>
              <a:cxnLst/>
              <a:rect l="l" t="t" r="r" b="b"/>
              <a:pathLst>
                <a:path w="266334" h="154040" extrusionOk="0">
                  <a:moveTo>
                    <a:pt x="116819" y="150570"/>
                  </a:moveTo>
                  <a:lnTo>
                    <a:pt x="6090" y="86466"/>
                  </a:lnTo>
                  <a:cubicBezTo>
                    <a:pt x="-2940" y="81228"/>
                    <a:pt x="-1799" y="72179"/>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27" y="155122"/>
                    <a:pt x="128149" y="155685"/>
                    <a:pt x="11681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7"/>
            <p:cNvSpPr/>
            <p:nvPr/>
          </p:nvSpPr>
          <p:spPr>
            <a:xfrm>
              <a:off x="5036888" y="4305687"/>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7"/>
            <p:cNvSpPr/>
            <p:nvPr/>
          </p:nvSpPr>
          <p:spPr>
            <a:xfrm>
              <a:off x="5193145" y="4396270"/>
              <a:ext cx="266239" cy="154284"/>
            </a:xfrm>
            <a:custGeom>
              <a:avLst/>
              <a:gdLst/>
              <a:ahLst/>
              <a:cxnLst/>
              <a:rect l="l" t="t" r="r" b="b"/>
              <a:pathLst>
                <a:path w="266239" h="154284" extrusionOk="0">
                  <a:moveTo>
                    <a:pt x="116724" y="150482"/>
                  </a:moveTo>
                  <a:lnTo>
                    <a:pt x="6089" y="86474"/>
                  </a:lnTo>
                  <a:cubicBezTo>
                    <a:pt x="-2940" y="81235"/>
                    <a:pt x="-1799" y="72091"/>
                    <a:pt x="8656" y="66090"/>
                  </a:cubicBezTo>
                  <a:lnTo>
                    <a:pt x="114253" y="4940"/>
                  </a:lnTo>
                  <a:cubicBezTo>
                    <a:pt x="125088" y="-1099"/>
                    <a:pt x="138138" y="-1632"/>
                    <a:pt x="149420" y="3511"/>
                  </a:cubicBezTo>
                  <a:lnTo>
                    <a:pt x="260150" y="67519"/>
                  </a:lnTo>
                  <a:cubicBezTo>
                    <a:pt x="269180" y="72758"/>
                    <a:pt x="268039" y="81902"/>
                    <a:pt x="257584" y="87903"/>
                  </a:cubicBezTo>
                  <a:lnTo>
                    <a:pt x="152272" y="149529"/>
                  </a:lnTo>
                  <a:cubicBezTo>
                    <a:pt x="141256" y="155511"/>
                    <a:pt x="128044" y="155873"/>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7"/>
            <p:cNvSpPr/>
            <p:nvPr/>
          </p:nvSpPr>
          <p:spPr>
            <a:xfrm>
              <a:off x="3196776" y="3241078"/>
              <a:ext cx="384874" cy="222382"/>
            </a:xfrm>
            <a:custGeom>
              <a:avLst/>
              <a:gdLst/>
              <a:ahLst/>
              <a:cxnLst/>
              <a:rect l="l" t="t" r="r" b="b"/>
              <a:pathLst>
                <a:path w="384874" h="222382" extrusionOk="0">
                  <a:moveTo>
                    <a:pt x="235252" y="218871"/>
                  </a:moveTo>
                  <a:lnTo>
                    <a:pt x="6284" y="86474"/>
                  </a:lnTo>
                  <a:cubicBezTo>
                    <a:pt x="-3221" y="81235"/>
                    <a:pt x="-1605" y="72091"/>
                    <a:pt x="8850" y="66090"/>
                  </a:cubicBezTo>
                  <a:lnTo>
                    <a:pt x="114447" y="4940"/>
                  </a:lnTo>
                  <a:cubicBezTo>
                    <a:pt x="125311" y="-1099"/>
                    <a:pt x="138389" y="-1632"/>
                    <a:pt x="149709" y="3511"/>
                  </a:cubicBezTo>
                  <a:lnTo>
                    <a:pt x="378582" y="135909"/>
                  </a:lnTo>
                  <a:cubicBezTo>
                    <a:pt x="388087" y="141147"/>
                    <a:pt x="386471" y="150291"/>
                    <a:pt x="376111" y="156292"/>
                  </a:cubicBezTo>
                  <a:lnTo>
                    <a:pt x="270419" y="217443"/>
                  </a:lnTo>
                  <a:cubicBezTo>
                    <a:pt x="259584" y="223482"/>
                    <a:pt x="246534" y="224015"/>
                    <a:pt x="235252" y="21887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7"/>
            <p:cNvSpPr/>
            <p:nvPr/>
          </p:nvSpPr>
          <p:spPr>
            <a:xfrm>
              <a:off x="3242171" y="3443016"/>
              <a:ext cx="266280" cy="153882"/>
            </a:xfrm>
            <a:custGeom>
              <a:avLst/>
              <a:gdLst/>
              <a:ahLst/>
              <a:cxnLst/>
              <a:rect l="l" t="t" r="r" b="b"/>
              <a:pathLst>
                <a:path w="266280" h="153882" extrusionOk="0">
                  <a:moveTo>
                    <a:pt x="116765" y="150284"/>
                  </a:moveTo>
                  <a:lnTo>
                    <a:pt x="6131" y="86466"/>
                  </a:lnTo>
                  <a:cubicBezTo>
                    <a:pt x="-2899" y="81228"/>
                    <a:pt x="-1853" y="72179"/>
                    <a:pt x="8602" y="66083"/>
                  </a:cubicBezTo>
                  <a:lnTo>
                    <a:pt x="114199" y="5028"/>
                  </a:lnTo>
                  <a:cubicBezTo>
                    <a:pt x="125034" y="-1087"/>
                    <a:pt x="138141" y="-1659"/>
                    <a:pt x="149461" y="3504"/>
                  </a:cubicBezTo>
                  <a:lnTo>
                    <a:pt x="260191" y="67607"/>
                  </a:lnTo>
                  <a:cubicBezTo>
                    <a:pt x="269220" y="72750"/>
                    <a:pt x="268080" y="81894"/>
                    <a:pt x="257625" y="87990"/>
                  </a:cubicBezTo>
                  <a:lnTo>
                    <a:pt x="152028" y="149046"/>
                  </a:lnTo>
                  <a:cubicBezTo>
                    <a:pt x="141135" y="155027"/>
                    <a:pt x="128057" y="155484"/>
                    <a:pt x="116765" y="15028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0" name="Google Shape;2390;p37"/>
            <p:cNvSpPr/>
            <p:nvPr/>
          </p:nvSpPr>
          <p:spPr>
            <a:xfrm>
              <a:off x="3398660" y="3533591"/>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1" name="Google Shape;2391;p37"/>
            <p:cNvSpPr/>
            <p:nvPr/>
          </p:nvSpPr>
          <p:spPr>
            <a:xfrm>
              <a:off x="3554723" y="3624118"/>
              <a:ext cx="266722" cy="153784"/>
            </a:xfrm>
            <a:custGeom>
              <a:avLst/>
              <a:gdLst/>
              <a:ahLst/>
              <a:cxnLst/>
              <a:rect l="l" t="t" r="r" b="b"/>
              <a:pathLst>
                <a:path w="266722" h="153784" extrusionOk="0">
                  <a:moveTo>
                    <a:pt x="117203" y="150156"/>
                  </a:moveTo>
                  <a:lnTo>
                    <a:pt x="6284" y="86434"/>
                  </a:lnTo>
                  <a:cubicBezTo>
                    <a:pt x="-3221" y="81195"/>
                    <a:pt x="-1605" y="72147"/>
                    <a:pt x="8850" y="66051"/>
                  </a:cubicBezTo>
                  <a:lnTo>
                    <a:pt x="114447" y="4995"/>
                  </a:lnTo>
                  <a:cubicBezTo>
                    <a:pt x="125301" y="-1081"/>
                    <a:pt x="138380" y="-1644"/>
                    <a:pt x="149709" y="3471"/>
                  </a:cubicBezTo>
                  <a:lnTo>
                    <a:pt x="260439" y="67575"/>
                  </a:lnTo>
                  <a:cubicBezTo>
                    <a:pt x="269944" y="72813"/>
                    <a:pt x="268328" y="81862"/>
                    <a:pt x="257873" y="87958"/>
                  </a:cubicBezTo>
                  <a:lnTo>
                    <a:pt x="152276" y="149013"/>
                  </a:lnTo>
                  <a:cubicBezTo>
                    <a:pt x="141431" y="154947"/>
                    <a:pt x="128409" y="155367"/>
                    <a:pt x="117203" y="15015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7"/>
            <p:cNvSpPr/>
            <p:nvPr/>
          </p:nvSpPr>
          <p:spPr>
            <a:xfrm>
              <a:off x="3711455" y="3714661"/>
              <a:ext cx="266433" cy="153993"/>
            </a:xfrm>
            <a:custGeom>
              <a:avLst/>
              <a:gdLst/>
              <a:ahLst/>
              <a:cxnLst/>
              <a:rect l="l" t="t" r="r" b="b"/>
              <a:pathLst>
                <a:path w="266433" h="153993" extrusionOk="0">
                  <a:moveTo>
                    <a:pt x="116918" y="150482"/>
                  </a:moveTo>
                  <a:lnTo>
                    <a:pt x="6284" y="86474"/>
                  </a:lnTo>
                  <a:cubicBezTo>
                    <a:pt x="-3221" y="81235"/>
                    <a:pt x="-1605" y="72091"/>
                    <a:pt x="8850" y="66090"/>
                  </a:cubicBezTo>
                  <a:lnTo>
                    <a:pt x="114447" y="4940"/>
                  </a:lnTo>
                  <a:cubicBezTo>
                    <a:pt x="125282" y="-1099"/>
                    <a:pt x="138332" y="-1632"/>
                    <a:pt x="149614" y="3511"/>
                  </a:cubicBezTo>
                  <a:lnTo>
                    <a:pt x="260344" y="67519"/>
                  </a:lnTo>
                  <a:cubicBezTo>
                    <a:pt x="269373" y="72758"/>
                    <a:pt x="268233" y="81902"/>
                    <a:pt x="257778" y="87903"/>
                  </a:cubicBezTo>
                  <a:lnTo>
                    <a:pt x="152181" y="149053"/>
                  </a:lnTo>
                  <a:cubicBezTo>
                    <a:pt x="141317" y="155092"/>
                    <a:pt x="128238" y="155625"/>
                    <a:pt x="11691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7"/>
            <p:cNvSpPr/>
            <p:nvPr/>
          </p:nvSpPr>
          <p:spPr>
            <a:xfrm>
              <a:off x="3868572" y="3805244"/>
              <a:ext cx="266280" cy="154106"/>
            </a:xfrm>
            <a:custGeom>
              <a:avLst/>
              <a:gdLst/>
              <a:ahLst/>
              <a:cxnLst/>
              <a:rect l="l" t="t" r="r" b="b"/>
              <a:pathLst>
                <a:path w="266280" h="154106" extrusionOk="0">
                  <a:moveTo>
                    <a:pt x="116344"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134" y="81902"/>
                    <a:pt x="257679" y="87903"/>
                  </a:cubicBezTo>
                  <a:lnTo>
                    <a:pt x="152082" y="148958"/>
                  </a:lnTo>
                  <a:cubicBezTo>
                    <a:pt x="141123" y="155235"/>
                    <a:pt x="127797" y="155807"/>
                    <a:pt x="11634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7"/>
            <p:cNvSpPr/>
            <p:nvPr/>
          </p:nvSpPr>
          <p:spPr>
            <a:xfrm>
              <a:off x="4024630" y="3895731"/>
              <a:ext cx="266248" cy="153993"/>
            </a:xfrm>
            <a:custGeom>
              <a:avLst/>
              <a:gdLst/>
              <a:ahLst/>
              <a:cxnLst/>
              <a:rect l="l" t="t" r="r" b="b"/>
              <a:pathLst>
                <a:path w="266248" h="153993" extrusionOk="0">
                  <a:moveTo>
                    <a:pt x="116733"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3" y="87903"/>
                  </a:cubicBezTo>
                  <a:lnTo>
                    <a:pt x="151996"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7"/>
            <p:cNvSpPr/>
            <p:nvPr/>
          </p:nvSpPr>
          <p:spPr>
            <a:xfrm>
              <a:off x="4181086" y="3986314"/>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7"/>
            <p:cNvSpPr/>
            <p:nvPr/>
          </p:nvSpPr>
          <p:spPr>
            <a:xfrm>
              <a:off x="4337714" y="4076809"/>
              <a:ext cx="266248" cy="154040"/>
            </a:xfrm>
            <a:custGeom>
              <a:avLst/>
              <a:gdLst/>
              <a:ahLst/>
              <a:cxnLst/>
              <a:rect l="l" t="t" r="r" b="b"/>
              <a:pathLst>
                <a:path w="266248" h="154040" extrusionOk="0">
                  <a:moveTo>
                    <a:pt x="116733" y="150570"/>
                  </a:moveTo>
                  <a:lnTo>
                    <a:pt x="6098" y="86466"/>
                  </a:lnTo>
                  <a:cubicBezTo>
                    <a:pt x="-2931" y="81228"/>
                    <a:pt x="-1790" y="72179"/>
                    <a:pt x="8570" y="66083"/>
                  </a:cubicBezTo>
                  <a:lnTo>
                    <a:pt x="114262" y="5028"/>
                  </a:lnTo>
                  <a:cubicBezTo>
                    <a:pt x="125069" y="-1087"/>
                    <a:pt x="138138" y="-1659"/>
                    <a:pt x="149429" y="3504"/>
                  </a:cubicBezTo>
                  <a:lnTo>
                    <a:pt x="260159" y="67607"/>
                  </a:lnTo>
                  <a:cubicBezTo>
                    <a:pt x="269188" y="72750"/>
                    <a:pt x="268048" y="81894"/>
                    <a:pt x="257593" y="87990"/>
                  </a:cubicBezTo>
                  <a:lnTo>
                    <a:pt x="151995" y="149046"/>
                  </a:lnTo>
                  <a:cubicBezTo>
                    <a:pt x="141141" y="155122"/>
                    <a:pt x="128063" y="155684"/>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7"/>
            <p:cNvSpPr/>
            <p:nvPr/>
          </p:nvSpPr>
          <p:spPr>
            <a:xfrm>
              <a:off x="4494075" y="4167384"/>
              <a:ext cx="266248" cy="153993"/>
            </a:xfrm>
            <a:custGeom>
              <a:avLst/>
              <a:gdLst/>
              <a:ahLst/>
              <a:cxnLst/>
              <a:rect l="l" t="t" r="r" b="b"/>
              <a:pathLst>
                <a:path w="266248" h="153993" extrusionOk="0">
                  <a:moveTo>
                    <a:pt x="116819" y="150482"/>
                  </a:moveTo>
                  <a:lnTo>
                    <a:pt x="6090" y="86474"/>
                  </a:lnTo>
                  <a:cubicBezTo>
                    <a:pt x="-2940" y="81235"/>
                    <a:pt x="-1799" y="72091"/>
                    <a:pt x="8656" y="66090"/>
                  </a:cubicBezTo>
                  <a:lnTo>
                    <a:pt x="114253" y="4940"/>
                  </a:lnTo>
                  <a:cubicBezTo>
                    <a:pt x="125117" y="-1099"/>
                    <a:pt x="138196" y="-1632"/>
                    <a:pt x="149515" y="3511"/>
                  </a:cubicBezTo>
                  <a:lnTo>
                    <a:pt x="260150" y="67519"/>
                  </a:lnTo>
                  <a:cubicBezTo>
                    <a:pt x="269179" y="72758"/>
                    <a:pt x="268039" y="81902"/>
                    <a:pt x="257679"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7"/>
            <p:cNvSpPr/>
            <p:nvPr/>
          </p:nvSpPr>
          <p:spPr>
            <a:xfrm>
              <a:off x="4650609" y="4257915"/>
              <a:ext cx="266153" cy="154012"/>
            </a:xfrm>
            <a:custGeom>
              <a:avLst/>
              <a:gdLst/>
              <a:ahLst/>
              <a:cxnLst/>
              <a:rect l="l" t="t" r="r" b="b"/>
              <a:pathLst>
                <a:path w="266153" h="154012" extrusionOk="0">
                  <a:moveTo>
                    <a:pt x="116733" y="150534"/>
                  </a:moveTo>
                  <a:lnTo>
                    <a:pt x="6098" y="86431"/>
                  </a:lnTo>
                  <a:cubicBezTo>
                    <a:pt x="-2931" y="81287"/>
                    <a:pt x="-1790" y="72144"/>
                    <a:pt x="8570" y="66047"/>
                  </a:cubicBezTo>
                  <a:lnTo>
                    <a:pt x="114262" y="4992"/>
                  </a:lnTo>
                  <a:cubicBezTo>
                    <a:pt x="125078" y="-1075"/>
                    <a:pt x="138128" y="-1647"/>
                    <a:pt x="149429" y="3468"/>
                  </a:cubicBezTo>
                  <a:lnTo>
                    <a:pt x="260064" y="67571"/>
                  </a:lnTo>
                  <a:cubicBezTo>
                    <a:pt x="269093" y="72810"/>
                    <a:pt x="267953" y="81859"/>
                    <a:pt x="257498" y="87955"/>
                  </a:cubicBezTo>
                  <a:lnTo>
                    <a:pt x="151900" y="149010"/>
                  </a:lnTo>
                  <a:cubicBezTo>
                    <a:pt x="141084" y="155097"/>
                    <a:pt x="128034" y="155659"/>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9" name="Google Shape;2399;p37"/>
            <p:cNvSpPr/>
            <p:nvPr/>
          </p:nvSpPr>
          <p:spPr>
            <a:xfrm>
              <a:off x="4807065" y="4348454"/>
              <a:ext cx="266248" cy="153993"/>
            </a:xfrm>
            <a:custGeom>
              <a:avLst/>
              <a:gdLst/>
              <a:ahLst/>
              <a:cxnLst/>
              <a:rect l="l" t="t" r="r" b="b"/>
              <a:pathLst>
                <a:path w="266248" h="153993" extrusionOk="0">
                  <a:moveTo>
                    <a:pt x="116819" y="150482"/>
                  </a:moveTo>
                  <a:lnTo>
                    <a:pt x="6089" y="86474"/>
                  </a:lnTo>
                  <a:cubicBezTo>
                    <a:pt x="-2940" y="81235"/>
                    <a:pt x="-1799" y="72091"/>
                    <a:pt x="8656" y="66091"/>
                  </a:cubicBezTo>
                  <a:lnTo>
                    <a:pt x="114253" y="4940"/>
                  </a:lnTo>
                  <a:cubicBezTo>
                    <a:pt x="125117" y="-1099"/>
                    <a:pt x="138195" y="-1632"/>
                    <a:pt x="149515" y="3511"/>
                  </a:cubicBezTo>
                  <a:lnTo>
                    <a:pt x="260150" y="67519"/>
                  </a:lnTo>
                  <a:cubicBezTo>
                    <a:pt x="269180"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0" name="Google Shape;2400;p37"/>
            <p:cNvSpPr/>
            <p:nvPr/>
          </p:nvSpPr>
          <p:spPr>
            <a:xfrm>
              <a:off x="4963756" y="4439037"/>
              <a:ext cx="459701" cy="266038"/>
            </a:xfrm>
            <a:custGeom>
              <a:avLst/>
              <a:gdLst/>
              <a:ahLst/>
              <a:cxnLst/>
              <a:rect l="l" t="t" r="r" b="b"/>
              <a:pathLst>
                <a:path w="459701" h="266038" extrusionOk="0">
                  <a:moveTo>
                    <a:pt x="310281" y="262591"/>
                  </a:moveTo>
                  <a:lnTo>
                    <a:pt x="6131" y="86474"/>
                  </a:lnTo>
                  <a:cubicBezTo>
                    <a:pt x="-2899" y="81235"/>
                    <a:pt x="-1853" y="72091"/>
                    <a:pt x="8602" y="66091"/>
                  </a:cubicBezTo>
                  <a:lnTo>
                    <a:pt x="114199" y="4940"/>
                  </a:lnTo>
                  <a:cubicBezTo>
                    <a:pt x="125063" y="-1099"/>
                    <a:pt x="138141" y="-1632"/>
                    <a:pt x="149461" y="3511"/>
                  </a:cubicBezTo>
                  <a:lnTo>
                    <a:pt x="453611" y="179629"/>
                  </a:lnTo>
                  <a:cubicBezTo>
                    <a:pt x="462641" y="184772"/>
                    <a:pt x="461500" y="193916"/>
                    <a:pt x="451045" y="200012"/>
                  </a:cubicBezTo>
                  <a:lnTo>
                    <a:pt x="345448" y="261067"/>
                  </a:lnTo>
                  <a:cubicBezTo>
                    <a:pt x="334622" y="267106"/>
                    <a:pt x="321582" y="267678"/>
                    <a:pt x="310281" y="2625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1" name="Google Shape;2401;p37"/>
            <p:cNvSpPr/>
            <p:nvPr/>
          </p:nvSpPr>
          <p:spPr>
            <a:xfrm>
              <a:off x="3045263" y="3329192"/>
              <a:ext cx="306655" cy="177371"/>
            </a:xfrm>
            <a:custGeom>
              <a:avLst/>
              <a:gdLst/>
              <a:ahLst/>
              <a:cxnLst/>
              <a:rect l="l" t="t" r="r" b="b"/>
              <a:pathLst>
                <a:path w="306655" h="177371" extrusionOk="0">
                  <a:moveTo>
                    <a:pt x="157227" y="173811"/>
                  </a:moveTo>
                  <a:lnTo>
                    <a:pt x="6292" y="86466"/>
                  </a:lnTo>
                  <a:cubicBezTo>
                    <a:pt x="-3212" y="81228"/>
                    <a:pt x="-1597" y="72084"/>
                    <a:pt x="8763" y="66083"/>
                  </a:cubicBezTo>
                  <a:lnTo>
                    <a:pt x="114456" y="5028"/>
                  </a:lnTo>
                  <a:cubicBezTo>
                    <a:pt x="125262" y="-1088"/>
                    <a:pt x="138331" y="-1659"/>
                    <a:pt x="149623" y="3504"/>
                  </a:cubicBezTo>
                  <a:lnTo>
                    <a:pt x="300557" y="90848"/>
                  </a:lnTo>
                  <a:cubicBezTo>
                    <a:pt x="309587" y="96087"/>
                    <a:pt x="308446" y="105231"/>
                    <a:pt x="298086" y="111232"/>
                  </a:cubicBezTo>
                  <a:lnTo>
                    <a:pt x="192584" y="172382"/>
                  </a:lnTo>
                  <a:cubicBezTo>
                    <a:pt x="181701" y="178487"/>
                    <a:pt x="168566" y="179021"/>
                    <a:pt x="157227" y="1738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2" name="Google Shape;2402;p37"/>
            <p:cNvSpPr/>
            <p:nvPr/>
          </p:nvSpPr>
          <p:spPr>
            <a:xfrm>
              <a:off x="3658039" y="3005282"/>
              <a:ext cx="2325529" cy="1345328"/>
            </a:xfrm>
            <a:custGeom>
              <a:avLst/>
              <a:gdLst/>
              <a:ahLst/>
              <a:cxnLst/>
              <a:rect l="l" t="t" r="r" b="b"/>
              <a:pathLst>
                <a:path w="2325529" h="1345328" extrusionOk="0">
                  <a:moveTo>
                    <a:pt x="2228861" y="1341731"/>
                  </a:moveTo>
                  <a:lnTo>
                    <a:pt x="6284" y="55856"/>
                  </a:lnTo>
                  <a:cubicBezTo>
                    <a:pt x="-3221" y="50712"/>
                    <a:pt x="-1605" y="41568"/>
                    <a:pt x="8850" y="35472"/>
                  </a:cubicBezTo>
                  <a:lnTo>
                    <a:pt x="61696" y="4992"/>
                  </a:lnTo>
                  <a:cubicBezTo>
                    <a:pt x="72512" y="-1075"/>
                    <a:pt x="85562" y="-1647"/>
                    <a:pt x="96863" y="3468"/>
                  </a:cubicBezTo>
                  <a:lnTo>
                    <a:pt x="2319440" y="1289343"/>
                  </a:lnTo>
                  <a:cubicBezTo>
                    <a:pt x="2328470" y="1294582"/>
                    <a:pt x="2327329" y="1303631"/>
                    <a:pt x="2316874" y="1309727"/>
                  </a:cubicBezTo>
                  <a:lnTo>
                    <a:pt x="2264123" y="1340492"/>
                  </a:lnTo>
                  <a:cubicBezTo>
                    <a:pt x="2253231" y="1346474"/>
                    <a:pt x="2240152" y="1346931"/>
                    <a:pt x="2228861" y="134173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3" name="Google Shape;2403;p37"/>
            <p:cNvSpPr/>
            <p:nvPr/>
          </p:nvSpPr>
          <p:spPr>
            <a:xfrm>
              <a:off x="2758377" y="3858961"/>
              <a:ext cx="1752611" cy="1013632"/>
            </a:xfrm>
            <a:custGeom>
              <a:avLst/>
              <a:gdLst/>
              <a:ahLst/>
              <a:cxnLst/>
              <a:rect l="l" t="t" r="r" b="b"/>
              <a:pathLst>
                <a:path w="1752611" h="1013632" extrusionOk="0">
                  <a:moveTo>
                    <a:pt x="1751672" y="634261"/>
                  </a:moveTo>
                  <a:cubicBezTo>
                    <a:pt x="1748498" y="641186"/>
                    <a:pt x="1743071" y="646834"/>
                    <a:pt x="1736275" y="650263"/>
                  </a:cubicBezTo>
                  <a:lnTo>
                    <a:pt x="1124743" y="1004117"/>
                  </a:lnTo>
                  <a:cubicBezTo>
                    <a:pt x="1103871" y="1015747"/>
                    <a:pt x="1078721" y="1016775"/>
                    <a:pt x="1056974" y="1006879"/>
                  </a:cubicBezTo>
                  <a:lnTo>
                    <a:pt x="11458" y="402136"/>
                  </a:lnTo>
                  <a:cubicBezTo>
                    <a:pt x="6990" y="399812"/>
                    <a:pt x="3390" y="396107"/>
                    <a:pt x="1193" y="391564"/>
                  </a:cubicBezTo>
                  <a:cubicBezTo>
                    <a:pt x="-2609" y="382039"/>
                    <a:pt x="2714" y="371466"/>
                    <a:pt x="16591" y="363465"/>
                  </a:cubicBezTo>
                  <a:lnTo>
                    <a:pt x="628218" y="9516"/>
                  </a:lnTo>
                  <a:cubicBezTo>
                    <a:pt x="649090" y="-2114"/>
                    <a:pt x="674240" y="-3143"/>
                    <a:pt x="695986" y="6754"/>
                  </a:cubicBezTo>
                  <a:lnTo>
                    <a:pt x="1741502" y="611496"/>
                  </a:lnTo>
                  <a:cubicBezTo>
                    <a:pt x="1750266" y="615306"/>
                    <a:pt x="1754676" y="625174"/>
                    <a:pt x="1751672" y="63426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4" name="Google Shape;2404;p37"/>
            <p:cNvSpPr/>
            <p:nvPr/>
          </p:nvSpPr>
          <p:spPr>
            <a:xfrm>
              <a:off x="2759571" y="3871207"/>
              <a:ext cx="1750478" cy="1001386"/>
            </a:xfrm>
            <a:custGeom>
              <a:avLst/>
              <a:gdLst/>
              <a:ahLst/>
              <a:cxnLst/>
              <a:rect l="l" t="t" r="r" b="b"/>
              <a:pathLst>
                <a:path w="1750478" h="1001386" extrusionOk="0">
                  <a:moveTo>
                    <a:pt x="1750479" y="622015"/>
                  </a:moveTo>
                  <a:cubicBezTo>
                    <a:pt x="1747304" y="628939"/>
                    <a:pt x="1741877" y="634588"/>
                    <a:pt x="1735081" y="638017"/>
                  </a:cubicBezTo>
                  <a:lnTo>
                    <a:pt x="1123550" y="991870"/>
                  </a:lnTo>
                  <a:cubicBezTo>
                    <a:pt x="1102677" y="1003501"/>
                    <a:pt x="1077528" y="1004529"/>
                    <a:pt x="1055781" y="994633"/>
                  </a:cubicBezTo>
                  <a:lnTo>
                    <a:pt x="10265" y="389890"/>
                  </a:lnTo>
                  <a:cubicBezTo>
                    <a:pt x="5797" y="387566"/>
                    <a:pt x="2197" y="383861"/>
                    <a:pt x="0" y="379318"/>
                  </a:cubicBezTo>
                  <a:cubicBezTo>
                    <a:pt x="3240" y="372460"/>
                    <a:pt x="8654" y="366869"/>
                    <a:pt x="15398" y="363411"/>
                  </a:cubicBezTo>
                  <a:lnTo>
                    <a:pt x="627024" y="9557"/>
                  </a:lnTo>
                  <a:cubicBezTo>
                    <a:pt x="647887" y="-2092"/>
                    <a:pt x="673027" y="-3149"/>
                    <a:pt x="694793" y="6700"/>
                  </a:cubicBezTo>
                  <a:lnTo>
                    <a:pt x="1740309" y="611537"/>
                  </a:lnTo>
                  <a:cubicBezTo>
                    <a:pt x="1744748" y="613823"/>
                    <a:pt x="1748321" y="617509"/>
                    <a:pt x="1750479" y="62201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5" name="Google Shape;2405;p37"/>
            <p:cNvSpPr/>
            <p:nvPr/>
          </p:nvSpPr>
          <p:spPr>
            <a:xfrm>
              <a:off x="3817633" y="2891711"/>
              <a:ext cx="2255273" cy="1359741"/>
            </a:xfrm>
            <a:custGeom>
              <a:avLst/>
              <a:gdLst/>
              <a:ahLst/>
              <a:cxnLst/>
              <a:rect l="l" t="t" r="r" b="b"/>
              <a:pathLst>
                <a:path w="2255273" h="1359741" extrusionOk="0">
                  <a:moveTo>
                    <a:pt x="2238450" y="1357766"/>
                  </a:moveTo>
                  <a:lnTo>
                    <a:pt x="15873" y="71891"/>
                  </a:lnTo>
                  <a:cubicBezTo>
                    <a:pt x="5950" y="64538"/>
                    <a:pt x="67" y="52927"/>
                    <a:pt x="0" y="40554"/>
                  </a:cubicBezTo>
                  <a:lnTo>
                    <a:pt x="0" y="14360"/>
                  </a:lnTo>
                  <a:cubicBezTo>
                    <a:pt x="0" y="2263"/>
                    <a:pt x="7319" y="-3261"/>
                    <a:pt x="16348" y="1978"/>
                  </a:cubicBezTo>
                  <a:lnTo>
                    <a:pt x="2238925" y="1287852"/>
                  </a:lnTo>
                  <a:cubicBezTo>
                    <a:pt x="2249028" y="1295063"/>
                    <a:pt x="2255092" y="1306664"/>
                    <a:pt x="2255273" y="1319094"/>
                  </a:cubicBezTo>
                  <a:lnTo>
                    <a:pt x="2255273" y="1345288"/>
                  </a:lnTo>
                  <a:cubicBezTo>
                    <a:pt x="2254798" y="1357480"/>
                    <a:pt x="2247479" y="1363005"/>
                    <a:pt x="2238450" y="1357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6" name="Google Shape;2406;p37"/>
            <p:cNvSpPr/>
            <p:nvPr/>
          </p:nvSpPr>
          <p:spPr>
            <a:xfrm>
              <a:off x="3899944" y="2334804"/>
              <a:ext cx="319167" cy="507819"/>
            </a:xfrm>
            <a:custGeom>
              <a:avLst/>
              <a:gdLst/>
              <a:ahLst/>
              <a:cxnLst/>
              <a:rect l="l" t="t" r="r" b="b"/>
              <a:pathLst>
                <a:path w="319167" h="507819" extrusionOk="0">
                  <a:moveTo>
                    <a:pt x="269363" y="501829"/>
                  </a:moveTo>
                  <a:lnTo>
                    <a:pt x="49804" y="375052"/>
                  </a:lnTo>
                  <a:cubicBezTo>
                    <a:pt x="22336" y="359145"/>
                    <a:pt x="0" y="316378"/>
                    <a:pt x="0" y="279802"/>
                  </a:cubicBezTo>
                  <a:lnTo>
                    <a:pt x="0" y="43867"/>
                  </a:lnTo>
                  <a:cubicBezTo>
                    <a:pt x="0" y="7101"/>
                    <a:pt x="22336" y="-9758"/>
                    <a:pt x="49804" y="5767"/>
                  </a:cubicBezTo>
                  <a:lnTo>
                    <a:pt x="269363" y="132926"/>
                  </a:lnTo>
                  <a:cubicBezTo>
                    <a:pt x="296926" y="148833"/>
                    <a:pt x="319168" y="191600"/>
                    <a:pt x="319168" y="228176"/>
                  </a:cubicBezTo>
                  <a:lnTo>
                    <a:pt x="319168" y="464110"/>
                  </a:lnTo>
                  <a:cubicBezTo>
                    <a:pt x="318787" y="500877"/>
                    <a:pt x="296546" y="517736"/>
                    <a:pt x="269363" y="5018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7" name="Google Shape;2407;p37"/>
            <p:cNvSpPr/>
            <p:nvPr/>
          </p:nvSpPr>
          <p:spPr>
            <a:xfrm>
              <a:off x="3899468" y="1737396"/>
              <a:ext cx="318787" cy="562544"/>
            </a:xfrm>
            <a:custGeom>
              <a:avLst/>
              <a:gdLst/>
              <a:ahLst/>
              <a:cxnLst/>
              <a:rect l="l" t="t" r="r" b="b"/>
              <a:pathLst>
                <a:path w="318787" h="562544" extrusionOk="0">
                  <a:moveTo>
                    <a:pt x="268983" y="558884"/>
                  </a:moveTo>
                  <a:lnTo>
                    <a:pt x="49805" y="432106"/>
                  </a:lnTo>
                  <a:cubicBezTo>
                    <a:pt x="22336" y="416200"/>
                    <a:pt x="0" y="351144"/>
                    <a:pt x="0" y="319330"/>
                  </a:cubicBezTo>
                  <a:lnTo>
                    <a:pt x="0" y="43867"/>
                  </a:lnTo>
                  <a:cubicBezTo>
                    <a:pt x="0" y="7101"/>
                    <a:pt x="22336" y="-9758"/>
                    <a:pt x="49805" y="5767"/>
                  </a:cubicBezTo>
                  <a:lnTo>
                    <a:pt x="268983" y="132545"/>
                  </a:lnTo>
                  <a:cubicBezTo>
                    <a:pt x="296546" y="148452"/>
                    <a:pt x="318787" y="191219"/>
                    <a:pt x="318787" y="227795"/>
                  </a:cubicBezTo>
                  <a:lnTo>
                    <a:pt x="318787" y="503258"/>
                  </a:lnTo>
                  <a:cubicBezTo>
                    <a:pt x="318787" y="535643"/>
                    <a:pt x="296546" y="574791"/>
                    <a:pt x="268983" y="558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8" name="Google Shape;2408;p37"/>
            <p:cNvSpPr/>
            <p:nvPr/>
          </p:nvSpPr>
          <p:spPr>
            <a:xfrm>
              <a:off x="3979213" y="1913870"/>
              <a:ext cx="161864" cy="209418"/>
            </a:xfrm>
            <a:custGeom>
              <a:avLst/>
              <a:gdLst/>
              <a:ahLst/>
              <a:cxnLst/>
              <a:rect l="l" t="t" r="r" b="b"/>
              <a:pathLst>
                <a:path w="161864" h="209418" extrusionOk="0">
                  <a:moveTo>
                    <a:pt x="80885" y="198388"/>
                  </a:moveTo>
                  <a:cubicBezTo>
                    <a:pt x="36308" y="172575"/>
                    <a:pt x="0" y="109519"/>
                    <a:pt x="0" y="57894"/>
                  </a:cubicBezTo>
                  <a:cubicBezTo>
                    <a:pt x="0" y="6268"/>
                    <a:pt x="36308" y="-14782"/>
                    <a:pt x="80885" y="11031"/>
                  </a:cubicBezTo>
                  <a:cubicBezTo>
                    <a:pt x="125462" y="36844"/>
                    <a:pt x="161865" y="99899"/>
                    <a:pt x="161865" y="151525"/>
                  </a:cubicBezTo>
                  <a:cubicBezTo>
                    <a:pt x="161865" y="203150"/>
                    <a:pt x="125557" y="224200"/>
                    <a:pt x="80885" y="198388"/>
                  </a:cubicBezTo>
                  <a:close/>
                  <a:moveTo>
                    <a:pt x="80885" y="35034"/>
                  </a:moveTo>
                  <a:cubicBezTo>
                    <a:pt x="47714" y="15984"/>
                    <a:pt x="20720" y="31510"/>
                    <a:pt x="20720" y="69895"/>
                  </a:cubicBezTo>
                  <a:cubicBezTo>
                    <a:pt x="22916" y="112443"/>
                    <a:pt x="45280" y="151382"/>
                    <a:pt x="80885" y="174670"/>
                  </a:cubicBezTo>
                  <a:cubicBezTo>
                    <a:pt x="114151" y="193720"/>
                    <a:pt x="141145" y="178290"/>
                    <a:pt x="141145" y="139904"/>
                  </a:cubicBezTo>
                  <a:cubicBezTo>
                    <a:pt x="138949" y="97299"/>
                    <a:pt x="116556" y="58322"/>
                    <a:pt x="80885" y="3503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9" name="Google Shape;2409;p37"/>
            <p:cNvSpPr/>
            <p:nvPr/>
          </p:nvSpPr>
          <p:spPr>
            <a:xfrm>
              <a:off x="4045651" y="1966906"/>
              <a:ext cx="50374" cy="107156"/>
            </a:xfrm>
            <a:custGeom>
              <a:avLst/>
              <a:gdLst/>
              <a:ahLst/>
              <a:cxnLst/>
              <a:rect l="l" t="t" r="r" b="b"/>
              <a:pathLst>
                <a:path w="50374" h="107156" extrusionOk="0">
                  <a:moveTo>
                    <a:pt x="36688" y="107156"/>
                  </a:moveTo>
                  <a:lnTo>
                    <a:pt x="0" y="48673"/>
                  </a:lnTo>
                  <a:lnTo>
                    <a:pt x="0" y="0"/>
                  </a:lnTo>
                  <a:lnTo>
                    <a:pt x="20720" y="12001"/>
                  </a:lnTo>
                  <a:lnTo>
                    <a:pt x="20720" y="49816"/>
                  </a:lnTo>
                  <a:lnTo>
                    <a:pt x="50375" y="96964"/>
                  </a:lnTo>
                  <a:lnTo>
                    <a:pt x="36688" y="10715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0" name="Google Shape;2410;p37"/>
            <p:cNvSpPr/>
            <p:nvPr/>
          </p:nvSpPr>
          <p:spPr>
            <a:xfrm>
              <a:off x="3899183" y="1178204"/>
              <a:ext cx="318787" cy="538687"/>
            </a:xfrm>
            <a:custGeom>
              <a:avLst/>
              <a:gdLst/>
              <a:ahLst/>
              <a:cxnLst/>
              <a:rect l="l" t="t" r="r" b="b"/>
              <a:pathLst>
                <a:path w="318787" h="538687" extrusionOk="0">
                  <a:moveTo>
                    <a:pt x="268983" y="535432"/>
                  </a:moveTo>
                  <a:lnTo>
                    <a:pt x="49805" y="408655"/>
                  </a:lnTo>
                  <a:cubicBezTo>
                    <a:pt x="22336" y="392653"/>
                    <a:pt x="0" y="321025"/>
                    <a:pt x="0" y="289116"/>
                  </a:cubicBezTo>
                  <a:lnTo>
                    <a:pt x="0" y="35560"/>
                  </a:lnTo>
                  <a:cubicBezTo>
                    <a:pt x="0" y="3747"/>
                    <a:pt x="22336" y="-9207"/>
                    <a:pt x="49805" y="6985"/>
                  </a:cubicBezTo>
                  <a:lnTo>
                    <a:pt x="268983" y="133858"/>
                  </a:lnTo>
                  <a:cubicBezTo>
                    <a:pt x="298400" y="153033"/>
                    <a:pt x="316905" y="185135"/>
                    <a:pt x="318787" y="220250"/>
                  </a:cubicBezTo>
                  <a:lnTo>
                    <a:pt x="318787" y="473901"/>
                  </a:lnTo>
                  <a:cubicBezTo>
                    <a:pt x="318787" y="505429"/>
                    <a:pt x="296546" y="551339"/>
                    <a:pt x="268983" y="5354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1" name="Google Shape;2411;p37"/>
            <p:cNvSpPr/>
            <p:nvPr/>
          </p:nvSpPr>
          <p:spPr>
            <a:xfrm>
              <a:off x="3979213" y="1338206"/>
              <a:ext cx="159393" cy="203465"/>
            </a:xfrm>
            <a:custGeom>
              <a:avLst/>
              <a:gdLst/>
              <a:ahLst/>
              <a:cxnLst/>
              <a:rect l="l" t="t" r="r" b="b"/>
              <a:pathLst>
                <a:path w="159393" h="203465" extrusionOk="0">
                  <a:moveTo>
                    <a:pt x="79364" y="71487"/>
                  </a:moveTo>
                  <a:cubicBezTo>
                    <a:pt x="66153" y="63867"/>
                    <a:pt x="55507" y="70059"/>
                    <a:pt x="55507" y="85394"/>
                  </a:cubicBezTo>
                  <a:cubicBezTo>
                    <a:pt x="56401" y="102231"/>
                    <a:pt x="65259" y="117629"/>
                    <a:pt x="79364" y="126828"/>
                  </a:cubicBezTo>
                  <a:cubicBezTo>
                    <a:pt x="92576" y="134448"/>
                    <a:pt x="103316" y="128256"/>
                    <a:pt x="103316" y="113016"/>
                  </a:cubicBezTo>
                  <a:cubicBezTo>
                    <a:pt x="102356" y="96150"/>
                    <a:pt x="93469" y="80738"/>
                    <a:pt x="79364" y="71487"/>
                  </a:cubicBezTo>
                  <a:close/>
                  <a:moveTo>
                    <a:pt x="143141" y="81012"/>
                  </a:moveTo>
                  <a:lnTo>
                    <a:pt x="124131" y="69963"/>
                  </a:lnTo>
                  <a:cubicBezTo>
                    <a:pt x="121052" y="67857"/>
                    <a:pt x="118828" y="64715"/>
                    <a:pt x="117858" y="61105"/>
                  </a:cubicBezTo>
                  <a:lnTo>
                    <a:pt x="112916" y="41007"/>
                  </a:lnTo>
                  <a:cubicBezTo>
                    <a:pt x="111880" y="37405"/>
                    <a:pt x="109627" y="34274"/>
                    <a:pt x="106548" y="32149"/>
                  </a:cubicBezTo>
                  <a:lnTo>
                    <a:pt x="52371" y="812"/>
                  </a:lnTo>
                  <a:cubicBezTo>
                    <a:pt x="49709" y="-712"/>
                    <a:pt x="46953" y="-45"/>
                    <a:pt x="46098" y="2431"/>
                  </a:cubicBezTo>
                  <a:lnTo>
                    <a:pt x="41155" y="16719"/>
                  </a:lnTo>
                  <a:cubicBezTo>
                    <a:pt x="40271" y="18799"/>
                    <a:pt x="37867" y="19765"/>
                    <a:pt x="35795" y="18876"/>
                  </a:cubicBezTo>
                  <a:cubicBezTo>
                    <a:pt x="35462" y="18737"/>
                    <a:pt x="35158" y="18556"/>
                    <a:pt x="34882" y="18338"/>
                  </a:cubicBezTo>
                  <a:lnTo>
                    <a:pt x="15873" y="7289"/>
                  </a:lnTo>
                  <a:cubicBezTo>
                    <a:pt x="7129" y="2145"/>
                    <a:pt x="0" y="6336"/>
                    <a:pt x="0" y="16814"/>
                  </a:cubicBezTo>
                  <a:lnTo>
                    <a:pt x="0" y="99872"/>
                  </a:lnTo>
                  <a:cubicBezTo>
                    <a:pt x="608" y="111084"/>
                    <a:pt x="6501" y="121337"/>
                    <a:pt x="15873" y="127494"/>
                  </a:cubicBezTo>
                  <a:lnTo>
                    <a:pt x="143426" y="201313"/>
                  </a:lnTo>
                  <a:cubicBezTo>
                    <a:pt x="152170" y="206361"/>
                    <a:pt x="159394" y="202266"/>
                    <a:pt x="159394" y="191788"/>
                  </a:cubicBezTo>
                  <a:lnTo>
                    <a:pt x="159394" y="108444"/>
                  </a:lnTo>
                  <a:cubicBezTo>
                    <a:pt x="158700" y="97136"/>
                    <a:pt x="152655" y="86841"/>
                    <a:pt x="143141" y="80727"/>
                  </a:cubicBezTo>
                  <a:close/>
                  <a:moveTo>
                    <a:pt x="79364" y="145592"/>
                  </a:moveTo>
                  <a:cubicBezTo>
                    <a:pt x="55878" y="130194"/>
                    <a:pt x="41089" y="104524"/>
                    <a:pt x="39540" y="76440"/>
                  </a:cubicBezTo>
                  <a:cubicBezTo>
                    <a:pt x="39540" y="50913"/>
                    <a:pt x="57408" y="40626"/>
                    <a:pt x="79364" y="53390"/>
                  </a:cubicBezTo>
                  <a:cubicBezTo>
                    <a:pt x="102907" y="68733"/>
                    <a:pt x="117716" y="94435"/>
                    <a:pt x="119189" y="122541"/>
                  </a:cubicBezTo>
                  <a:cubicBezTo>
                    <a:pt x="119189" y="147687"/>
                    <a:pt x="101415" y="158070"/>
                    <a:pt x="79364" y="145306"/>
                  </a:cubicBezTo>
                  <a:close/>
                  <a:moveTo>
                    <a:pt x="137533" y="109111"/>
                  </a:moveTo>
                  <a:cubicBezTo>
                    <a:pt x="134292" y="106996"/>
                    <a:pt x="132239" y="103459"/>
                    <a:pt x="132020" y="99586"/>
                  </a:cubicBezTo>
                  <a:cubicBezTo>
                    <a:pt x="132020" y="95967"/>
                    <a:pt x="134491" y="94538"/>
                    <a:pt x="137533" y="96348"/>
                  </a:cubicBezTo>
                  <a:cubicBezTo>
                    <a:pt x="140812" y="98441"/>
                    <a:pt x="142903" y="101982"/>
                    <a:pt x="143141" y="105873"/>
                  </a:cubicBezTo>
                  <a:cubicBezTo>
                    <a:pt x="143141" y="109206"/>
                    <a:pt x="140669" y="110635"/>
                    <a:pt x="137533" y="1088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2" name="Google Shape;2412;p37"/>
            <p:cNvSpPr/>
            <p:nvPr/>
          </p:nvSpPr>
          <p:spPr>
            <a:xfrm>
              <a:off x="3993280" y="2480040"/>
              <a:ext cx="134491" cy="224767"/>
            </a:xfrm>
            <a:custGeom>
              <a:avLst/>
              <a:gdLst/>
              <a:ahLst/>
              <a:cxnLst/>
              <a:rect l="l" t="t" r="r" b="b"/>
              <a:pathLst>
                <a:path w="134491" h="224767" extrusionOk="0">
                  <a:moveTo>
                    <a:pt x="134491" y="125994"/>
                  </a:moveTo>
                  <a:cubicBezTo>
                    <a:pt x="134491" y="168951"/>
                    <a:pt x="67293" y="224768"/>
                    <a:pt x="67293" y="224768"/>
                  </a:cubicBezTo>
                  <a:cubicBezTo>
                    <a:pt x="67293" y="224768"/>
                    <a:pt x="0" y="91418"/>
                    <a:pt x="0" y="48174"/>
                  </a:cubicBezTo>
                  <a:cubicBezTo>
                    <a:pt x="0" y="4931"/>
                    <a:pt x="30130" y="-12214"/>
                    <a:pt x="67293" y="9217"/>
                  </a:cubicBezTo>
                  <a:cubicBezTo>
                    <a:pt x="106975" y="35192"/>
                    <a:pt x="131935" y="78559"/>
                    <a:pt x="134491" y="1259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3" name="Google Shape;2413;p37"/>
            <p:cNvSpPr/>
            <p:nvPr/>
          </p:nvSpPr>
          <p:spPr>
            <a:xfrm rot="-1801764">
              <a:off x="4024636" y="2501896"/>
              <a:ext cx="71791" cy="124475"/>
            </a:xfrm>
            <a:custGeom>
              <a:avLst/>
              <a:gdLst/>
              <a:ahLst/>
              <a:cxnLst/>
              <a:rect l="l" t="t" r="r" b="b"/>
              <a:pathLst>
                <a:path w="71855" h="124586" extrusionOk="0">
                  <a:moveTo>
                    <a:pt x="71855" y="62293"/>
                  </a:moveTo>
                  <a:cubicBezTo>
                    <a:pt x="71855" y="96697"/>
                    <a:pt x="55770" y="124587"/>
                    <a:pt x="35928" y="124587"/>
                  </a:cubicBezTo>
                  <a:cubicBezTo>
                    <a:pt x="16085" y="124587"/>
                    <a:pt x="0" y="96697"/>
                    <a:pt x="0" y="62293"/>
                  </a:cubicBezTo>
                  <a:cubicBezTo>
                    <a:pt x="0" y="27890"/>
                    <a:pt x="16085" y="0"/>
                    <a:pt x="35928" y="0"/>
                  </a:cubicBezTo>
                  <a:cubicBezTo>
                    <a:pt x="55770" y="0"/>
                    <a:pt x="71855" y="27890"/>
                    <a:pt x="71855" y="6229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4" name="Google Shape;2414;p37"/>
            <p:cNvSpPr/>
            <p:nvPr/>
          </p:nvSpPr>
          <p:spPr>
            <a:xfrm>
              <a:off x="4492846" y="2048739"/>
              <a:ext cx="559351" cy="469824"/>
            </a:xfrm>
            <a:custGeom>
              <a:avLst/>
              <a:gdLst/>
              <a:ahLst/>
              <a:cxnLst/>
              <a:rect l="l" t="t" r="r" b="b"/>
              <a:pathLst>
                <a:path w="559351" h="469824" extrusionOk="0">
                  <a:moveTo>
                    <a:pt x="514299" y="464425"/>
                  </a:moveTo>
                  <a:lnTo>
                    <a:pt x="45147" y="192963"/>
                  </a:lnTo>
                  <a:cubicBezTo>
                    <a:pt x="20245" y="178580"/>
                    <a:pt x="0" y="139908"/>
                    <a:pt x="0" y="106571"/>
                  </a:cubicBezTo>
                  <a:lnTo>
                    <a:pt x="0" y="39610"/>
                  </a:lnTo>
                  <a:cubicBezTo>
                    <a:pt x="0" y="6273"/>
                    <a:pt x="20245" y="-8968"/>
                    <a:pt x="45147" y="5415"/>
                  </a:cubicBezTo>
                  <a:lnTo>
                    <a:pt x="514299" y="276878"/>
                  </a:lnTo>
                  <a:cubicBezTo>
                    <a:pt x="539201" y="291261"/>
                    <a:pt x="559351" y="329932"/>
                    <a:pt x="559351" y="363270"/>
                  </a:cubicBezTo>
                  <a:lnTo>
                    <a:pt x="559351" y="430135"/>
                  </a:lnTo>
                  <a:cubicBezTo>
                    <a:pt x="559351" y="463473"/>
                    <a:pt x="539201" y="478808"/>
                    <a:pt x="514299" y="4644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37"/>
            <p:cNvSpPr/>
            <p:nvPr/>
          </p:nvSpPr>
          <p:spPr>
            <a:xfrm>
              <a:off x="4353888" y="2645824"/>
              <a:ext cx="1638988" cy="1231605"/>
            </a:xfrm>
            <a:custGeom>
              <a:avLst/>
              <a:gdLst/>
              <a:ahLst/>
              <a:cxnLst/>
              <a:rect l="l" t="t" r="r" b="b"/>
              <a:pathLst>
                <a:path w="1638988" h="1231605" extrusionOk="0">
                  <a:moveTo>
                    <a:pt x="1638989" y="734496"/>
                  </a:moveTo>
                  <a:cubicBezTo>
                    <a:pt x="1638989" y="734496"/>
                    <a:pt x="1138757" y="844986"/>
                    <a:pt x="734332" y="394835"/>
                  </a:cubicBezTo>
                  <a:cubicBezTo>
                    <a:pt x="329908" y="-55317"/>
                    <a:pt x="0" y="2405"/>
                    <a:pt x="0" y="2405"/>
                  </a:cubicBezTo>
                  <a:lnTo>
                    <a:pt x="0" y="283392"/>
                  </a:lnTo>
                  <a:lnTo>
                    <a:pt x="1638989" y="1231606"/>
                  </a:ln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6" name="Google Shape;2416;p37"/>
            <p:cNvSpPr/>
            <p:nvPr/>
          </p:nvSpPr>
          <p:spPr>
            <a:xfrm>
              <a:off x="4353888" y="2645824"/>
              <a:ext cx="1638988" cy="746475"/>
            </a:xfrm>
            <a:custGeom>
              <a:avLst/>
              <a:gdLst/>
              <a:ahLst/>
              <a:cxnLst/>
              <a:rect l="l" t="t" r="r" b="b"/>
              <a:pathLst>
                <a:path w="1638988" h="746475" extrusionOk="0">
                  <a:moveTo>
                    <a:pt x="1638989" y="734496"/>
                  </a:moveTo>
                  <a:cubicBezTo>
                    <a:pt x="1638989" y="734496"/>
                    <a:pt x="1138757" y="844986"/>
                    <a:pt x="734332" y="394835"/>
                  </a:cubicBezTo>
                  <a:cubicBezTo>
                    <a:pt x="329908" y="-55317"/>
                    <a:pt x="0" y="2405"/>
                    <a:pt x="0" y="2405"/>
                  </a:cubicBezTo>
                </a:path>
              </a:pathLst>
            </a:custGeom>
            <a:noFill/>
            <a:ln w="10075" cap="flat" cmpd="sng">
              <a:solidFill>
                <a:srgbClr val="CCCEDD"/>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7" name="Google Shape;2417;p37"/>
            <p:cNvSpPr/>
            <p:nvPr/>
          </p:nvSpPr>
          <p:spPr>
            <a:xfrm>
              <a:off x="4257005" y="773645"/>
              <a:ext cx="165344" cy="325643"/>
            </a:xfrm>
            <a:custGeom>
              <a:avLst/>
              <a:gdLst/>
              <a:ahLst/>
              <a:cxnLst/>
              <a:rect l="l" t="t" r="r" b="b"/>
              <a:pathLst>
                <a:path w="165344" h="325643" extrusionOk="0">
                  <a:moveTo>
                    <a:pt x="94696" y="251714"/>
                  </a:moveTo>
                  <a:cubicBezTo>
                    <a:pt x="80068" y="277923"/>
                    <a:pt x="62295" y="302235"/>
                    <a:pt x="41755" y="324104"/>
                  </a:cubicBezTo>
                  <a:cubicBezTo>
                    <a:pt x="36052" y="330772"/>
                    <a:pt x="-7955" y="313912"/>
                    <a:pt x="1265" y="309150"/>
                  </a:cubicBezTo>
                  <a:cubicBezTo>
                    <a:pt x="10485" y="304387"/>
                    <a:pt x="39284" y="264192"/>
                    <a:pt x="53731" y="237331"/>
                  </a:cubicBezTo>
                  <a:cubicBezTo>
                    <a:pt x="65821" y="205263"/>
                    <a:pt x="76095" y="172541"/>
                    <a:pt x="84526" y="139319"/>
                  </a:cubicBezTo>
                  <a:cubicBezTo>
                    <a:pt x="93556" y="106458"/>
                    <a:pt x="101349" y="58261"/>
                    <a:pt x="108003" y="35592"/>
                  </a:cubicBezTo>
                  <a:cubicBezTo>
                    <a:pt x="111481" y="18487"/>
                    <a:pt x="124655" y="5022"/>
                    <a:pt x="141649" y="1207"/>
                  </a:cubicBezTo>
                  <a:cubicBezTo>
                    <a:pt x="157522" y="-2508"/>
                    <a:pt x="167787" y="1873"/>
                    <a:pt x="164841" y="21114"/>
                  </a:cubicBezTo>
                  <a:cubicBezTo>
                    <a:pt x="159423" y="54642"/>
                    <a:pt x="133475" y="185515"/>
                    <a:pt x="94696" y="2517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8" name="Google Shape;2418;p37"/>
            <p:cNvSpPr/>
            <p:nvPr/>
          </p:nvSpPr>
          <p:spPr>
            <a:xfrm>
              <a:off x="4272441" y="1538278"/>
              <a:ext cx="113451" cy="88273"/>
            </a:xfrm>
            <a:custGeom>
              <a:avLst/>
              <a:gdLst/>
              <a:ahLst/>
              <a:cxnLst/>
              <a:rect l="l" t="t" r="r" b="b"/>
              <a:pathLst>
                <a:path w="113451" h="88273" extrusionOk="0">
                  <a:moveTo>
                    <a:pt x="104448" y="2"/>
                  </a:moveTo>
                  <a:cubicBezTo>
                    <a:pt x="90856" y="11146"/>
                    <a:pt x="70706" y="955"/>
                    <a:pt x="69660" y="2002"/>
                  </a:cubicBezTo>
                  <a:cubicBezTo>
                    <a:pt x="53645" y="16871"/>
                    <a:pt x="36860" y="30892"/>
                    <a:pt x="19381" y="44008"/>
                  </a:cubicBezTo>
                  <a:cubicBezTo>
                    <a:pt x="10827" y="50675"/>
                    <a:pt x="-2385" y="59629"/>
                    <a:pt x="371" y="72583"/>
                  </a:cubicBezTo>
                  <a:cubicBezTo>
                    <a:pt x="4648" y="95538"/>
                    <a:pt x="41432" y="88490"/>
                    <a:pt x="55308" y="81441"/>
                  </a:cubicBezTo>
                  <a:cubicBezTo>
                    <a:pt x="69185" y="74392"/>
                    <a:pt x="80591" y="62391"/>
                    <a:pt x="93327" y="54581"/>
                  </a:cubicBezTo>
                  <a:cubicBezTo>
                    <a:pt x="102832" y="48675"/>
                    <a:pt x="112337" y="45722"/>
                    <a:pt x="113382" y="33816"/>
                  </a:cubicBezTo>
                  <a:cubicBezTo>
                    <a:pt x="114238" y="26672"/>
                    <a:pt x="106919" y="-283"/>
                    <a:pt x="10444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9" name="Google Shape;2419;p37"/>
            <p:cNvSpPr/>
            <p:nvPr/>
          </p:nvSpPr>
          <p:spPr>
            <a:xfrm>
              <a:off x="4272622" y="1567332"/>
              <a:ext cx="113035" cy="59179"/>
            </a:xfrm>
            <a:custGeom>
              <a:avLst/>
              <a:gdLst/>
              <a:ahLst/>
              <a:cxnLst/>
              <a:rect l="l" t="t" r="r" b="b"/>
              <a:pathLst>
                <a:path w="113035" h="59179" extrusionOk="0">
                  <a:moveTo>
                    <a:pt x="113011" y="0"/>
                  </a:moveTo>
                  <a:cubicBezTo>
                    <a:pt x="111205" y="11335"/>
                    <a:pt x="102080" y="14478"/>
                    <a:pt x="92766" y="20288"/>
                  </a:cubicBezTo>
                  <a:cubicBezTo>
                    <a:pt x="79459" y="28575"/>
                    <a:pt x="67674" y="40576"/>
                    <a:pt x="53797" y="47625"/>
                  </a:cubicBezTo>
                  <a:cubicBezTo>
                    <a:pt x="39920" y="54673"/>
                    <a:pt x="9030" y="60579"/>
                    <a:pt x="0" y="44101"/>
                  </a:cubicBezTo>
                  <a:cubicBezTo>
                    <a:pt x="4847" y="66294"/>
                    <a:pt x="41060" y="59341"/>
                    <a:pt x="54747" y="52388"/>
                  </a:cubicBezTo>
                  <a:cubicBezTo>
                    <a:pt x="68434" y="45434"/>
                    <a:pt x="80029" y="33338"/>
                    <a:pt x="92766" y="25527"/>
                  </a:cubicBezTo>
                  <a:cubicBezTo>
                    <a:pt x="102271" y="19621"/>
                    <a:pt x="111775" y="16669"/>
                    <a:pt x="112821" y="4763"/>
                  </a:cubicBezTo>
                  <a:cubicBezTo>
                    <a:pt x="113011" y="3181"/>
                    <a:pt x="113077" y="1591"/>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0" name="Google Shape;2420;p37"/>
            <p:cNvSpPr/>
            <p:nvPr/>
          </p:nvSpPr>
          <p:spPr>
            <a:xfrm>
              <a:off x="4135669" y="1458312"/>
              <a:ext cx="113522" cy="85076"/>
            </a:xfrm>
            <a:custGeom>
              <a:avLst/>
              <a:gdLst/>
              <a:ahLst/>
              <a:cxnLst/>
              <a:rect l="l" t="t" r="r" b="b"/>
              <a:pathLst>
                <a:path w="113522" h="85076" extrusionOk="0">
                  <a:moveTo>
                    <a:pt x="102832" y="54"/>
                  </a:moveTo>
                  <a:cubicBezTo>
                    <a:pt x="89240" y="11198"/>
                    <a:pt x="65383" y="-898"/>
                    <a:pt x="64338" y="54"/>
                  </a:cubicBezTo>
                  <a:cubicBezTo>
                    <a:pt x="50176" y="14503"/>
                    <a:pt x="35168" y="28084"/>
                    <a:pt x="19381" y="40726"/>
                  </a:cubicBezTo>
                  <a:cubicBezTo>
                    <a:pt x="10827" y="47489"/>
                    <a:pt x="-2385" y="56442"/>
                    <a:pt x="371" y="69301"/>
                  </a:cubicBezTo>
                  <a:cubicBezTo>
                    <a:pt x="4648" y="92351"/>
                    <a:pt x="41432" y="85303"/>
                    <a:pt x="55403" y="78254"/>
                  </a:cubicBezTo>
                  <a:cubicBezTo>
                    <a:pt x="69375" y="71206"/>
                    <a:pt x="80591" y="59204"/>
                    <a:pt x="93422" y="51299"/>
                  </a:cubicBezTo>
                  <a:cubicBezTo>
                    <a:pt x="102927" y="45488"/>
                    <a:pt x="112432" y="42440"/>
                    <a:pt x="113477" y="30629"/>
                  </a:cubicBezTo>
                  <a:cubicBezTo>
                    <a:pt x="114238" y="23486"/>
                    <a:pt x="105303" y="-232"/>
                    <a:pt x="102832" y="5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1" name="Google Shape;2421;p37"/>
            <p:cNvSpPr/>
            <p:nvPr/>
          </p:nvSpPr>
          <p:spPr>
            <a:xfrm>
              <a:off x="4135660" y="1485798"/>
              <a:ext cx="113035" cy="59179"/>
            </a:xfrm>
            <a:custGeom>
              <a:avLst/>
              <a:gdLst/>
              <a:ahLst/>
              <a:cxnLst/>
              <a:rect l="l" t="t" r="r" b="b"/>
              <a:pathLst>
                <a:path w="113035" h="59179" extrusionOk="0">
                  <a:moveTo>
                    <a:pt x="113011" y="0"/>
                  </a:moveTo>
                  <a:cubicBezTo>
                    <a:pt x="111205" y="11335"/>
                    <a:pt x="102080" y="14478"/>
                    <a:pt x="92766" y="20288"/>
                  </a:cubicBezTo>
                  <a:cubicBezTo>
                    <a:pt x="79459" y="28575"/>
                    <a:pt x="67673" y="40577"/>
                    <a:pt x="53796" y="47625"/>
                  </a:cubicBezTo>
                  <a:cubicBezTo>
                    <a:pt x="39920" y="54674"/>
                    <a:pt x="8934" y="60579"/>
                    <a:pt x="0" y="44101"/>
                  </a:cubicBezTo>
                  <a:cubicBezTo>
                    <a:pt x="4847" y="66294"/>
                    <a:pt x="40965" y="59341"/>
                    <a:pt x="54747" y="52388"/>
                  </a:cubicBezTo>
                  <a:cubicBezTo>
                    <a:pt x="68529" y="45434"/>
                    <a:pt x="79934" y="33338"/>
                    <a:pt x="92766" y="25432"/>
                  </a:cubicBezTo>
                  <a:cubicBezTo>
                    <a:pt x="102270" y="19622"/>
                    <a:pt x="111775" y="16669"/>
                    <a:pt x="112821" y="4763"/>
                  </a:cubicBezTo>
                  <a:cubicBezTo>
                    <a:pt x="113011" y="3183"/>
                    <a:pt x="113077" y="1590"/>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2" name="Google Shape;2422;p37"/>
            <p:cNvSpPr/>
            <p:nvPr/>
          </p:nvSpPr>
          <p:spPr>
            <a:xfrm>
              <a:off x="4163850" y="1066881"/>
              <a:ext cx="398264" cy="482949"/>
            </a:xfrm>
            <a:custGeom>
              <a:avLst/>
              <a:gdLst/>
              <a:ahLst/>
              <a:cxnLst/>
              <a:rect l="l" t="t" r="r" b="b"/>
              <a:pathLst>
                <a:path w="398264" h="482949" extrusionOk="0">
                  <a:moveTo>
                    <a:pt x="395149" y="33155"/>
                  </a:moveTo>
                  <a:cubicBezTo>
                    <a:pt x="410261" y="127833"/>
                    <a:pt x="368346" y="163171"/>
                    <a:pt x="313789" y="183269"/>
                  </a:cubicBezTo>
                  <a:cubicBezTo>
                    <a:pt x="274630" y="197747"/>
                    <a:pt x="218742" y="220035"/>
                    <a:pt x="218742" y="220035"/>
                  </a:cubicBezTo>
                  <a:cubicBezTo>
                    <a:pt x="218742" y="220035"/>
                    <a:pt x="219502" y="240800"/>
                    <a:pt x="219882" y="287377"/>
                  </a:cubicBezTo>
                  <a:cubicBezTo>
                    <a:pt x="219882" y="328430"/>
                    <a:pt x="214940" y="477877"/>
                    <a:pt x="214940" y="477877"/>
                  </a:cubicBezTo>
                  <a:cubicBezTo>
                    <a:pt x="201814" y="484641"/>
                    <a:pt x="186245" y="484641"/>
                    <a:pt x="173119" y="477877"/>
                  </a:cubicBezTo>
                  <a:cubicBezTo>
                    <a:pt x="173119" y="477877"/>
                    <a:pt x="151164" y="363101"/>
                    <a:pt x="146506" y="311285"/>
                  </a:cubicBezTo>
                  <a:cubicBezTo>
                    <a:pt x="140138" y="241085"/>
                    <a:pt x="129398" y="195080"/>
                    <a:pt x="133010" y="179935"/>
                  </a:cubicBezTo>
                  <a:cubicBezTo>
                    <a:pt x="136146" y="166600"/>
                    <a:pt x="212754" y="128881"/>
                    <a:pt x="237086" y="108688"/>
                  </a:cubicBezTo>
                  <a:lnTo>
                    <a:pt x="76552" y="162599"/>
                  </a:lnTo>
                  <a:cubicBezTo>
                    <a:pt x="79745" y="180037"/>
                    <a:pt x="81304" y="197735"/>
                    <a:pt x="81209" y="215463"/>
                  </a:cubicBezTo>
                  <a:cubicBezTo>
                    <a:pt x="79783" y="271184"/>
                    <a:pt x="76647" y="391866"/>
                    <a:pt x="76647" y="391866"/>
                  </a:cubicBezTo>
                  <a:cubicBezTo>
                    <a:pt x="76647" y="391866"/>
                    <a:pt x="54691" y="407773"/>
                    <a:pt x="35872" y="391866"/>
                  </a:cubicBezTo>
                  <a:cubicBezTo>
                    <a:pt x="35872" y="391866"/>
                    <a:pt x="-4523" y="153074"/>
                    <a:pt x="419" y="121451"/>
                  </a:cubicBezTo>
                  <a:cubicBezTo>
                    <a:pt x="5077" y="91448"/>
                    <a:pt x="146506" y="30107"/>
                    <a:pt x="171504" y="8961"/>
                  </a:cubicBezTo>
                  <a:cubicBezTo>
                    <a:pt x="180286" y="1807"/>
                    <a:pt x="191692" y="-1275"/>
                    <a:pt x="202869" y="4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3" name="Google Shape;2423;p37"/>
            <p:cNvSpPr/>
            <p:nvPr/>
          </p:nvSpPr>
          <p:spPr>
            <a:xfrm>
              <a:off x="4403391" y="743705"/>
              <a:ext cx="125692" cy="122150"/>
            </a:xfrm>
            <a:custGeom>
              <a:avLst/>
              <a:gdLst/>
              <a:ahLst/>
              <a:cxnLst/>
              <a:rect l="l" t="t" r="r" b="b"/>
              <a:pathLst>
                <a:path w="125692" h="122150" extrusionOk="0">
                  <a:moveTo>
                    <a:pt x="100101" y="0"/>
                  </a:moveTo>
                  <a:cubicBezTo>
                    <a:pt x="100101" y="0"/>
                    <a:pt x="97725" y="45053"/>
                    <a:pt x="98770" y="49054"/>
                  </a:cubicBezTo>
                  <a:cubicBezTo>
                    <a:pt x="99816" y="53054"/>
                    <a:pt x="119395" y="66294"/>
                    <a:pt x="125098" y="71057"/>
                  </a:cubicBezTo>
                  <a:cubicBezTo>
                    <a:pt x="130801" y="75819"/>
                    <a:pt x="94018" y="112205"/>
                    <a:pt x="76149" y="120396"/>
                  </a:cubicBezTo>
                  <a:cubicBezTo>
                    <a:pt x="58280" y="128588"/>
                    <a:pt x="1442" y="106966"/>
                    <a:pt x="112" y="78962"/>
                  </a:cubicBezTo>
                  <a:cubicBezTo>
                    <a:pt x="-1219" y="50959"/>
                    <a:pt x="9616" y="27622"/>
                    <a:pt x="18550" y="26384"/>
                  </a:cubicBezTo>
                  <a:cubicBezTo>
                    <a:pt x="27485" y="25146"/>
                    <a:pt x="100101" y="0"/>
                    <a:pt x="10010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37"/>
            <p:cNvSpPr/>
            <p:nvPr/>
          </p:nvSpPr>
          <p:spPr>
            <a:xfrm>
              <a:off x="4358991" y="760843"/>
              <a:ext cx="203859" cy="398340"/>
            </a:xfrm>
            <a:custGeom>
              <a:avLst/>
              <a:gdLst/>
              <a:ahLst/>
              <a:cxnLst/>
              <a:rect l="l" t="t" r="r" b="b"/>
              <a:pathLst>
                <a:path w="203859" h="398340" extrusionOk="0">
                  <a:moveTo>
                    <a:pt x="149443" y="39726"/>
                  </a:moveTo>
                  <a:cubicBezTo>
                    <a:pt x="149443" y="39726"/>
                    <a:pt x="116842" y="88494"/>
                    <a:pt x="71315" y="93066"/>
                  </a:cubicBezTo>
                  <a:cubicBezTo>
                    <a:pt x="56963" y="78874"/>
                    <a:pt x="55632" y="28392"/>
                    <a:pt x="75497" y="12294"/>
                  </a:cubicBezTo>
                  <a:cubicBezTo>
                    <a:pt x="75497" y="12294"/>
                    <a:pt x="57248" y="-2565"/>
                    <a:pt x="44702" y="388"/>
                  </a:cubicBezTo>
                  <a:cubicBezTo>
                    <a:pt x="31110" y="8435"/>
                    <a:pt x="20959" y="21220"/>
                    <a:pt x="16187" y="36297"/>
                  </a:cubicBezTo>
                  <a:cubicBezTo>
                    <a:pt x="4525" y="69955"/>
                    <a:pt x="-912" y="105459"/>
                    <a:pt x="125" y="141073"/>
                  </a:cubicBezTo>
                  <a:cubicBezTo>
                    <a:pt x="885" y="188697"/>
                    <a:pt x="125" y="309760"/>
                    <a:pt x="125" y="309760"/>
                  </a:cubicBezTo>
                  <a:cubicBezTo>
                    <a:pt x="5533" y="338651"/>
                    <a:pt x="22993" y="363848"/>
                    <a:pt x="48123" y="379007"/>
                  </a:cubicBezTo>
                  <a:cubicBezTo>
                    <a:pt x="81028" y="397713"/>
                    <a:pt x="119827" y="403098"/>
                    <a:pt x="156572" y="394057"/>
                  </a:cubicBezTo>
                  <a:cubicBezTo>
                    <a:pt x="179668" y="388627"/>
                    <a:pt x="188222" y="375769"/>
                    <a:pt x="196206" y="358909"/>
                  </a:cubicBezTo>
                  <a:cubicBezTo>
                    <a:pt x="194115" y="325476"/>
                    <a:pt x="180904" y="256420"/>
                    <a:pt x="186702" y="214224"/>
                  </a:cubicBezTo>
                  <a:cubicBezTo>
                    <a:pt x="192499" y="172029"/>
                    <a:pt x="201149" y="140596"/>
                    <a:pt x="203430" y="106592"/>
                  </a:cubicBezTo>
                  <a:cubicBezTo>
                    <a:pt x="205711" y="72588"/>
                    <a:pt x="198963" y="73159"/>
                    <a:pt x="181854" y="60967"/>
                  </a:cubicBezTo>
                  <a:cubicBezTo>
                    <a:pt x="171580" y="53111"/>
                    <a:pt x="160744" y="46012"/>
                    <a:pt x="149443" y="3972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37"/>
            <p:cNvSpPr/>
            <p:nvPr/>
          </p:nvSpPr>
          <p:spPr>
            <a:xfrm>
              <a:off x="4398650" y="616917"/>
              <a:ext cx="135166" cy="164844"/>
            </a:xfrm>
            <a:custGeom>
              <a:avLst/>
              <a:gdLst/>
              <a:ahLst/>
              <a:cxnLst/>
              <a:rect l="l" t="t" r="r" b="b"/>
              <a:pathLst>
                <a:path w="135166" h="164844" extrusionOk="0">
                  <a:moveTo>
                    <a:pt x="2951" y="59542"/>
                  </a:moveTo>
                  <a:lnTo>
                    <a:pt x="2951" y="59542"/>
                  </a:lnTo>
                  <a:cubicBezTo>
                    <a:pt x="8369" y="24585"/>
                    <a:pt x="33556" y="-1894"/>
                    <a:pt x="69484" y="106"/>
                  </a:cubicBezTo>
                  <a:cubicBezTo>
                    <a:pt x="107645" y="2052"/>
                    <a:pt x="137015" y="34634"/>
                    <a:pt x="135076" y="72881"/>
                  </a:cubicBezTo>
                  <a:cubicBezTo>
                    <a:pt x="133974" y="94625"/>
                    <a:pt x="122739" y="114587"/>
                    <a:pt x="104747" y="126789"/>
                  </a:cubicBezTo>
                  <a:cubicBezTo>
                    <a:pt x="103473" y="132100"/>
                    <a:pt x="101591" y="137245"/>
                    <a:pt x="99139" y="142124"/>
                  </a:cubicBezTo>
                  <a:cubicBezTo>
                    <a:pt x="86498" y="156983"/>
                    <a:pt x="48003" y="166508"/>
                    <a:pt x="36788" y="164603"/>
                  </a:cubicBezTo>
                  <a:cubicBezTo>
                    <a:pt x="23358" y="163381"/>
                    <a:pt x="12047" y="154047"/>
                    <a:pt x="8274" y="141076"/>
                  </a:cubicBezTo>
                  <a:cubicBezTo>
                    <a:pt x="-3702" y="113644"/>
                    <a:pt x="5" y="76878"/>
                    <a:pt x="2951" y="595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37"/>
            <p:cNvSpPr/>
            <p:nvPr/>
          </p:nvSpPr>
          <p:spPr>
            <a:xfrm>
              <a:off x="4403852" y="602477"/>
              <a:ext cx="142520" cy="141227"/>
            </a:xfrm>
            <a:custGeom>
              <a:avLst/>
              <a:gdLst/>
              <a:ahLst/>
              <a:cxnLst/>
              <a:rect l="l" t="t" r="r" b="b"/>
              <a:pathLst>
                <a:path w="142520" h="141227" extrusionOk="0">
                  <a:moveTo>
                    <a:pt x="99640" y="141228"/>
                  </a:moveTo>
                  <a:lnTo>
                    <a:pt x="99640" y="141228"/>
                  </a:lnTo>
                  <a:lnTo>
                    <a:pt x="96313" y="110653"/>
                  </a:lnTo>
                  <a:cubicBezTo>
                    <a:pt x="96313" y="110653"/>
                    <a:pt x="121215" y="46073"/>
                    <a:pt x="62381" y="58456"/>
                  </a:cubicBezTo>
                  <a:cubicBezTo>
                    <a:pt x="23602" y="66647"/>
                    <a:pt x="13812" y="70267"/>
                    <a:pt x="2027" y="44168"/>
                  </a:cubicBezTo>
                  <a:cubicBezTo>
                    <a:pt x="-9759" y="18070"/>
                    <a:pt x="31586" y="-5457"/>
                    <a:pt x="81296" y="1115"/>
                  </a:cubicBezTo>
                  <a:cubicBezTo>
                    <a:pt x="116615" y="4775"/>
                    <a:pt x="143238" y="34972"/>
                    <a:pt x="142506" y="70552"/>
                  </a:cubicBezTo>
                  <a:cubicBezTo>
                    <a:pt x="141270" y="89793"/>
                    <a:pt x="136138" y="128655"/>
                    <a:pt x="99640" y="14122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37"/>
            <p:cNvSpPr/>
            <p:nvPr/>
          </p:nvSpPr>
          <p:spPr>
            <a:xfrm>
              <a:off x="4338015" y="761231"/>
              <a:ext cx="65677" cy="95630"/>
            </a:xfrm>
            <a:custGeom>
              <a:avLst/>
              <a:gdLst/>
              <a:ahLst/>
              <a:cxnLst/>
              <a:rect l="l" t="t" r="r" b="b"/>
              <a:pathLst>
                <a:path w="65677" h="95630" extrusionOk="0">
                  <a:moveTo>
                    <a:pt x="23762" y="95631"/>
                  </a:moveTo>
                  <a:cubicBezTo>
                    <a:pt x="14780" y="95307"/>
                    <a:pt x="6264" y="91519"/>
                    <a:pt x="0" y="85058"/>
                  </a:cubicBezTo>
                  <a:cubicBezTo>
                    <a:pt x="1331" y="68294"/>
                    <a:pt x="22716" y="4667"/>
                    <a:pt x="65677" y="0"/>
                  </a:cubicBezTo>
                  <a:cubicBezTo>
                    <a:pt x="53987" y="8214"/>
                    <a:pt x="44729" y="19435"/>
                    <a:pt x="38874" y="32480"/>
                  </a:cubicBezTo>
                  <a:cubicBezTo>
                    <a:pt x="32192" y="53100"/>
                    <a:pt x="27136" y="74216"/>
                    <a:pt x="23762" y="9563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8" name="Google Shape;2428;p37"/>
            <p:cNvSpPr/>
            <p:nvPr/>
          </p:nvSpPr>
          <p:spPr>
            <a:xfrm>
              <a:off x="5408528" y="1603174"/>
              <a:ext cx="974325" cy="1973896"/>
            </a:xfrm>
            <a:custGeom>
              <a:avLst/>
              <a:gdLst/>
              <a:ahLst/>
              <a:cxnLst/>
              <a:rect l="l" t="t" r="r" b="b"/>
              <a:pathLst>
                <a:path w="974325" h="1973896" extrusionOk="0">
                  <a:moveTo>
                    <a:pt x="884126" y="1962979"/>
                  </a:moveTo>
                  <a:lnTo>
                    <a:pt x="90295" y="1503684"/>
                  </a:lnTo>
                  <a:cubicBezTo>
                    <a:pt x="40395" y="1475109"/>
                    <a:pt x="0" y="1397480"/>
                    <a:pt x="0" y="1330900"/>
                  </a:cubicBezTo>
                  <a:lnTo>
                    <a:pt x="0" y="79220"/>
                  </a:lnTo>
                  <a:cubicBezTo>
                    <a:pt x="0" y="12545"/>
                    <a:pt x="40395" y="-17935"/>
                    <a:pt x="90295" y="10831"/>
                  </a:cubicBezTo>
                  <a:lnTo>
                    <a:pt x="884126" y="470221"/>
                  </a:lnTo>
                  <a:cubicBezTo>
                    <a:pt x="933931" y="498796"/>
                    <a:pt x="974326" y="576425"/>
                    <a:pt x="974326" y="643005"/>
                  </a:cubicBezTo>
                  <a:lnTo>
                    <a:pt x="974326" y="1894876"/>
                  </a:lnTo>
                  <a:cubicBezTo>
                    <a:pt x="974326" y="1961551"/>
                    <a:pt x="933931" y="1991840"/>
                    <a:pt x="884126" y="1962979"/>
                  </a:cubicBez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9" name="Google Shape;2429;p37"/>
            <p:cNvSpPr/>
            <p:nvPr/>
          </p:nvSpPr>
          <p:spPr>
            <a:xfrm>
              <a:off x="6324400" y="3534911"/>
              <a:ext cx="27183" cy="49530"/>
            </a:xfrm>
            <a:custGeom>
              <a:avLst/>
              <a:gdLst/>
              <a:ahLst/>
              <a:cxnLst/>
              <a:rect l="l" t="t" r="r" b="b"/>
              <a:pathLst>
                <a:path w="27183" h="49530" extrusionOk="0">
                  <a:moveTo>
                    <a:pt x="0" y="49530"/>
                  </a:moveTo>
                  <a:lnTo>
                    <a:pt x="27184" y="36100"/>
                  </a:lnTo>
                  <a:lnTo>
                    <a:pt x="8840" y="0"/>
                  </a:lnTo>
                  <a:lnTo>
                    <a:pt x="0" y="4953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37"/>
            <p:cNvSpPr/>
            <p:nvPr/>
          </p:nvSpPr>
          <p:spPr>
            <a:xfrm>
              <a:off x="5423355" y="1605432"/>
              <a:ext cx="45242" cy="39909"/>
            </a:xfrm>
            <a:custGeom>
              <a:avLst/>
              <a:gdLst/>
              <a:ahLst/>
              <a:cxnLst/>
              <a:rect l="l" t="t" r="r" b="b"/>
              <a:pathLst>
                <a:path w="45242" h="39909" extrusionOk="0">
                  <a:moveTo>
                    <a:pt x="0" y="12097"/>
                  </a:moveTo>
                  <a:cubicBezTo>
                    <a:pt x="7993" y="7334"/>
                    <a:pt x="16396" y="3286"/>
                    <a:pt x="25092" y="0"/>
                  </a:cubicBezTo>
                  <a:lnTo>
                    <a:pt x="45242" y="3991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1" name="Google Shape;2431;p37"/>
            <p:cNvSpPr/>
            <p:nvPr/>
          </p:nvSpPr>
          <p:spPr>
            <a:xfrm>
              <a:off x="5387713" y="1613611"/>
              <a:ext cx="974325" cy="1973876"/>
            </a:xfrm>
            <a:custGeom>
              <a:avLst/>
              <a:gdLst/>
              <a:ahLst/>
              <a:cxnLst/>
              <a:rect l="l" t="t" r="r" b="b"/>
              <a:pathLst>
                <a:path w="974325" h="1973876" extrusionOk="0">
                  <a:moveTo>
                    <a:pt x="884126" y="1963020"/>
                  </a:moveTo>
                  <a:lnTo>
                    <a:pt x="90199" y="1503439"/>
                  </a:lnTo>
                  <a:cubicBezTo>
                    <a:pt x="40395" y="1474864"/>
                    <a:pt x="0" y="1397235"/>
                    <a:pt x="0" y="1330655"/>
                  </a:cubicBezTo>
                  <a:lnTo>
                    <a:pt x="0" y="79261"/>
                  </a:lnTo>
                  <a:cubicBezTo>
                    <a:pt x="0" y="12586"/>
                    <a:pt x="40395" y="-17990"/>
                    <a:pt x="90199" y="10871"/>
                  </a:cubicBezTo>
                  <a:lnTo>
                    <a:pt x="884126" y="470262"/>
                  </a:lnTo>
                  <a:cubicBezTo>
                    <a:pt x="933931" y="498837"/>
                    <a:pt x="974326" y="576370"/>
                    <a:pt x="974326" y="642950"/>
                  </a:cubicBezTo>
                  <a:lnTo>
                    <a:pt x="974326" y="1894630"/>
                  </a:lnTo>
                  <a:cubicBezTo>
                    <a:pt x="974326" y="1961210"/>
                    <a:pt x="933931" y="1991881"/>
                    <a:pt x="884126" y="1963020"/>
                  </a:cubicBezTo>
                  <a:close/>
                </a:path>
              </a:pathLst>
            </a:custGeom>
            <a:solidFill>
              <a:srgbClr val="2E245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2" name="Google Shape;2432;p37"/>
            <p:cNvSpPr/>
            <p:nvPr/>
          </p:nvSpPr>
          <p:spPr>
            <a:xfrm>
              <a:off x="5477912" y="174973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3" name="Google Shape;2433;p37"/>
            <p:cNvSpPr/>
            <p:nvPr/>
          </p:nvSpPr>
          <p:spPr>
            <a:xfrm>
              <a:off x="5649377" y="1848986"/>
              <a:ext cx="613432" cy="407098"/>
            </a:xfrm>
            <a:custGeom>
              <a:avLst/>
              <a:gdLst/>
              <a:ahLst/>
              <a:cxnLst/>
              <a:rect l="l" t="t" r="r" b="b"/>
              <a:pathLst>
                <a:path w="613432" h="407098" extrusionOk="0">
                  <a:moveTo>
                    <a:pt x="613433" y="407099"/>
                  </a:moveTo>
                  <a:lnTo>
                    <a:pt x="0" y="52102"/>
                  </a:lnTo>
                  <a:lnTo>
                    <a:pt x="0" y="0"/>
                  </a:lnTo>
                  <a:lnTo>
                    <a:pt x="613433" y="354902"/>
                  </a:lnTo>
                  <a:lnTo>
                    <a:pt x="613433" y="4070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4" name="Google Shape;2434;p37"/>
            <p:cNvSpPr/>
            <p:nvPr/>
          </p:nvSpPr>
          <p:spPr>
            <a:xfrm>
              <a:off x="5477912" y="191680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5" name="Google Shape;2435;p37"/>
            <p:cNvSpPr/>
            <p:nvPr/>
          </p:nvSpPr>
          <p:spPr>
            <a:xfrm>
              <a:off x="5649377" y="2015959"/>
              <a:ext cx="405945" cy="287083"/>
            </a:xfrm>
            <a:custGeom>
              <a:avLst/>
              <a:gdLst/>
              <a:ahLst/>
              <a:cxnLst/>
              <a:rect l="l" t="t" r="r" b="b"/>
              <a:pathLst>
                <a:path w="405945" h="287083" extrusionOk="0">
                  <a:moveTo>
                    <a:pt x="405945" y="287084"/>
                  </a:moveTo>
                  <a:lnTo>
                    <a:pt x="0" y="52197"/>
                  </a:lnTo>
                  <a:lnTo>
                    <a:pt x="0" y="0"/>
                  </a:lnTo>
                  <a:lnTo>
                    <a:pt x="405945" y="234887"/>
                  </a:lnTo>
                  <a:lnTo>
                    <a:pt x="405945" y="287084"/>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6" name="Google Shape;2436;p37"/>
            <p:cNvSpPr/>
            <p:nvPr/>
          </p:nvSpPr>
          <p:spPr>
            <a:xfrm>
              <a:off x="5477912" y="2000338"/>
              <a:ext cx="144376" cy="135636"/>
            </a:xfrm>
            <a:custGeom>
              <a:avLst/>
              <a:gdLst/>
              <a:ahLst/>
              <a:cxnLst/>
              <a:rect l="l" t="t" r="r" b="b"/>
              <a:pathLst>
                <a:path w="144376" h="135636" extrusionOk="0">
                  <a:moveTo>
                    <a:pt x="144376" y="135636"/>
                  </a:moveTo>
                  <a:lnTo>
                    <a:pt x="0" y="52197"/>
                  </a:lnTo>
                  <a:lnTo>
                    <a:pt x="0" y="0"/>
                  </a:lnTo>
                  <a:lnTo>
                    <a:pt x="144376" y="83439"/>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7" name="Google Shape;2437;p37"/>
            <p:cNvSpPr/>
            <p:nvPr/>
          </p:nvSpPr>
          <p:spPr>
            <a:xfrm>
              <a:off x="5649377" y="2099494"/>
              <a:ext cx="505174" cy="344519"/>
            </a:xfrm>
            <a:custGeom>
              <a:avLst/>
              <a:gdLst/>
              <a:ahLst/>
              <a:cxnLst/>
              <a:rect l="l" t="t" r="r" b="b"/>
              <a:pathLst>
                <a:path w="505174" h="344519" extrusionOk="0">
                  <a:moveTo>
                    <a:pt x="505174" y="344519"/>
                  </a:moveTo>
                  <a:lnTo>
                    <a:pt x="0" y="52197"/>
                  </a:lnTo>
                  <a:lnTo>
                    <a:pt x="0" y="0"/>
                  </a:lnTo>
                  <a:lnTo>
                    <a:pt x="505174" y="292322"/>
                  </a:lnTo>
                  <a:lnTo>
                    <a:pt x="505174" y="344519"/>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8" name="Google Shape;2438;p37"/>
            <p:cNvSpPr/>
            <p:nvPr/>
          </p:nvSpPr>
          <p:spPr>
            <a:xfrm>
              <a:off x="5477912" y="208377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9" name="Google Shape;2439;p37"/>
            <p:cNvSpPr/>
            <p:nvPr/>
          </p:nvSpPr>
          <p:spPr>
            <a:xfrm>
              <a:off x="5649377" y="2183028"/>
              <a:ext cx="351863" cy="255746"/>
            </a:xfrm>
            <a:custGeom>
              <a:avLst/>
              <a:gdLst/>
              <a:ahLst/>
              <a:cxnLst/>
              <a:rect l="l" t="t" r="r" b="b"/>
              <a:pathLst>
                <a:path w="351863" h="255746" extrusionOk="0">
                  <a:moveTo>
                    <a:pt x="351864" y="255746"/>
                  </a:moveTo>
                  <a:lnTo>
                    <a:pt x="0" y="52197"/>
                  </a:lnTo>
                  <a:lnTo>
                    <a:pt x="0" y="0"/>
                  </a:lnTo>
                  <a:lnTo>
                    <a:pt x="351864" y="203549"/>
                  </a:lnTo>
                  <a:lnTo>
                    <a:pt x="351864" y="25574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0" name="Google Shape;2440;p37"/>
            <p:cNvSpPr/>
            <p:nvPr/>
          </p:nvSpPr>
          <p:spPr>
            <a:xfrm>
              <a:off x="5477912" y="1833270"/>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1" name="Google Shape;2441;p37"/>
            <p:cNvSpPr/>
            <p:nvPr/>
          </p:nvSpPr>
          <p:spPr>
            <a:xfrm>
              <a:off x="5649377" y="1932425"/>
              <a:ext cx="306716" cy="229742"/>
            </a:xfrm>
            <a:custGeom>
              <a:avLst/>
              <a:gdLst/>
              <a:ahLst/>
              <a:cxnLst/>
              <a:rect l="l" t="t" r="r" b="b"/>
              <a:pathLst>
                <a:path w="306716" h="229742" extrusionOk="0">
                  <a:moveTo>
                    <a:pt x="306716" y="229743"/>
                  </a:moveTo>
                  <a:lnTo>
                    <a:pt x="0" y="52197"/>
                  </a:lnTo>
                  <a:lnTo>
                    <a:pt x="0" y="0"/>
                  </a:lnTo>
                  <a:lnTo>
                    <a:pt x="306716" y="177451"/>
                  </a:lnTo>
                  <a:lnTo>
                    <a:pt x="306716" y="229743"/>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2" name="Google Shape;2442;p37"/>
            <p:cNvSpPr/>
            <p:nvPr/>
          </p:nvSpPr>
          <p:spPr>
            <a:xfrm>
              <a:off x="5477912" y="216731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3" name="Google Shape;2443;p37"/>
            <p:cNvSpPr/>
            <p:nvPr/>
          </p:nvSpPr>
          <p:spPr>
            <a:xfrm>
              <a:off x="5649377" y="2266467"/>
              <a:ext cx="180399" cy="156591"/>
            </a:xfrm>
            <a:custGeom>
              <a:avLst/>
              <a:gdLst/>
              <a:ahLst/>
              <a:cxnLst/>
              <a:rect l="l" t="t" r="r" b="b"/>
              <a:pathLst>
                <a:path w="180399" h="156591" extrusionOk="0">
                  <a:moveTo>
                    <a:pt x="180399" y="156591"/>
                  </a:moveTo>
                  <a:lnTo>
                    <a:pt x="0" y="52197"/>
                  </a:lnTo>
                  <a:lnTo>
                    <a:pt x="0" y="0"/>
                  </a:lnTo>
                  <a:lnTo>
                    <a:pt x="180399" y="104394"/>
                  </a:lnTo>
                  <a:lnTo>
                    <a:pt x="180399" y="156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4" name="Google Shape;2444;p37"/>
            <p:cNvSpPr/>
            <p:nvPr/>
          </p:nvSpPr>
          <p:spPr>
            <a:xfrm>
              <a:off x="5477912" y="2334380"/>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5" name="Google Shape;2445;p37"/>
            <p:cNvSpPr/>
            <p:nvPr/>
          </p:nvSpPr>
          <p:spPr>
            <a:xfrm>
              <a:off x="5649377" y="2433536"/>
              <a:ext cx="568380" cy="381000"/>
            </a:xfrm>
            <a:custGeom>
              <a:avLst/>
              <a:gdLst/>
              <a:ahLst/>
              <a:cxnLst/>
              <a:rect l="l" t="t" r="r" b="b"/>
              <a:pathLst>
                <a:path w="568380" h="381000" extrusionOk="0">
                  <a:moveTo>
                    <a:pt x="568380" y="381000"/>
                  </a:moveTo>
                  <a:lnTo>
                    <a:pt x="0" y="52197"/>
                  </a:lnTo>
                  <a:lnTo>
                    <a:pt x="0" y="0"/>
                  </a:lnTo>
                  <a:lnTo>
                    <a:pt x="568380" y="328803"/>
                  </a:lnTo>
                  <a:lnTo>
                    <a:pt x="568380" y="38100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6" name="Google Shape;2446;p37"/>
            <p:cNvSpPr/>
            <p:nvPr/>
          </p:nvSpPr>
          <p:spPr>
            <a:xfrm>
              <a:off x="5477912" y="241781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7" name="Google Shape;2447;p37"/>
            <p:cNvSpPr/>
            <p:nvPr/>
          </p:nvSpPr>
          <p:spPr>
            <a:xfrm>
              <a:off x="5649377" y="2517070"/>
              <a:ext cx="171369" cy="151352"/>
            </a:xfrm>
            <a:custGeom>
              <a:avLst/>
              <a:gdLst/>
              <a:ahLst/>
              <a:cxnLst/>
              <a:rect l="l" t="t" r="r" b="b"/>
              <a:pathLst>
                <a:path w="171369" h="151352" extrusionOk="0">
                  <a:moveTo>
                    <a:pt x="171370" y="151352"/>
                  </a:moveTo>
                  <a:lnTo>
                    <a:pt x="0" y="52197"/>
                  </a:lnTo>
                  <a:lnTo>
                    <a:pt x="0" y="0"/>
                  </a:lnTo>
                  <a:lnTo>
                    <a:pt x="171370" y="99155"/>
                  </a:lnTo>
                  <a:lnTo>
                    <a:pt x="171370" y="151352"/>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8" name="Google Shape;2448;p37"/>
            <p:cNvSpPr/>
            <p:nvPr/>
          </p:nvSpPr>
          <p:spPr>
            <a:xfrm>
              <a:off x="5477912" y="250135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9" name="Google Shape;2449;p37"/>
            <p:cNvSpPr/>
            <p:nvPr/>
          </p:nvSpPr>
          <p:spPr>
            <a:xfrm>
              <a:off x="5649377" y="2600604"/>
              <a:ext cx="505174" cy="344424"/>
            </a:xfrm>
            <a:custGeom>
              <a:avLst/>
              <a:gdLst/>
              <a:ahLst/>
              <a:cxnLst/>
              <a:rect l="l" t="t" r="r" b="b"/>
              <a:pathLst>
                <a:path w="505174" h="344424" extrusionOk="0">
                  <a:moveTo>
                    <a:pt x="505174" y="344424"/>
                  </a:moveTo>
                  <a:lnTo>
                    <a:pt x="0" y="52102"/>
                  </a:lnTo>
                  <a:lnTo>
                    <a:pt x="0" y="0"/>
                  </a:lnTo>
                  <a:lnTo>
                    <a:pt x="505174" y="292227"/>
                  </a:lnTo>
                  <a:lnTo>
                    <a:pt x="505174" y="344424"/>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0" name="Google Shape;2450;p37"/>
            <p:cNvSpPr/>
            <p:nvPr/>
          </p:nvSpPr>
          <p:spPr>
            <a:xfrm>
              <a:off x="5477912" y="225084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1" name="Google Shape;2451;p37"/>
            <p:cNvSpPr/>
            <p:nvPr/>
          </p:nvSpPr>
          <p:spPr>
            <a:xfrm>
              <a:off x="5649377" y="2350001"/>
              <a:ext cx="478085" cy="328898"/>
            </a:xfrm>
            <a:custGeom>
              <a:avLst/>
              <a:gdLst/>
              <a:ahLst/>
              <a:cxnLst/>
              <a:rect l="l" t="t" r="r" b="b"/>
              <a:pathLst>
                <a:path w="478085" h="328898" extrusionOk="0">
                  <a:moveTo>
                    <a:pt x="478086" y="328898"/>
                  </a:moveTo>
                  <a:lnTo>
                    <a:pt x="0" y="52197"/>
                  </a:lnTo>
                  <a:lnTo>
                    <a:pt x="0" y="0"/>
                  </a:lnTo>
                  <a:lnTo>
                    <a:pt x="478086" y="276701"/>
                  </a:lnTo>
                  <a:lnTo>
                    <a:pt x="478086" y="328898"/>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2" name="Google Shape;2452;p37"/>
            <p:cNvSpPr/>
            <p:nvPr/>
          </p:nvSpPr>
          <p:spPr>
            <a:xfrm>
              <a:off x="5477912" y="258488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37"/>
            <p:cNvSpPr/>
            <p:nvPr/>
          </p:nvSpPr>
          <p:spPr>
            <a:xfrm>
              <a:off x="5649377" y="2684043"/>
              <a:ext cx="63110" cy="88773"/>
            </a:xfrm>
            <a:custGeom>
              <a:avLst/>
              <a:gdLst/>
              <a:ahLst/>
              <a:cxnLst/>
              <a:rect l="l" t="t" r="r" b="b"/>
              <a:pathLst>
                <a:path w="63110" h="88773" extrusionOk="0">
                  <a:moveTo>
                    <a:pt x="63111" y="88773"/>
                  </a:moveTo>
                  <a:lnTo>
                    <a:pt x="0" y="52197"/>
                  </a:lnTo>
                  <a:lnTo>
                    <a:pt x="0" y="0"/>
                  </a:lnTo>
                  <a:lnTo>
                    <a:pt x="63111" y="36576"/>
                  </a:lnTo>
                  <a:lnTo>
                    <a:pt x="63111" y="887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4" name="Google Shape;2454;p37"/>
            <p:cNvSpPr/>
            <p:nvPr/>
          </p:nvSpPr>
          <p:spPr>
            <a:xfrm>
              <a:off x="5477912" y="2751956"/>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5" name="Google Shape;2455;p37"/>
            <p:cNvSpPr/>
            <p:nvPr/>
          </p:nvSpPr>
          <p:spPr>
            <a:xfrm>
              <a:off x="5649377" y="2851112"/>
              <a:ext cx="117287" cy="120014"/>
            </a:xfrm>
            <a:custGeom>
              <a:avLst/>
              <a:gdLst/>
              <a:ahLst/>
              <a:cxnLst/>
              <a:rect l="l" t="t" r="r" b="b"/>
              <a:pathLst>
                <a:path w="117287" h="120014" extrusionOk="0">
                  <a:moveTo>
                    <a:pt x="117288" y="120015"/>
                  </a:moveTo>
                  <a:lnTo>
                    <a:pt x="0" y="52197"/>
                  </a:lnTo>
                  <a:lnTo>
                    <a:pt x="0" y="0"/>
                  </a:lnTo>
                  <a:lnTo>
                    <a:pt x="117288" y="67818"/>
                  </a:lnTo>
                  <a:lnTo>
                    <a:pt x="117288" y="120015"/>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6" name="Google Shape;2456;p37"/>
            <p:cNvSpPr/>
            <p:nvPr/>
          </p:nvSpPr>
          <p:spPr>
            <a:xfrm>
              <a:off x="5477912" y="2835395"/>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7" name="Google Shape;2457;p37"/>
            <p:cNvSpPr/>
            <p:nvPr/>
          </p:nvSpPr>
          <p:spPr>
            <a:xfrm>
              <a:off x="5649377" y="2934646"/>
              <a:ext cx="306716" cy="229647"/>
            </a:xfrm>
            <a:custGeom>
              <a:avLst/>
              <a:gdLst/>
              <a:ahLst/>
              <a:cxnLst/>
              <a:rect l="l" t="t" r="r" b="b"/>
              <a:pathLst>
                <a:path w="306716" h="229647" extrusionOk="0">
                  <a:moveTo>
                    <a:pt x="306716" y="229648"/>
                  </a:moveTo>
                  <a:lnTo>
                    <a:pt x="0" y="52197"/>
                  </a:lnTo>
                  <a:lnTo>
                    <a:pt x="0" y="0"/>
                  </a:lnTo>
                  <a:lnTo>
                    <a:pt x="306716" y="177451"/>
                  </a:lnTo>
                  <a:lnTo>
                    <a:pt x="306716" y="229648"/>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8" name="Google Shape;2458;p37"/>
            <p:cNvSpPr/>
            <p:nvPr/>
          </p:nvSpPr>
          <p:spPr>
            <a:xfrm>
              <a:off x="5477912" y="291892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9" name="Google Shape;2459;p37"/>
            <p:cNvSpPr/>
            <p:nvPr/>
          </p:nvSpPr>
          <p:spPr>
            <a:xfrm>
              <a:off x="5649377" y="3018085"/>
              <a:ext cx="487115" cy="334137"/>
            </a:xfrm>
            <a:custGeom>
              <a:avLst/>
              <a:gdLst/>
              <a:ahLst/>
              <a:cxnLst/>
              <a:rect l="l" t="t" r="r" b="b"/>
              <a:pathLst>
                <a:path w="487115" h="334137" extrusionOk="0">
                  <a:moveTo>
                    <a:pt x="487115" y="334137"/>
                  </a:moveTo>
                  <a:lnTo>
                    <a:pt x="0" y="52197"/>
                  </a:lnTo>
                  <a:lnTo>
                    <a:pt x="0" y="0"/>
                  </a:lnTo>
                  <a:lnTo>
                    <a:pt x="487115" y="281940"/>
                  </a:lnTo>
                  <a:lnTo>
                    <a:pt x="487115" y="334137"/>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0" name="Google Shape;2460;p37"/>
            <p:cNvSpPr/>
            <p:nvPr/>
          </p:nvSpPr>
          <p:spPr>
            <a:xfrm>
              <a:off x="5477912" y="266842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1" name="Google Shape;2461;p37"/>
            <p:cNvSpPr/>
            <p:nvPr/>
          </p:nvSpPr>
          <p:spPr>
            <a:xfrm>
              <a:off x="5649377" y="2767577"/>
              <a:ext cx="613432" cy="407193"/>
            </a:xfrm>
            <a:custGeom>
              <a:avLst/>
              <a:gdLst/>
              <a:ahLst/>
              <a:cxnLst/>
              <a:rect l="l" t="t" r="r" b="b"/>
              <a:pathLst>
                <a:path w="613432" h="407193" extrusionOk="0">
                  <a:moveTo>
                    <a:pt x="613433" y="407194"/>
                  </a:moveTo>
                  <a:lnTo>
                    <a:pt x="0" y="52197"/>
                  </a:lnTo>
                  <a:lnTo>
                    <a:pt x="0" y="0"/>
                  </a:lnTo>
                  <a:lnTo>
                    <a:pt x="613433" y="354902"/>
                  </a:lnTo>
                  <a:lnTo>
                    <a:pt x="613433" y="407194"/>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2" name="Google Shape;2462;p37"/>
            <p:cNvSpPr/>
            <p:nvPr/>
          </p:nvSpPr>
          <p:spPr>
            <a:xfrm>
              <a:off x="1926580" y="1674106"/>
              <a:ext cx="1230952" cy="1017480"/>
            </a:xfrm>
            <a:custGeom>
              <a:avLst/>
              <a:gdLst/>
              <a:ahLst/>
              <a:cxnLst/>
              <a:rect l="l" t="t" r="r" b="b"/>
              <a:pathLst>
                <a:path w="1230952" h="1017480" extrusionOk="0">
                  <a:moveTo>
                    <a:pt x="342929" y="947072"/>
                  </a:moveTo>
                  <a:lnTo>
                    <a:pt x="256246" y="902495"/>
                  </a:lnTo>
                  <a:lnTo>
                    <a:pt x="74612" y="1007270"/>
                  </a:lnTo>
                  <a:cubicBezTo>
                    <a:pt x="33457" y="1031082"/>
                    <a:pt x="0" y="1011842"/>
                    <a:pt x="0" y="964122"/>
                  </a:cubicBezTo>
                  <a:lnTo>
                    <a:pt x="0" y="765811"/>
                  </a:lnTo>
                  <a:cubicBezTo>
                    <a:pt x="2848" y="713186"/>
                    <a:pt x="30561" y="665065"/>
                    <a:pt x="74612" y="636271"/>
                  </a:cubicBezTo>
                  <a:lnTo>
                    <a:pt x="1156341" y="10193"/>
                  </a:lnTo>
                  <a:cubicBezTo>
                    <a:pt x="1197496" y="-13620"/>
                    <a:pt x="1230953" y="5716"/>
                    <a:pt x="1230953" y="53341"/>
                  </a:cubicBezTo>
                  <a:lnTo>
                    <a:pt x="1230953" y="252318"/>
                  </a:lnTo>
                  <a:cubicBezTo>
                    <a:pt x="1228101" y="304944"/>
                    <a:pt x="1200395" y="353064"/>
                    <a:pt x="1156341" y="381859"/>
                  </a:cubicBezTo>
                  <a:lnTo>
                    <a:pt x="429042" y="802292"/>
                  </a:lnTo>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3" name="Google Shape;2463;p37"/>
            <p:cNvSpPr/>
            <p:nvPr/>
          </p:nvSpPr>
          <p:spPr>
            <a:xfrm>
              <a:off x="3112195" y="1676584"/>
              <a:ext cx="59119" cy="52197"/>
            </a:xfrm>
            <a:custGeom>
              <a:avLst/>
              <a:gdLst/>
              <a:ahLst/>
              <a:cxnLst/>
              <a:rect l="l" t="t" r="r" b="b"/>
              <a:pathLst>
                <a:path w="59119" h="52197" extrusionOk="0">
                  <a:moveTo>
                    <a:pt x="18249" y="0"/>
                  </a:moveTo>
                  <a:lnTo>
                    <a:pt x="59119" y="16574"/>
                  </a:lnTo>
                  <a:lnTo>
                    <a:pt x="24522" y="52197"/>
                  </a:lnTo>
                  <a:lnTo>
                    <a:pt x="0" y="12859"/>
                  </a:lnTo>
                  <a:lnTo>
                    <a:pt x="18249"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4" name="Google Shape;2464;p37"/>
            <p:cNvSpPr/>
            <p:nvPr/>
          </p:nvSpPr>
          <p:spPr>
            <a:xfrm>
              <a:off x="2269509" y="2593746"/>
              <a:ext cx="43151" cy="44767"/>
            </a:xfrm>
            <a:custGeom>
              <a:avLst/>
              <a:gdLst/>
              <a:ahLst/>
              <a:cxnLst/>
              <a:rect l="l" t="t" r="r" b="b"/>
              <a:pathLst>
                <a:path w="43151" h="44767" extrusionOk="0">
                  <a:moveTo>
                    <a:pt x="0" y="27432"/>
                  </a:moveTo>
                  <a:lnTo>
                    <a:pt x="43056" y="44767"/>
                  </a:lnTo>
                  <a:lnTo>
                    <a:pt x="43151" y="7620"/>
                  </a:lnTo>
                  <a:lnTo>
                    <a:pt x="5038" y="0"/>
                  </a:lnTo>
                  <a:lnTo>
                    <a:pt x="0" y="2743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5" name="Google Shape;2465;p37"/>
            <p:cNvSpPr/>
            <p:nvPr/>
          </p:nvSpPr>
          <p:spPr>
            <a:xfrm>
              <a:off x="1950116" y="2650325"/>
              <a:ext cx="58584" cy="57547"/>
            </a:xfrm>
            <a:custGeom>
              <a:avLst/>
              <a:gdLst/>
              <a:ahLst/>
              <a:cxnLst/>
              <a:rect l="l" t="t" r="r" b="b"/>
              <a:pathLst>
                <a:path w="58584" h="57547" extrusionOk="0">
                  <a:moveTo>
                    <a:pt x="48415" y="57150"/>
                  </a:moveTo>
                  <a:cubicBezTo>
                    <a:pt x="50030" y="60579"/>
                    <a:pt x="1747" y="40767"/>
                    <a:pt x="36" y="38100"/>
                  </a:cubicBezTo>
                  <a:cubicBezTo>
                    <a:pt x="-1675" y="35433"/>
                    <a:pt x="58585" y="0"/>
                    <a:pt x="5858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6" name="Google Shape;2466;p37"/>
            <p:cNvSpPr/>
            <p:nvPr/>
          </p:nvSpPr>
          <p:spPr>
            <a:xfrm>
              <a:off x="1969256" y="1691533"/>
              <a:ext cx="1231332" cy="1017436"/>
            </a:xfrm>
            <a:custGeom>
              <a:avLst/>
              <a:gdLst/>
              <a:ahLst/>
              <a:cxnLst/>
              <a:rect l="l" t="t" r="r" b="b"/>
              <a:pathLst>
                <a:path w="1231332" h="1017436" extrusionOk="0">
                  <a:moveTo>
                    <a:pt x="429422" y="802106"/>
                  </a:moveTo>
                  <a:lnTo>
                    <a:pt x="1156721" y="381386"/>
                  </a:lnTo>
                  <a:cubicBezTo>
                    <a:pt x="1200737" y="352554"/>
                    <a:pt x="1228443" y="304462"/>
                    <a:pt x="1231333" y="251846"/>
                  </a:cubicBezTo>
                  <a:lnTo>
                    <a:pt x="1231333" y="53250"/>
                  </a:lnTo>
                  <a:cubicBezTo>
                    <a:pt x="1231333" y="5625"/>
                    <a:pt x="1197876" y="-13425"/>
                    <a:pt x="1156721" y="10007"/>
                  </a:cubicBezTo>
                  <a:lnTo>
                    <a:pt x="74612" y="636085"/>
                  </a:lnTo>
                  <a:cubicBezTo>
                    <a:pt x="30584" y="664898"/>
                    <a:pt x="2878" y="713009"/>
                    <a:pt x="0" y="765625"/>
                  </a:cubicBezTo>
                  <a:lnTo>
                    <a:pt x="0" y="964221"/>
                  </a:lnTo>
                  <a:cubicBezTo>
                    <a:pt x="0" y="1011846"/>
                    <a:pt x="33457" y="1030896"/>
                    <a:pt x="74612" y="1007369"/>
                  </a:cubicBezTo>
                  <a:lnTo>
                    <a:pt x="256246" y="902594"/>
                  </a:lnTo>
                  <a:lnTo>
                    <a:pt x="343309" y="94726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7" name="Google Shape;2467;p37"/>
            <p:cNvSpPr/>
            <p:nvPr/>
          </p:nvSpPr>
          <p:spPr>
            <a:xfrm>
              <a:off x="2066299" y="1805171"/>
              <a:ext cx="1037246" cy="669226"/>
            </a:xfrm>
            <a:custGeom>
              <a:avLst/>
              <a:gdLst/>
              <a:ahLst/>
              <a:cxnLst/>
              <a:rect l="l" t="t" r="r" b="b"/>
              <a:pathLst>
                <a:path w="1037246" h="669226" extrusionOk="0">
                  <a:moveTo>
                    <a:pt x="1037247" y="69152"/>
                  </a:moveTo>
                  <a:lnTo>
                    <a:pt x="0" y="669227"/>
                  </a:lnTo>
                  <a:lnTo>
                    <a:pt x="0" y="600170"/>
                  </a:lnTo>
                  <a:lnTo>
                    <a:pt x="1037247" y="0"/>
                  </a:lnTo>
                  <a:lnTo>
                    <a:pt x="1037247" y="691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8" name="Google Shape;2468;p37"/>
            <p:cNvSpPr/>
            <p:nvPr/>
          </p:nvSpPr>
          <p:spPr>
            <a:xfrm>
              <a:off x="2066299" y="2133308"/>
              <a:ext cx="679110" cy="462057"/>
            </a:xfrm>
            <a:custGeom>
              <a:avLst/>
              <a:gdLst/>
              <a:ahLst/>
              <a:cxnLst/>
              <a:rect l="l" t="t" r="r" b="b"/>
              <a:pathLst>
                <a:path w="679110" h="462057" extrusionOk="0">
                  <a:moveTo>
                    <a:pt x="679110" y="69151"/>
                  </a:moveTo>
                  <a:lnTo>
                    <a:pt x="0" y="462058"/>
                  </a:lnTo>
                  <a:lnTo>
                    <a:pt x="0" y="392906"/>
                  </a:lnTo>
                  <a:lnTo>
                    <a:pt x="679110" y="0"/>
                  </a:lnTo>
                  <a:lnTo>
                    <a:pt x="679110" y="6915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69" name="Google Shape;2469;p37"/>
            <p:cNvGrpSpPr/>
            <p:nvPr/>
          </p:nvGrpSpPr>
          <p:grpSpPr>
            <a:xfrm>
              <a:off x="4146745" y="1006881"/>
              <a:ext cx="330894" cy="250785"/>
              <a:chOff x="6621095" y="1452181"/>
              <a:chExt cx="330894" cy="250785"/>
            </a:xfrm>
          </p:grpSpPr>
          <p:sp>
            <p:nvSpPr>
              <p:cNvPr id="2470" name="Google Shape;2470;p3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1" name="Google Shape;2471;p3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2" name="Google Shape;2472;p3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3" name="Google Shape;2473;p3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4" name="Google Shape;2474;p3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75" name="Google Shape;2475;p37"/>
            <p:cNvSpPr/>
            <p:nvPr/>
          </p:nvSpPr>
          <p:spPr>
            <a:xfrm>
              <a:off x="4444588" y="826743"/>
              <a:ext cx="153590" cy="431871"/>
            </a:xfrm>
            <a:custGeom>
              <a:avLst/>
              <a:gdLst/>
              <a:ahLst/>
              <a:cxnLst/>
              <a:rect l="l" t="t" r="r" b="b"/>
              <a:pathLst>
                <a:path w="153590" h="431871" extrusionOk="0">
                  <a:moveTo>
                    <a:pt x="11570" y="362351"/>
                  </a:moveTo>
                  <a:cubicBezTo>
                    <a:pt x="19754" y="356891"/>
                    <a:pt x="28299" y="351990"/>
                    <a:pt x="37138" y="347682"/>
                  </a:cubicBezTo>
                  <a:cubicBezTo>
                    <a:pt x="45379" y="345048"/>
                    <a:pt x="52878" y="340475"/>
                    <a:pt x="58999" y="334347"/>
                  </a:cubicBezTo>
                  <a:cubicBezTo>
                    <a:pt x="66983" y="326537"/>
                    <a:pt x="80099" y="296819"/>
                    <a:pt x="89509" y="267672"/>
                  </a:cubicBezTo>
                  <a:cubicBezTo>
                    <a:pt x="98871" y="234986"/>
                    <a:pt x="102568" y="200933"/>
                    <a:pt x="100439" y="166993"/>
                  </a:cubicBezTo>
                  <a:cubicBezTo>
                    <a:pt x="96542" y="126321"/>
                    <a:pt x="81905" y="69457"/>
                    <a:pt x="78198" y="46121"/>
                  </a:cubicBezTo>
                  <a:cubicBezTo>
                    <a:pt x="74491" y="22785"/>
                    <a:pt x="82000" y="13355"/>
                    <a:pt x="92930" y="4782"/>
                  </a:cubicBezTo>
                  <a:cubicBezTo>
                    <a:pt x="105667" y="-5314"/>
                    <a:pt x="123250" y="-837"/>
                    <a:pt x="132660" y="31929"/>
                  </a:cubicBezTo>
                  <a:cubicBezTo>
                    <a:pt x="144779" y="77261"/>
                    <a:pt x="151793" y="123811"/>
                    <a:pt x="153570" y="170708"/>
                  </a:cubicBezTo>
                  <a:cubicBezTo>
                    <a:pt x="153960" y="205545"/>
                    <a:pt x="148599" y="240208"/>
                    <a:pt x="137698" y="273292"/>
                  </a:cubicBezTo>
                  <a:cubicBezTo>
                    <a:pt x="128012" y="301634"/>
                    <a:pt x="114924" y="328691"/>
                    <a:pt x="98728" y="353874"/>
                  </a:cubicBezTo>
                  <a:cubicBezTo>
                    <a:pt x="94261" y="361398"/>
                    <a:pt x="92740" y="368161"/>
                    <a:pt x="85897" y="383592"/>
                  </a:cubicBezTo>
                  <a:cubicBezTo>
                    <a:pt x="79329" y="399096"/>
                    <a:pt x="69083" y="412763"/>
                    <a:pt x="56052" y="423406"/>
                  </a:cubicBezTo>
                  <a:cubicBezTo>
                    <a:pt x="44647" y="431598"/>
                    <a:pt x="39229" y="432931"/>
                    <a:pt x="36473" y="431217"/>
                  </a:cubicBezTo>
                  <a:cubicBezTo>
                    <a:pt x="33716" y="429502"/>
                    <a:pt x="33811" y="425597"/>
                    <a:pt x="38659" y="421692"/>
                  </a:cubicBezTo>
                  <a:cubicBezTo>
                    <a:pt x="46747" y="415317"/>
                    <a:pt x="53638" y="407542"/>
                    <a:pt x="58999" y="398736"/>
                  </a:cubicBezTo>
                  <a:cubicBezTo>
                    <a:pt x="58999" y="398736"/>
                    <a:pt x="49019" y="408833"/>
                    <a:pt x="42461" y="414357"/>
                  </a:cubicBezTo>
                  <a:cubicBezTo>
                    <a:pt x="36691" y="419245"/>
                    <a:pt x="30295" y="423344"/>
                    <a:pt x="23451" y="426549"/>
                  </a:cubicBezTo>
                  <a:cubicBezTo>
                    <a:pt x="16798" y="429502"/>
                    <a:pt x="7483" y="423787"/>
                    <a:pt x="12236" y="419310"/>
                  </a:cubicBezTo>
                  <a:cubicBezTo>
                    <a:pt x="16988" y="414834"/>
                    <a:pt x="21740" y="412548"/>
                    <a:pt x="31245" y="404261"/>
                  </a:cubicBezTo>
                  <a:cubicBezTo>
                    <a:pt x="36359" y="399914"/>
                    <a:pt x="40921" y="394956"/>
                    <a:pt x="44837" y="389497"/>
                  </a:cubicBezTo>
                  <a:cubicBezTo>
                    <a:pt x="38146" y="394658"/>
                    <a:pt x="31064" y="399276"/>
                    <a:pt x="23641" y="403308"/>
                  </a:cubicBezTo>
                  <a:cubicBezTo>
                    <a:pt x="17910" y="406783"/>
                    <a:pt x="11333" y="408597"/>
                    <a:pt x="4632" y="408547"/>
                  </a:cubicBezTo>
                  <a:cubicBezTo>
                    <a:pt x="1115" y="408547"/>
                    <a:pt x="-3162" y="403404"/>
                    <a:pt x="3491" y="399022"/>
                  </a:cubicBezTo>
                  <a:cubicBezTo>
                    <a:pt x="12635" y="394058"/>
                    <a:pt x="21161" y="388014"/>
                    <a:pt x="28869" y="381020"/>
                  </a:cubicBezTo>
                  <a:cubicBezTo>
                    <a:pt x="36187" y="373781"/>
                    <a:pt x="40275" y="367590"/>
                    <a:pt x="38374" y="367494"/>
                  </a:cubicBezTo>
                  <a:cubicBezTo>
                    <a:pt x="36473" y="367399"/>
                    <a:pt x="32290" y="371876"/>
                    <a:pt x="23736" y="374638"/>
                  </a:cubicBezTo>
                  <a:cubicBezTo>
                    <a:pt x="15182" y="377400"/>
                    <a:pt x="5963" y="374638"/>
                    <a:pt x="4727" y="370161"/>
                  </a:cubicBezTo>
                  <a:cubicBezTo>
                    <a:pt x="3491" y="365685"/>
                    <a:pt x="3586" y="366256"/>
                    <a:pt x="11570" y="36235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6" name="Google Shape;2476;p37"/>
            <p:cNvSpPr/>
            <p:nvPr/>
          </p:nvSpPr>
          <p:spPr>
            <a:xfrm>
              <a:off x="4515562" y="822838"/>
              <a:ext cx="88583" cy="120566"/>
            </a:xfrm>
            <a:custGeom>
              <a:avLst/>
              <a:gdLst/>
              <a:ahLst/>
              <a:cxnLst/>
              <a:rect l="l" t="t" r="r" b="b"/>
              <a:pathLst>
                <a:path w="88583" h="120566" extrusionOk="0">
                  <a:moveTo>
                    <a:pt x="88584" y="96127"/>
                  </a:moveTo>
                  <a:cubicBezTo>
                    <a:pt x="88584" y="96127"/>
                    <a:pt x="56458" y="128131"/>
                    <a:pt x="18534" y="118892"/>
                  </a:cubicBezTo>
                  <a:cubicBezTo>
                    <a:pt x="13117" y="115177"/>
                    <a:pt x="0" y="40406"/>
                    <a:pt x="0" y="40406"/>
                  </a:cubicBezTo>
                  <a:cubicBezTo>
                    <a:pt x="0" y="40406"/>
                    <a:pt x="0" y="-1028"/>
                    <a:pt x="31746" y="20"/>
                  </a:cubicBezTo>
                  <a:cubicBezTo>
                    <a:pt x="63491" y="1067"/>
                    <a:pt x="88584" y="96127"/>
                    <a:pt x="88584" y="961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77" name="Google Shape;2477;p37"/>
          <p:cNvGrpSpPr/>
          <p:nvPr/>
        </p:nvGrpSpPr>
        <p:grpSpPr>
          <a:xfrm>
            <a:off x="7020695" y="311246"/>
            <a:ext cx="1782593" cy="1812070"/>
            <a:chOff x="2011725" y="44285"/>
            <a:chExt cx="4684870" cy="4762340"/>
          </a:xfrm>
        </p:grpSpPr>
        <p:grpSp>
          <p:nvGrpSpPr>
            <p:cNvPr id="2478" name="Google Shape;2478;p37"/>
            <p:cNvGrpSpPr/>
            <p:nvPr/>
          </p:nvGrpSpPr>
          <p:grpSpPr>
            <a:xfrm>
              <a:off x="2119596" y="326448"/>
              <a:ext cx="3544299" cy="3707706"/>
              <a:chOff x="3860721" y="1330073"/>
              <a:chExt cx="3544299" cy="3707706"/>
            </a:xfrm>
          </p:grpSpPr>
          <p:sp>
            <p:nvSpPr>
              <p:cNvPr id="2479" name="Google Shape;2479;p37"/>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0" name="Google Shape;2480;p37"/>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1" name="Google Shape;2481;p37"/>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2" name="Google Shape;2482;p37"/>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3" name="Google Shape;2483;p37"/>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4" name="Google Shape;2484;p37"/>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5" name="Google Shape;2485;p37"/>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6" name="Google Shape;2486;p37"/>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7" name="Google Shape;2487;p37"/>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8" name="Google Shape;2488;p37"/>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9" name="Google Shape;2489;p37"/>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0" name="Google Shape;2490;p37"/>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1" name="Google Shape;2491;p37"/>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2" name="Google Shape;2492;p37"/>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37"/>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37"/>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2495;p37"/>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37"/>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37"/>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8" name="Google Shape;2498;p37"/>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9" name="Google Shape;2499;p37"/>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0" name="Google Shape;2500;p37"/>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1" name="Google Shape;2501;p37"/>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2" name="Google Shape;2502;p37"/>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3" name="Google Shape;2503;p37"/>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4" name="Google Shape;2504;p37"/>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5" name="Google Shape;2505;p37"/>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37"/>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37"/>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37"/>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37"/>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37"/>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37"/>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37"/>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37"/>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37"/>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37"/>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37"/>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37"/>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37"/>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37"/>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37"/>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37"/>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37"/>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37"/>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37"/>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37"/>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37"/>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37"/>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37"/>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37"/>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37"/>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1" name="Google Shape;2531;p37"/>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37"/>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37"/>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37"/>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37"/>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37"/>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7" name="Google Shape;2537;p37"/>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37"/>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37"/>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37"/>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37"/>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37"/>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37"/>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37"/>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37"/>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37"/>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37"/>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37"/>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9" name="Google Shape;2549;p37"/>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0" name="Google Shape;2550;p37"/>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37"/>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37"/>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37"/>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37"/>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37"/>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37"/>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37"/>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37"/>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37"/>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37"/>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37"/>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37"/>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37"/>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37"/>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37"/>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6" name="Google Shape;2566;p37"/>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7" name="Google Shape;2567;p37"/>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8" name="Google Shape;2568;p37"/>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9" name="Google Shape;2569;p37"/>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0" name="Google Shape;2570;p37"/>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37"/>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37"/>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37"/>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37"/>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37"/>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37"/>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7" name="Google Shape;2577;p37"/>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8" name="Google Shape;2578;p37"/>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9" name="Google Shape;2579;p37"/>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0" name="Google Shape;2580;p37"/>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1" name="Google Shape;2581;p37"/>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2" name="Google Shape;2582;p37"/>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3" name="Google Shape;2583;p37"/>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4" name="Google Shape;2584;p37"/>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5" name="Google Shape;2585;p37"/>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86" name="Google Shape;2586;p37"/>
            <p:cNvSpPr/>
            <p:nvPr/>
          </p:nvSpPr>
          <p:spPr>
            <a:xfrm>
              <a:off x="4424312" y="3389781"/>
              <a:ext cx="2237898" cy="1292066"/>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7" name="Google Shape;2587;p37"/>
            <p:cNvSpPr/>
            <p:nvPr/>
          </p:nvSpPr>
          <p:spPr>
            <a:xfrm>
              <a:off x="4458697" y="3370540"/>
              <a:ext cx="2237898" cy="1292066"/>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8" name="Google Shape;2588;p37"/>
            <p:cNvSpPr/>
            <p:nvPr/>
          </p:nvSpPr>
          <p:spPr>
            <a:xfrm>
              <a:off x="4458697" y="3334726"/>
              <a:ext cx="2237898" cy="1292066"/>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9" name="Google Shape;2589;p37"/>
            <p:cNvSpPr/>
            <p:nvPr/>
          </p:nvSpPr>
          <p:spPr>
            <a:xfrm>
              <a:off x="5662371" y="3457123"/>
              <a:ext cx="830865" cy="479678"/>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37"/>
            <p:cNvSpPr/>
            <p:nvPr/>
          </p:nvSpPr>
          <p:spPr>
            <a:xfrm>
              <a:off x="5582647" y="3524845"/>
              <a:ext cx="793337" cy="45805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37"/>
            <p:cNvSpPr/>
            <p:nvPr/>
          </p:nvSpPr>
          <p:spPr>
            <a:xfrm>
              <a:off x="5520830" y="3560469"/>
              <a:ext cx="793337" cy="45805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37"/>
            <p:cNvSpPr/>
            <p:nvPr/>
          </p:nvSpPr>
          <p:spPr>
            <a:xfrm>
              <a:off x="5459108" y="3596188"/>
              <a:ext cx="793337" cy="45805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37"/>
            <p:cNvSpPr/>
            <p:nvPr/>
          </p:nvSpPr>
          <p:spPr>
            <a:xfrm>
              <a:off x="5006003" y="3836122"/>
              <a:ext cx="830770" cy="479679"/>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37"/>
            <p:cNvSpPr/>
            <p:nvPr/>
          </p:nvSpPr>
          <p:spPr>
            <a:xfrm>
              <a:off x="4926279" y="3903750"/>
              <a:ext cx="741616" cy="428244"/>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37"/>
            <p:cNvSpPr/>
            <p:nvPr/>
          </p:nvSpPr>
          <p:spPr>
            <a:xfrm>
              <a:off x="4864462" y="3939468"/>
              <a:ext cx="727614" cy="42005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37"/>
            <p:cNvSpPr/>
            <p:nvPr/>
          </p:nvSpPr>
          <p:spPr>
            <a:xfrm>
              <a:off x="4802740" y="3975092"/>
              <a:ext cx="620839" cy="358520"/>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7" name="Google Shape;2597;p37"/>
            <p:cNvSpPr/>
            <p:nvPr/>
          </p:nvSpPr>
          <p:spPr>
            <a:xfrm>
              <a:off x="5169357" y="3663339"/>
              <a:ext cx="421766" cy="243458"/>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8" name="Google Shape;2598;p37"/>
            <p:cNvSpPr/>
            <p:nvPr/>
          </p:nvSpPr>
          <p:spPr>
            <a:xfrm>
              <a:off x="5441867" y="3820597"/>
              <a:ext cx="421766" cy="243554"/>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37"/>
            <p:cNvSpPr/>
            <p:nvPr/>
          </p:nvSpPr>
          <p:spPr>
            <a:xfrm>
              <a:off x="5714378" y="3977950"/>
              <a:ext cx="421766" cy="243554"/>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37"/>
            <p:cNvSpPr/>
            <p:nvPr/>
          </p:nvSpPr>
          <p:spPr>
            <a:xfrm>
              <a:off x="2242896" y="2171438"/>
              <a:ext cx="357473" cy="206406"/>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37"/>
            <p:cNvSpPr/>
            <p:nvPr/>
          </p:nvSpPr>
          <p:spPr>
            <a:xfrm>
              <a:off x="2526170" y="2006084"/>
              <a:ext cx="357473" cy="206406"/>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37"/>
            <p:cNvSpPr/>
            <p:nvPr/>
          </p:nvSpPr>
          <p:spPr>
            <a:xfrm>
              <a:off x="2632278" y="1017294"/>
              <a:ext cx="357473" cy="206311"/>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37"/>
            <p:cNvSpPr/>
            <p:nvPr/>
          </p:nvSpPr>
          <p:spPr>
            <a:xfrm>
              <a:off x="2632278" y="1120450"/>
              <a:ext cx="178784" cy="1032319"/>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37"/>
            <p:cNvSpPr/>
            <p:nvPr/>
          </p:nvSpPr>
          <p:spPr>
            <a:xfrm>
              <a:off x="2632278" y="1120450"/>
              <a:ext cx="178784" cy="1032319"/>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37"/>
            <p:cNvSpPr/>
            <p:nvPr/>
          </p:nvSpPr>
          <p:spPr>
            <a:xfrm>
              <a:off x="2811062" y="1120450"/>
              <a:ext cx="178689" cy="1032319"/>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37"/>
            <p:cNvSpPr/>
            <p:nvPr/>
          </p:nvSpPr>
          <p:spPr>
            <a:xfrm>
              <a:off x="2364150" y="1481542"/>
              <a:ext cx="357473" cy="2065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37"/>
            <p:cNvSpPr/>
            <p:nvPr/>
          </p:nvSpPr>
          <p:spPr>
            <a:xfrm>
              <a:off x="2364150" y="1584793"/>
              <a:ext cx="178784" cy="72189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37"/>
            <p:cNvSpPr/>
            <p:nvPr/>
          </p:nvSpPr>
          <p:spPr>
            <a:xfrm>
              <a:off x="2364150" y="1584793"/>
              <a:ext cx="178784" cy="72189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37"/>
            <p:cNvSpPr/>
            <p:nvPr/>
          </p:nvSpPr>
          <p:spPr>
            <a:xfrm>
              <a:off x="2542934" y="1584793"/>
              <a:ext cx="178688" cy="72189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37"/>
            <p:cNvSpPr/>
            <p:nvPr/>
          </p:nvSpPr>
          <p:spPr>
            <a:xfrm>
              <a:off x="2013915" y="2306693"/>
              <a:ext cx="357473" cy="206406"/>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37"/>
            <p:cNvSpPr/>
            <p:nvPr/>
          </p:nvSpPr>
          <p:spPr>
            <a:xfrm>
              <a:off x="2078685" y="1971984"/>
              <a:ext cx="357473" cy="206406"/>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37"/>
            <p:cNvSpPr/>
            <p:nvPr/>
          </p:nvSpPr>
          <p:spPr>
            <a:xfrm>
              <a:off x="2078685" y="2075140"/>
              <a:ext cx="178784" cy="399097"/>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37"/>
            <p:cNvSpPr/>
            <p:nvPr/>
          </p:nvSpPr>
          <p:spPr>
            <a:xfrm>
              <a:off x="2078685" y="2075140"/>
              <a:ext cx="178784" cy="399097"/>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4" name="Google Shape;2614;p37"/>
            <p:cNvSpPr/>
            <p:nvPr/>
          </p:nvSpPr>
          <p:spPr>
            <a:xfrm>
              <a:off x="2257469" y="2075140"/>
              <a:ext cx="178689" cy="399097"/>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5" name="Google Shape;2615;p37"/>
            <p:cNvSpPr/>
            <p:nvPr/>
          </p:nvSpPr>
          <p:spPr>
            <a:xfrm>
              <a:off x="4050634" y="46890"/>
              <a:ext cx="205002" cy="299719"/>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37"/>
            <p:cNvSpPr/>
            <p:nvPr/>
          </p:nvSpPr>
          <p:spPr>
            <a:xfrm>
              <a:off x="4066180" y="44285"/>
              <a:ext cx="98194" cy="12100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37"/>
            <p:cNvSpPr/>
            <p:nvPr/>
          </p:nvSpPr>
          <p:spPr>
            <a:xfrm>
              <a:off x="4085379" y="175665"/>
              <a:ext cx="121123" cy="13556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37"/>
            <p:cNvSpPr/>
            <p:nvPr/>
          </p:nvSpPr>
          <p:spPr>
            <a:xfrm>
              <a:off x="3878508" y="229758"/>
              <a:ext cx="228579" cy="325392"/>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37"/>
            <p:cNvSpPr/>
            <p:nvPr/>
          </p:nvSpPr>
          <p:spPr>
            <a:xfrm>
              <a:off x="4050113" y="220052"/>
              <a:ext cx="176568" cy="232904"/>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37"/>
            <p:cNvSpPr/>
            <p:nvPr/>
          </p:nvSpPr>
          <p:spPr>
            <a:xfrm>
              <a:off x="4081568" y="53558"/>
              <a:ext cx="129892" cy="160015"/>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37"/>
            <p:cNvSpPr/>
            <p:nvPr/>
          </p:nvSpPr>
          <p:spPr>
            <a:xfrm>
              <a:off x="4086841" y="52931"/>
              <a:ext cx="130406" cy="122734"/>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37"/>
            <p:cNvSpPr/>
            <p:nvPr/>
          </p:nvSpPr>
          <p:spPr>
            <a:xfrm>
              <a:off x="3930273" y="858890"/>
              <a:ext cx="102549" cy="78223"/>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37"/>
            <p:cNvSpPr/>
            <p:nvPr/>
          </p:nvSpPr>
          <p:spPr>
            <a:xfrm>
              <a:off x="3930726" y="883849"/>
              <a:ext cx="102084" cy="53297"/>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37"/>
            <p:cNvSpPr/>
            <p:nvPr/>
          </p:nvSpPr>
          <p:spPr>
            <a:xfrm>
              <a:off x="3878956" y="825175"/>
              <a:ext cx="93870" cy="7271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37"/>
            <p:cNvSpPr/>
            <p:nvPr/>
          </p:nvSpPr>
          <p:spPr>
            <a:xfrm>
              <a:off x="3879387" y="849177"/>
              <a:ext cx="93498" cy="48808"/>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37"/>
            <p:cNvSpPr/>
            <p:nvPr/>
          </p:nvSpPr>
          <p:spPr>
            <a:xfrm>
              <a:off x="3913772" y="449985"/>
              <a:ext cx="223526" cy="385528"/>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7" name="Google Shape;2627;p37"/>
            <p:cNvSpPr/>
            <p:nvPr/>
          </p:nvSpPr>
          <p:spPr>
            <a:xfrm>
              <a:off x="3974732" y="450747"/>
              <a:ext cx="222535" cy="417442"/>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37"/>
            <p:cNvSpPr/>
            <p:nvPr/>
          </p:nvSpPr>
          <p:spPr>
            <a:xfrm>
              <a:off x="3891839" y="424458"/>
              <a:ext cx="332782" cy="306321"/>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37"/>
            <p:cNvSpPr/>
            <p:nvPr/>
          </p:nvSpPr>
          <p:spPr>
            <a:xfrm>
              <a:off x="4159410" y="243442"/>
              <a:ext cx="115651" cy="405453"/>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37"/>
            <p:cNvSpPr/>
            <p:nvPr/>
          </p:nvSpPr>
          <p:spPr>
            <a:xfrm>
              <a:off x="4182076" y="238331"/>
              <a:ext cx="69928" cy="88934"/>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37"/>
            <p:cNvSpPr/>
            <p:nvPr/>
          </p:nvSpPr>
          <p:spPr>
            <a:xfrm>
              <a:off x="4044931" y="219924"/>
              <a:ext cx="59816" cy="62802"/>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37"/>
            <p:cNvSpPr/>
            <p:nvPr/>
          </p:nvSpPr>
          <p:spPr>
            <a:xfrm>
              <a:off x="2494198" y="1192008"/>
              <a:ext cx="154251" cy="303342"/>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37"/>
            <p:cNvSpPr/>
            <p:nvPr/>
          </p:nvSpPr>
          <p:spPr>
            <a:xfrm>
              <a:off x="2527565" y="1904831"/>
              <a:ext cx="106588" cy="82319"/>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37"/>
            <p:cNvSpPr/>
            <p:nvPr/>
          </p:nvSpPr>
          <p:spPr>
            <a:xfrm>
              <a:off x="2527774" y="1931884"/>
              <a:ext cx="106123" cy="55368"/>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37"/>
            <p:cNvSpPr/>
            <p:nvPr/>
          </p:nvSpPr>
          <p:spPr>
            <a:xfrm>
              <a:off x="2655329" y="1830290"/>
              <a:ext cx="106576" cy="79516"/>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6" name="Google Shape;2636;p37"/>
            <p:cNvSpPr/>
            <p:nvPr/>
          </p:nvSpPr>
          <p:spPr>
            <a:xfrm>
              <a:off x="2655759" y="1855875"/>
              <a:ext cx="106154" cy="55320"/>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37"/>
            <p:cNvSpPr/>
            <p:nvPr/>
          </p:nvSpPr>
          <p:spPr>
            <a:xfrm>
              <a:off x="2362866" y="1465363"/>
              <a:ext cx="372536" cy="450662"/>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37"/>
            <p:cNvSpPr/>
            <p:nvPr/>
          </p:nvSpPr>
          <p:spPr>
            <a:xfrm>
              <a:off x="2393925" y="1163883"/>
              <a:ext cx="117160" cy="114020"/>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37"/>
            <p:cNvSpPr/>
            <p:nvPr/>
          </p:nvSpPr>
          <p:spPr>
            <a:xfrm>
              <a:off x="2362970" y="1179922"/>
              <a:ext cx="189574" cy="370837"/>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37"/>
            <p:cNvSpPr/>
            <p:nvPr/>
          </p:nvSpPr>
          <p:spPr>
            <a:xfrm>
              <a:off x="2389574" y="1045793"/>
              <a:ext cx="126365" cy="153696"/>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37"/>
            <p:cNvSpPr/>
            <p:nvPr/>
          </p:nvSpPr>
          <p:spPr>
            <a:xfrm>
              <a:off x="2377852" y="1032078"/>
              <a:ext cx="133256" cy="131805"/>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37"/>
            <p:cNvSpPr/>
            <p:nvPr/>
          </p:nvSpPr>
          <p:spPr>
            <a:xfrm>
              <a:off x="2511120" y="1180647"/>
              <a:ext cx="61436" cy="88868"/>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37"/>
            <p:cNvSpPr/>
            <p:nvPr/>
          </p:nvSpPr>
          <p:spPr>
            <a:xfrm>
              <a:off x="6137574" y="3350157"/>
              <a:ext cx="432244" cy="249555"/>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37"/>
            <p:cNvSpPr/>
            <p:nvPr/>
          </p:nvSpPr>
          <p:spPr>
            <a:xfrm>
              <a:off x="6267054" y="2297586"/>
              <a:ext cx="217597" cy="318657"/>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37"/>
            <p:cNvSpPr/>
            <p:nvPr/>
          </p:nvSpPr>
          <p:spPr>
            <a:xfrm>
              <a:off x="6260770" y="2526901"/>
              <a:ext cx="40647" cy="23545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37"/>
            <p:cNvSpPr/>
            <p:nvPr/>
          </p:nvSpPr>
          <p:spPr>
            <a:xfrm>
              <a:off x="6283969" y="2294668"/>
              <a:ext cx="103921" cy="128329"/>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37"/>
            <p:cNvSpPr/>
            <p:nvPr/>
          </p:nvSpPr>
          <p:spPr>
            <a:xfrm>
              <a:off x="6304395" y="2434900"/>
              <a:ext cx="128622" cy="143860"/>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37"/>
            <p:cNvSpPr/>
            <p:nvPr/>
          </p:nvSpPr>
          <p:spPr>
            <a:xfrm>
              <a:off x="6266985" y="2481191"/>
              <a:ext cx="187397" cy="215209"/>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37"/>
            <p:cNvSpPr/>
            <p:nvPr/>
          </p:nvSpPr>
          <p:spPr>
            <a:xfrm>
              <a:off x="6300305" y="2304949"/>
              <a:ext cx="138529" cy="170431"/>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37"/>
            <p:cNvSpPr/>
            <p:nvPr/>
          </p:nvSpPr>
          <p:spPr>
            <a:xfrm>
              <a:off x="6305880" y="2304032"/>
              <a:ext cx="138474" cy="130867"/>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37"/>
            <p:cNvSpPr/>
            <p:nvPr/>
          </p:nvSpPr>
          <p:spPr>
            <a:xfrm>
              <a:off x="6412912" y="2510225"/>
              <a:ext cx="93089" cy="307779"/>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37"/>
            <p:cNvSpPr/>
            <p:nvPr/>
          </p:nvSpPr>
          <p:spPr>
            <a:xfrm>
              <a:off x="6328850" y="3433403"/>
              <a:ext cx="108744" cy="83141"/>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37"/>
            <p:cNvSpPr/>
            <p:nvPr/>
          </p:nvSpPr>
          <p:spPr>
            <a:xfrm>
              <a:off x="6329407" y="3459885"/>
              <a:ext cx="108204" cy="56238"/>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37"/>
            <p:cNvSpPr/>
            <p:nvPr/>
          </p:nvSpPr>
          <p:spPr>
            <a:xfrm>
              <a:off x="6246119" y="3415021"/>
              <a:ext cx="99827" cy="77341"/>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5" name="Google Shape;2655;p37"/>
            <p:cNvSpPr/>
            <p:nvPr/>
          </p:nvSpPr>
          <p:spPr>
            <a:xfrm>
              <a:off x="6246063" y="3440454"/>
              <a:ext cx="99536" cy="51729"/>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6" name="Google Shape;2656;p37"/>
            <p:cNvSpPr/>
            <p:nvPr/>
          </p:nvSpPr>
          <p:spPr>
            <a:xfrm>
              <a:off x="6262125" y="2696837"/>
              <a:ext cx="213068" cy="74445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7" name="Google Shape;2657;p37"/>
            <p:cNvSpPr/>
            <p:nvPr/>
          </p:nvSpPr>
          <p:spPr>
            <a:xfrm>
              <a:off x="6253173" y="2679311"/>
              <a:ext cx="226922" cy="495109"/>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8" name="Google Shape;2658;p37"/>
            <p:cNvSpPr/>
            <p:nvPr/>
          </p:nvSpPr>
          <p:spPr>
            <a:xfrm>
              <a:off x="6408973" y="2507035"/>
              <a:ext cx="76263" cy="95029"/>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9" name="Google Shape;2659;p37"/>
            <p:cNvSpPr/>
            <p:nvPr/>
          </p:nvSpPr>
          <p:spPr>
            <a:xfrm>
              <a:off x="6261399" y="2481311"/>
              <a:ext cx="63531" cy="66745"/>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0" name="Google Shape;2660;p37"/>
            <p:cNvSpPr/>
            <p:nvPr/>
          </p:nvSpPr>
          <p:spPr>
            <a:xfrm>
              <a:off x="2608942" y="4557070"/>
              <a:ext cx="432244" cy="249555"/>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1" name="Google Shape;2661;p37"/>
            <p:cNvSpPr/>
            <p:nvPr/>
          </p:nvSpPr>
          <p:spPr>
            <a:xfrm>
              <a:off x="2930982" y="3722965"/>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2" name="Google Shape;2662;p37"/>
            <p:cNvSpPr/>
            <p:nvPr/>
          </p:nvSpPr>
          <p:spPr>
            <a:xfrm>
              <a:off x="2667241" y="4676337"/>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3" name="Google Shape;2663;p37"/>
            <p:cNvSpPr/>
            <p:nvPr/>
          </p:nvSpPr>
          <p:spPr>
            <a:xfrm>
              <a:off x="2667120" y="4688038"/>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4" name="Google Shape;2664;p37"/>
            <p:cNvSpPr/>
            <p:nvPr/>
          </p:nvSpPr>
          <p:spPr>
            <a:xfrm>
              <a:off x="2825027" y="4597173"/>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37"/>
            <p:cNvSpPr/>
            <p:nvPr/>
          </p:nvSpPr>
          <p:spPr>
            <a:xfrm>
              <a:off x="2825072" y="4608314"/>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6" name="Google Shape;2666;p37"/>
            <p:cNvSpPr/>
            <p:nvPr/>
          </p:nvSpPr>
          <p:spPr>
            <a:xfrm>
              <a:off x="2742284" y="3964900"/>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7" name="Google Shape;2667;p37"/>
            <p:cNvSpPr/>
            <p:nvPr/>
          </p:nvSpPr>
          <p:spPr>
            <a:xfrm>
              <a:off x="2743301" y="3964900"/>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8" name="Google Shape;2668;p37"/>
            <p:cNvSpPr/>
            <p:nvPr/>
          </p:nvSpPr>
          <p:spPr>
            <a:xfrm>
              <a:off x="2790577" y="3522142"/>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9" name="Google Shape;2669;p37"/>
            <p:cNvSpPr/>
            <p:nvPr/>
          </p:nvSpPr>
          <p:spPr>
            <a:xfrm>
              <a:off x="2954700" y="3752463"/>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0" name="Google Shape;2670;p37"/>
            <p:cNvSpPr/>
            <p:nvPr/>
          </p:nvSpPr>
          <p:spPr>
            <a:xfrm>
              <a:off x="2782487" y="3720882"/>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37"/>
            <p:cNvSpPr/>
            <p:nvPr/>
          </p:nvSpPr>
          <p:spPr>
            <a:xfrm>
              <a:off x="2469603" y="3777311"/>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37"/>
            <p:cNvSpPr/>
            <p:nvPr/>
          </p:nvSpPr>
          <p:spPr>
            <a:xfrm>
              <a:off x="2743245" y="3761847"/>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3" name="Google Shape;2673;p37"/>
            <p:cNvSpPr/>
            <p:nvPr/>
          </p:nvSpPr>
          <p:spPr>
            <a:xfrm>
              <a:off x="2783810" y="3522089"/>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37"/>
            <p:cNvSpPr/>
            <p:nvPr/>
          </p:nvSpPr>
          <p:spPr>
            <a:xfrm>
              <a:off x="2011725" y="4252365"/>
              <a:ext cx="432244" cy="249555"/>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5" name="Google Shape;2675;p37"/>
            <p:cNvSpPr/>
            <p:nvPr/>
          </p:nvSpPr>
          <p:spPr>
            <a:xfrm>
              <a:off x="2116256" y="4345803"/>
              <a:ext cx="122876" cy="95119"/>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6" name="Google Shape;2676;p37"/>
            <p:cNvSpPr/>
            <p:nvPr/>
          </p:nvSpPr>
          <p:spPr>
            <a:xfrm>
              <a:off x="2116272" y="4377142"/>
              <a:ext cx="122242" cy="6375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37"/>
            <p:cNvSpPr/>
            <p:nvPr/>
          </p:nvSpPr>
          <p:spPr>
            <a:xfrm>
              <a:off x="2242069" y="4298215"/>
              <a:ext cx="122771" cy="91654"/>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37"/>
            <p:cNvSpPr/>
            <p:nvPr/>
          </p:nvSpPr>
          <p:spPr>
            <a:xfrm>
              <a:off x="2242300" y="4327803"/>
              <a:ext cx="122230" cy="6380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37"/>
            <p:cNvSpPr/>
            <p:nvPr/>
          </p:nvSpPr>
          <p:spPr>
            <a:xfrm>
              <a:off x="2122246" y="3749635"/>
              <a:ext cx="211613" cy="606004"/>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37"/>
            <p:cNvSpPr/>
            <p:nvPr/>
          </p:nvSpPr>
          <p:spPr>
            <a:xfrm>
              <a:off x="2150411" y="3371683"/>
              <a:ext cx="135319" cy="132132"/>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37"/>
            <p:cNvSpPr/>
            <p:nvPr/>
          </p:nvSpPr>
          <p:spPr>
            <a:xfrm>
              <a:off x="2307535" y="3402925"/>
              <a:ext cx="192267" cy="377666"/>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37"/>
            <p:cNvSpPr/>
            <p:nvPr/>
          </p:nvSpPr>
          <p:spPr>
            <a:xfrm>
              <a:off x="2114600" y="3389774"/>
              <a:ext cx="219367" cy="442443"/>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37"/>
            <p:cNvSpPr/>
            <p:nvPr/>
          </p:nvSpPr>
          <p:spPr>
            <a:xfrm>
              <a:off x="2145213" y="3235029"/>
              <a:ext cx="146094" cy="177613"/>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37"/>
            <p:cNvSpPr/>
            <p:nvPr/>
          </p:nvSpPr>
          <p:spPr>
            <a:xfrm>
              <a:off x="2131725" y="3219615"/>
              <a:ext cx="154031" cy="152067"/>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37"/>
            <p:cNvSpPr/>
            <p:nvPr/>
          </p:nvSpPr>
          <p:spPr>
            <a:xfrm>
              <a:off x="2103052" y="3477411"/>
              <a:ext cx="196972" cy="338613"/>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37"/>
            <p:cNvSpPr/>
            <p:nvPr/>
          </p:nvSpPr>
          <p:spPr>
            <a:xfrm>
              <a:off x="2312810" y="3580852"/>
              <a:ext cx="228028" cy="306609"/>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37"/>
            <p:cNvSpPr/>
            <p:nvPr/>
          </p:nvSpPr>
          <p:spPr>
            <a:xfrm>
              <a:off x="2273486" y="3773067"/>
              <a:ext cx="115992" cy="56976"/>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37"/>
            <p:cNvSpPr/>
            <p:nvPr/>
          </p:nvSpPr>
          <p:spPr>
            <a:xfrm>
              <a:off x="2440714" y="3737029"/>
              <a:ext cx="71478" cy="5909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37"/>
            <p:cNvSpPr/>
            <p:nvPr/>
          </p:nvSpPr>
          <p:spPr>
            <a:xfrm>
              <a:off x="2285854" y="3390448"/>
              <a:ext cx="70866" cy="103155"/>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37"/>
            <p:cNvSpPr/>
            <p:nvPr/>
          </p:nvSpPr>
          <p:spPr>
            <a:xfrm>
              <a:off x="2088637" y="3460502"/>
              <a:ext cx="85975" cy="128318"/>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37"/>
            <p:cNvSpPr/>
            <p:nvPr/>
          </p:nvSpPr>
          <p:spPr>
            <a:xfrm>
              <a:off x="4813163" y="609565"/>
              <a:ext cx="169617" cy="33321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37"/>
            <p:cNvSpPr/>
            <p:nvPr/>
          </p:nvSpPr>
          <p:spPr>
            <a:xfrm>
              <a:off x="4828467" y="1392196"/>
              <a:ext cx="116692" cy="90410"/>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37"/>
            <p:cNvSpPr/>
            <p:nvPr/>
          </p:nvSpPr>
          <p:spPr>
            <a:xfrm>
              <a:off x="4829505" y="1421916"/>
              <a:ext cx="116196" cy="60608"/>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37"/>
            <p:cNvSpPr/>
            <p:nvPr/>
          </p:nvSpPr>
          <p:spPr>
            <a:xfrm>
              <a:off x="4688430" y="1310886"/>
              <a:ext cx="116665" cy="87067"/>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37"/>
            <p:cNvSpPr/>
            <p:nvPr/>
          </p:nvSpPr>
          <p:spPr>
            <a:xfrm>
              <a:off x="4688726" y="1338477"/>
              <a:ext cx="116135" cy="60608"/>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37"/>
            <p:cNvSpPr/>
            <p:nvPr/>
          </p:nvSpPr>
          <p:spPr>
            <a:xfrm>
              <a:off x="4717732" y="910305"/>
              <a:ext cx="408631" cy="493987"/>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37"/>
            <p:cNvSpPr/>
            <p:nvPr/>
          </p:nvSpPr>
          <p:spPr>
            <a:xfrm>
              <a:off x="4963696" y="579048"/>
              <a:ext cx="128556" cy="125075"/>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37"/>
            <p:cNvSpPr/>
            <p:nvPr/>
          </p:nvSpPr>
          <p:spPr>
            <a:xfrm>
              <a:off x="4918440" y="596574"/>
              <a:ext cx="208599" cy="407146"/>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37"/>
            <p:cNvSpPr/>
            <p:nvPr/>
          </p:nvSpPr>
          <p:spPr>
            <a:xfrm>
              <a:off x="4958560" y="449309"/>
              <a:ext cx="138537" cy="168686"/>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37"/>
            <p:cNvSpPr/>
            <p:nvPr/>
          </p:nvSpPr>
          <p:spPr>
            <a:xfrm>
              <a:off x="4963736" y="434568"/>
              <a:ext cx="146199" cy="144480"/>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37"/>
            <p:cNvSpPr/>
            <p:nvPr/>
          </p:nvSpPr>
          <p:spPr>
            <a:xfrm>
              <a:off x="4896275" y="596956"/>
              <a:ext cx="67341" cy="98012"/>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37"/>
            <p:cNvSpPr/>
            <p:nvPr/>
          </p:nvSpPr>
          <p:spPr>
            <a:xfrm>
              <a:off x="5434686" y="3650290"/>
              <a:ext cx="676058" cy="390429"/>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37"/>
            <p:cNvSpPr/>
            <p:nvPr/>
          </p:nvSpPr>
          <p:spPr>
            <a:xfrm>
              <a:off x="5472633" y="3576375"/>
              <a:ext cx="587572" cy="226763"/>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37"/>
            <p:cNvSpPr/>
            <p:nvPr/>
          </p:nvSpPr>
          <p:spPr>
            <a:xfrm>
              <a:off x="5434724" y="3741253"/>
              <a:ext cx="51339" cy="103346"/>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37"/>
            <p:cNvSpPr/>
            <p:nvPr/>
          </p:nvSpPr>
          <p:spPr>
            <a:xfrm>
              <a:off x="6065565" y="3741825"/>
              <a:ext cx="45148" cy="102774"/>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37"/>
            <p:cNvSpPr/>
            <p:nvPr/>
          </p:nvSpPr>
          <p:spPr>
            <a:xfrm>
              <a:off x="5494446" y="3630573"/>
              <a:ext cx="562737" cy="32480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7" name="Google Shape;2707;p37"/>
            <p:cNvSpPr/>
            <p:nvPr/>
          </p:nvSpPr>
          <p:spPr>
            <a:xfrm>
              <a:off x="5460441" y="3803737"/>
              <a:ext cx="614737" cy="220544"/>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8" name="Google Shape;2708;p37"/>
            <p:cNvSpPr/>
            <p:nvPr/>
          </p:nvSpPr>
          <p:spPr>
            <a:xfrm>
              <a:off x="5434724" y="3551706"/>
              <a:ext cx="675989" cy="390489"/>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9" name="Google Shape;2709;p37"/>
            <p:cNvSpPr/>
            <p:nvPr/>
          </p:nvSpPr>
          <p:spPr>
            <a:xfrm rot="-1801764">
              <a:off x="5018434" y="4160307"/>
              <a:ext cx="74228" cy="128473"/>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37"/>
            <p:cNvSpPr/>
            <p:nvPr/>
          </p:nvSpPr>
          <p:spPr>
            <a:xfrm>
              <a:off x="5382050" y="3902892"/>
              <a:ext cx="186213" cy="107537"/>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1" name="Google Shape;2711;p37"/>
            <p:cNvSpPr/>
            <p:nvPr/>
          </p:nvSpPr>
          <p:spPr>
            <a:xfrm>
              <a:off x="5425961" y="3928134"/>
              <a:ext cx="142303" cy="132873"/>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2" name="Google Shape;2712;p37"/>
            <p:cNvSpPr/>
            <p:nvPr/>
          </p:nvSpPr>
          <p:spPr>
            <a:xfrm>
              <a:off x="5023720" y="3961462"/>
              <a:ext cx="431291" cy="317858"/>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37"/>
            <p:cNvSpPr/>
            <p:nvPr/>
          </p:nvSpPr>
          <p:spPr>
            <a:xfrm rot="-1801764">
              <a:off x="5018434" y="4160307"/>
              <a:ext cx="74228" cy="128473"/>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37"/>
            <p:cNvSpPr/>
            <p:nvPr/>
          </p:nvSpPr>
          <p:spPr>
            <a:xfrm>
              <a:off x="5833536" y="4556308"/>
              <a:ext cx="432244" cy="249555"/>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5" name="Google Shape;2715;p37"/>
            <p:cNvSpPr/>
            <p:nvPr/>
          </p:nvSpPr>
          <p:spPr>
            <a:xfrm>
              <a:off x="6124048" y="3784878"/>
              <a:ext cx="99113" cy="215741"/>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37"/>
            <p:cNvSpPr/>
            <p:nvPr/>
          </p:nvSpPr>
          <p:spPr>
            <a:xfrm>
              <a:off x="6137955" y="3696137"/>
              <a:ext cx="71246" cy="137090"/>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37"/>
            <p:cNvSpPr/>
            <p:nvPr/>
          </p:nvSpPr>
          <p:spPr>
            <a:xfrm>
              <a:off x="5898535" y="4644969"/>
              <a:ext cx="153698" cy="86203"/>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37"/>
            <p:cNvSpPr/>
            <p:nvPr/>
          </p:nvSpPr>
          <p:spPr>
            <a:xfrm>
              <a:off x="5898544" y="4659654"/>
              <a:ext cx="151113" cy="71804"/>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37"/>
            <p:cNvSpPr/>
            <p:nvPr/>
          </p:nvSpPr>
          <p:spPr>
            <a:xfrm>
              <a:off x="6010930" y="4594540"/>
              <a:ext cx="153698" cy="86245"/>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37"/>
            <p:cNvSpPr/>
            <p:nvPr/>
          </p:nvSpPr>
          <p:spPr>
            <a:xfrm>
              <a:off x="6010940" y="4609266"/>
              <a:ext cx="151113" cy="71804"/>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37"/>
            <p:cNvSpPr/>
            <p:nvPr/>
          </p:nvSpPr>
          <p:spPr>
            <a:xfrm>
              <a:off x="5939834" y="4034528"/>
              <a:ext cx="224738" cy="6344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37"/>
            <p:cNvSpPr/>
            <p:nvPr/>
          </p:nvSpPr>
          <p:spPr>
            <a:xfrm>
              <a:off x="5972635" y="3514319"/>
              <a:ext cx="163123" cy="261076"/>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37"/>
            <p:cNvSpPr/>
            <p:nvPr/>
          </p:nvSpPr>
          <p:spPr>
            <a:xfrm>
              <a:off x="5938247" y="3698937"/>
              <a:ext cx="250857" cy="415389"/>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37"/>
            <p:cNvSpPr/>
            <p:nvPr/>
          </p:nvSpPr>
          <p:spPr>
            <a:xfrm>
              <a:off x="5692823" y="3751153"/>
              <a:ext cx="318504" cy="248122"/>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37"/>
            <p:cNvSpPr/>
            <p:nvPr/>
          </p:nvSpPr>
          <p:spPr>
            <a:xfrm>
              <a:off x="5925738" y="3745773"/>
              <a:ext cx="96916" cy="141862"/>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37"/>
            <p:cNvSpPr/>
            <p:nvPr/>
          </p:nvSpPr>
          <p:spPr>
            <a:xfrm>
              <a:off x="5972396" y="3502859"/>
              <a:ext cx="158142" cy="174304"/>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27" name="Google Shape;2727;p37"/>
            <p:cNvGrpSpPr/>
            <p:nvPr/>
          </p:nvGrpSpPr>
          <p:grpSpPr>
            <a:xfrm>
              <a:off x="3871486" y="368362"/>
              <a:ext cx="330894" cy="250785"/>
              <a:chOff x="6621095" y="1452181"/>
              <a:chExt cx="330894" cy="250785"/>
            </a:xfrm>
          </p:grpSpPr>
          <p:sp>
            <p:nvSpPr>
              <p:cNvPr id="2728" name="Google Shape;2728;p3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3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3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3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3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3" name="Google Shape;2733;p37"/>
            <p:cNvGrpSpPr/>
            <p:nvPr/>
          </p:nvGrpSpPr>
          <p:grpSpPr>
            <a:xfrm>
              <a:off x="4704106" y="852569"/>
              <a:ext cx="330894" cy="250785"/>
              <a:chOff x="6621095" y="1452181"/>
              <a:chExt cx="330894" cy="250785"/>
            </a:xfrm>
          </p:grpSpPr>
          <p:sp>
            <p:nvSpPr>
              <p:cNvPr id="2734" name="Google Shape;2734;p3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3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3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3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3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39" name="Google Shape;2739;p37"/>
            <p:cNvSpPr/>
            <p:nvPr/>
          </p:nvSpPr>
          <p:spPr>
            <a:xfrm>
              <a:off x="5005135" y="663654"/>
              <a:ext cx="157949" cy="441664"/>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0" name="Google Shape;2740;p37"/>
            <p:cNvSpPr/>
            <p:nvPr/>
          </p:nvSpPr>
          <p:spPr>
            <a:xfrm>
              <a:off x="5078203" y="660182"/>
              <a:ext cx="90963" cy="123358"/>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41" name="Google Shape;2741;p37"/>
            <p:cNvGrpSpPr/>
            <p:nvPr/>
          </p:nvGrpSpPr>
          <p:grpSpPr>
            <a:xfrm flipH="1">
              <a:off x="2446567" y="1414370"/>
              <a:ext cx="298963" cy="226660"/>
              <a:chOff x="6621095" y="1452181"/>
              <a:chExt cx="330894" cy="250785"/>
            </a:xfrm>
          </p:grpSpPr>
          <p:sp>
            <p:nvSpPr>
              <p:cNvPr id="2742" name="Google Shape;2742;p3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3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4" name="Google Shape;2744;p3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5" name="Google Shape;2745;p3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3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47" name="Google Shape;2747;p37"/>
            <p:cNvSpPr/>
            <p:nvPr/>
          </p:nvSpPr>
          <p:spPr>
            <a:xfrm>
              <a:off x="2329846" y="1241863"/>
              <a:ext cx="143174" cy="402337"/>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37"/>
            <p:cNvSpPr/>
            <p:nvPr/>
          </p:nvSpPr>
          <p:spPr>
            <a:xfrm>
              <a:off x="2323859" y="1237315"/>
              <a:ext cx="82772" cy="112806"/>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9" name="Google Shape;2749;p37"/>
          <p:cNvGrpSpPr/>
          <p:nvPr/>
        </p:nvGrpSpPr>
        <p:grpSpPr>
          <a:xfrm>
            <a:off x="2531557" y="3196864"/>
            <a:ext cx="1407493" cy="1561147"/>
            <a:chOff x="2152750" y="190500"/>
            <a:chExt cx="4293756" cy="4762499"/>
          </a:xfrm>
        </p:grpSpPr>
        <p:sp>
          <p:nvSpPr>
            <p:cNvPr id="2750" name="Google Shape;2750;p37"/>
            <p:cNvSpPr/>
            <p:nvPr/>
          </p:nvSpPr>
          <p:spPr>
            <a:xfrm>
              <a:off x="2152750" y="2957607"/>
              <a:ext cx="756691" cy="437959"/>
            </a:xfrm>
            <a:custGeom>
              <a:avLst/>
              <a:gdLst/>
              <a:ahLst/>
              <a:cxnLst/>
              <a:rect l="l" t="t" r="r" b="b"/>
              <a:pathLst>
                <a:path w="756691" h="437959" extrusionOk="0">
                  <a:moveTo>
                    <a:pt x="756692" y="218980"/>
                  </a:moveTo>
                  <a:cubicBezTo>
                    <a:pt x="756692" y="339919"/>
                    <a:pt x="587300" y="437959"/>
                    <a:pt x="378346" y="437959"/>
                  </a:cubicBezTo>
                  <a:cubicBezTo>
                    <a:pt x="169391" y="437959"/>
                    <a:pt x="0" y="339919"/>
                    <a:pt x="0" y="218980"/>
                  </a:cubicBezTo>
                  <a:cubicBezTo>
                    <a:pt x="0" y="98041"/>
                    <a:pt x="169391" y="0"/>
                    <a:pt x="378346" y="0"/>
                  </a:cubicBezTo>
                  <a:cubicBezTo>
                    <a:pt x="587300" y="0"/>
                    <a:pt x="756692" y="98041"/>
                    <a:pt x="756692"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37"/>
            <p:cNvSpPr/>
            <p:nvPr/>
          </p:nvSpPr>
          <p:spPr>
            <a:xfrm>
              <a:off x="2318956" y="3109336"/>
              <a:ext cx="225716" cy="175248"/>
            </a:xfrm>
            <a:custGeom>
              <a:avLst/>
              <a:gdLst/>
              <a:ahLst/>
              <a:cxnLst/>
              <a:rect l="l" t="t" r="r" b="b"/>
              <a:pathLst>
                <a:path w="225716" h="175248" extrusionOk="0">
                  <a:moveTo>
                    <a:pt x="18072" y="5"/>
                  </a:moveTo>
                  <a:cubicBezTo>
                    <a:pt x="45158" y="22103"/>
                    <a:pt x="85074" y="1910"/>
                    <a:pt x="87070" y="3910"/>
                  </a:cubicBezTo>
                  <a:cubicBezTo>
                    <a:pt x="118886" y="33494"/>
                    <a:pt x="152260" y="61346"/>
                    <a:pt x="187050" y="87349"/>
                  </a:cubicBezTo>
                  <a:cubicBezTo>
                    <a:pt x="203871" y="100684"/>
                    <a:pt x="230197" y="118400"/>
                    <a:pt x="225065" y="144023"/>
                  </a:cubicBezTo>
                  <a:cubicBezTo>
                    <a:pt x="216511" y="189742"/>
                    <a:pt x="143522" y="175646"/>
                    <a:pt x="115961" y="161644"/>
                  </a:cubicBezTo>
                  <a:cubicBezTo>
                    <a:pt x="88400" y="147642"/>
                    <a:pt x="65876" y="124496"/>
                    <a:pt x="39931" y="108304"/>
                  </a:cubicBezTo>
                  <a:cubicBezTo>
                    <a:pt x="20924" y="96683"/>
                    <a:pt x="2961" y="90682"/>
                    <a:pt x="110" y="67156"/>
                  </a:cubicBezTo>
                  <a:cubicBezTo>
                    <a:pt x="-1410" y="52964"/>
                    <a:pt x="13225" y="-567"/>
                    <a:pt x="1807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37"/>
            <p:cNvSpPr/>
            <p:nvPr/>
          </p:nvSpPr>
          <p:spPr>
            <a:xfrm>
              <a:off x="2319304" y="3166967"/>
              <a:ext cx="224715" cy="117585"/>
            </a:xfrm>
            <a:custGeom>
              <a:avLst/>
              <a:gdLst/>
              <a:ahLst/>
              <a:cxnLst/>
              <a:rect l="l" t="t" r="r" b="b"/>
              <a:pathLst>
                <a:path w="224715" h="117585" extrusionOk="0">
                  <a:moveTo>
                    <a:pt x="427" y="0"/>
                  </a:moveTo>
                  <a:cubicBezTo>
                    <a:pt x="3943" y="22574"/>
                    <a:pt x="22000" y="28575"/>
                    <a:pt x="40533" y="40291"/>
                  </a:cubicBezTo>
                  <a:cubicBezTo>
                    <a:pt x="66953" y="56769"/>
                    <a:pt x="90332" y="80582"/>
                    <a:pt x="117893" y="94583"/>
                  </a:cubicBezTo>
                  <a:cubicBezTo>
                    <a:pt x="143364" y="107442"/>
                    <a:pt x="206849" y="120301"/>
                    <a:pt x="224716" y="87630"/>
                  </a:cubicBezTo>
                  <a:cubicBezTo>
                    <a:pt x="215212" y="131731"/>
                    <a:pt x="143269" y="117920"/>
                    <a:pt x="115993" y="104013"/>
                  </a:cubicBezTo>
                  <a:cubicBezTo>
                    <a:pt x="88717" y="90107"/>
                    <a:pt x="65908" y="66866"/>
                    <a:pt x="39962" y="50673"/>
                  </a:cubicBezTo>
                  <a:cubicBezTo>
                    <a:pt x="20955" y="39053"/>
                    <a:pt x="2993" y="33052"/>
                    <a:pt x="142" y="9525"/>
                  </a:cubicBezTo>
                  <a:cubicBezTo>
                    <a:pt x="-117" y="6353"/>
                    <a:pt x="-21" y="3153"/>
                    <a:pt x="4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3" name="Google Shape;2753;p37"/>
            <p:cNvSpPr/>
            <p:nvPr/>
          </p:nvSpPr>
          <p:spPr>
            <a:xfrm>
              <a:off x="2550431" y="3021675"/>
              <a:ext cx="225586" cy="168802"/>
            </a:xfrm>
            <a:custGeom>
              <a:avLst/>
              <a:gdLst/>
              <a:ahLst/>
              <a:cxnLst/>
              <a:rect l="l" t="t" r="r" b="b"/>
              <a:pathLst>
                <a:path w="225586" h="168802" extrusionOk="0">
                  <a:moveTo>
                    <a:pt x="21626" y="130"/>
                  </a:moveTo>
                  <a:cubicBezTo>
                    <a:pt x="48617" y="22228"/>
                    <a:pt x="96040" y="-1965"/>
                    <a:pt x="97656" y="130"/>
                  </a:cubicBezTo>
                  <a:cubicBezTo>
                    <a:pt x="125867" y="28715"/>
                    <a:pt x="155661" y="55680"/>
                    <a:pt x="186897" y="80902"/>
                  </a:cubicBezTo>
                  <a:cubicBezTo>
                    <a:pt x="203813" y="94237"/>
                    <a:pt x="230139" y="111954"/>
                    <a:pt x="224912" y="137576"/>
                  </a:cubicBezTo>
                  <a:cubicBezTo>
                    <a:pt x="216358" y="183296"/>
                    <a:pt x="143369" y="169199"/>
                    <a:pt x="115808" y="155197"/>
                  </a:cubicBezTo>
                  <a:cubicBezTo>
                    <a:pt x="88247" y="141196"/>
                    <a:pt x="65723" y="118050"/>
                    <a:pt x="39778" y="101857"/>
                  </a:cubicBezTo>
                  <a:cubicBezTo>
                    <a:pt x="20770" y="90237"/>
                    <a:pt x="2903" y="84236"/>
                    <a:pt x="52" y="60709"/>
                  </a:cubicBezTo>
                  <a:cubicBezTo>
                    <a:pt x="-1088" y="46517"/>
                    <a:pt x="16779" y="-441"/>
                    <a:pt x="21626" y="13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4" name="Google Shape;2754;p37"/>
            <p:cNvSpPr/>
            <p:nvPr/>
          </p:nvSpPr>
          <p:spPr>
            <a:xfrm>
              <a:off x="2551534" y="3076575"/>
              <a:ext cx="224758" cy="117584"/>
            </a:xfrm>
            <a:custGeom>
              <a:avLst/>
              <a:gdLst/>
              <a:ahLst/>
              <a:cxnLst/>
              <a:rect l="l" t="t" r="r" b="b"/>
              <a:pathLst>
                <a:path w="224758" h="117584" extrusionOk="0">
                  <a:moveTo>
                    <a:pt x="375" y="0"/>
                  </a:moveTo>
                  <a:cubicBezTo>
                    <a:pt x="3986" y="22574"/>
                    <a:pt x="22043" y="28575"/>
                    <a:pt x="40481" y="40291"/>
                  </a:cubicBezTo>
                  <a:cubicBezTo>
                    <a:pt x="66996" y="56769"/>
                    <a:pt x="90375" y="80581"/>
                    <a:pt x="117841" y="94583"/>
                  </a:cubicBezTo>
                  <a:cubicBezTo>
                    <a:pt x="143312" y="107442"/>
                    <a:pt x="206892" y="120301"/>
                    <a:pt x="224759" y="87630"/>
                  </a:cubicBezTo>
                  <a:cubicBezTo>
                    <a:pt x="215255" y="131731"/>
                    <a:pt x="143217" y="117920"/>
                    <a:pt x="115941" y="104013"/>
                  </a:cubicBezTo>
                  <a:cubicBezTo>
                    <a:pt x="88665" y="90106"/>
                    <a:pt x="65951" y="66865"/>
                    <a:pt x="39910" y="50673"/>
                  </a:cubicBezTo>
                  <a:cubicBezTo>
                    <a:pt x="21378" y="39053"/>
                    <a:pt x="3036" y="33052"/>
                    <a:pt x="185" y="9525"/>
                  </a:cubicBezTo>
                  <a:cubicBezTo>
                    <a:pt x="-114" y="6353"/>
                    <a:pt x="-50" y="3153"/>
                    <a:pt x="37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37"/>
            <p:cNvSpPr/>
            <p:nvPr/>
          </p:nvSpPr>
          <p:spPr>
            <a:xfrm>
              <a:off x="2330724" y="2010537"/>
              <a:ext cx="387976" cy="1115665"/>
            </a:xfrm>
            <a:custGeom>
              <a:avLst/>
              <a:gdLst/>
              <a:ahLst/>
              <a:cxnLst/>
              <a:rect l="l" t="t" r="r" b="b"/>
              <a:pathLst>
                <a:path w="387976" h="1115665" extrusionOk="0">
                  <a:moveTo>
                    <a:pt x="4689" y="96964"/>
                  </a:moveTo>
                  <a:cubicBezTo>
                    <a:pt x="6019" y="138017"/>
                    <a:pt x="18754" y="316039"/>
                    <a:pt x="24456" y="410623"/>
                  </a:cubicBezTo>
                  <a:cubicBezTo>
                    <a:pt x="30159" y="505206"/>
                    <a:pt x="31489" y="620173"/>
                    <a:pt x="31489" y="620173"/>
                  </a:cubicBezTo>
                  <a:cubicBezTo>
                    <a:pt x="31489" y="620173"/>
                    <a:pt x="15238" y="688943"/>
                    <a:pt x="4689" y="769715"/>
                  </a:cubicBezTo>
                  <a:cubicBezTo>
                    <a:pt x="-5861" y="850487"/>
                    <a:pt x="4689" y="1105472"/>
                    <a:pt x="4689" y="1105472"/>
                  </a:cubicBezTo>
                  <a:cubicBezTo>
                    <a:pt x="25827" y="1119064"/>
                    <a:pt x="52928" y="1119064"/>
                    <a:pt x="74066" y="1105472"/>
                  </a:cubicBezTo>
                  <a:cubicBezTo>
                    <a:pt x="74066" y="1105472"/>
                    <a:pt x="117403" y="901446"/>
                    <a:pt x="137456" y="809530"/>
                  </a:cubicBezTo>
                  <a:cubicBezTo>
                    <a:pt x="157509" y="717614"/>
                    <a:pt x="161026" y="664559"/>
                    <a:pt x="171480" y="607600"/>
                  </a:cubicBezTo>
                  <a:cubicBezTo>
                    <a:pt x="184025" y="538639"/>
                    <a:pt x="211206" y="217075"/>
                    <a:pt x="211206" y="217075"/>
                  </a:cubicBezTo>
                  <a:lnTo>
                    <a:pt x="222040" y="217742"/>
                  </a:lnTo>
                  <a:lnTo>
                    <a:pt x="250551" y="580930"/>
                  </a:lnTo>
                  <a:cubicBezTo>
                    <a:pt x="241642" y="607685"/>
                    <a:pt x="235526" y="635299"/>
                    <a:pt x="232304" y="663321"/>
                  </a:cubicBezTo>
                  <a:cubicBezTo>
                    <a:pt x="224416" y="722471"/>
                    <a:pt x="240573" y="1020127"/>
                    <a:pt x="240573" y="1020127"/>
                  </a:cubicBezTo>
                  <a:cubicBezTo>
                    <a:pt x="264164" y="1033272"/>
                    <a:pt x="293106" y="1032091"/>
                    <a:pt x="315557" y="1017079"/>
                  </a:cubicBezTo>
                  <a:cubicBezTo>
                    <a:pt x="315557" y="1017079"/>
                    <a:pt x="387976" y="622840"/>
                    <a:pt x="387976" y="562832"/>
                  </a:cubicBezTo>
                  <a:cubicBezTo>
                    <a:pt x="387976" y="523208"/>
                    <a:pt x="381229" y="0"/>
                    <a:pt x="3812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37"/>
            <p:cNvSpPr/>
            <p:nvPr/>
          </p:nvSpPr>
          <p:spPr>
            <a:xfrm>
              <a:off x="2382705" y="1314450"/>
              <a:ext cx="248692" cy="242377"/>
            </a:xfrm>
            <a:custGeom>
              <a:avLst/>
              <a:gdLst/>
              <a:ahLst/>
              <a:cxnLst/>
              <a:rect l="l" t="t" r="r" b="b"/>
              <a:pathLst>
                <a:path w="248692" h="242377" extrusionOk="0">
                  <a:moveTo>
                    <a:pt x="50881" y="0"/>
                  </a:moveTo>
                  <a:cubicBezTo>
                    <a:pt x="50881" y="0"/>
                    <a:pt x="55538" y="89440"/>
                    <a:pt x="53542" y="97346"/>
                  </a:cubicBezTo>
                  <a:cubicBezTo>
                    <a:pt x="51546" y="105251"/>
                    <a:pt x="12486" y="131540"/>
                    <a:pt x="1176" y="140970"/>
                  </a:cubicBezTo>
                  <a:cubicBezTo>
                    <a:pt x="-10133" y="150400"/>
                    <a:pt x="62951" y="222599"/>
                    <a:pt x="98400" y="238887"/>
                  </a:cubicBezTo>
                  <a:cubicBezTo>
                    <a:pt x="133849" y="255175"/>
                    <a:pt x="246564" y="212217"/>
                    <a:pt x="248560" y="156782"/>
                  </a:cubicBezTo>
                  <a:cubicBezTo>
                    <a:pt x="250556" y="101346"/>
                    <a:pt x="229552" y="54769"/>
                    <a:pt x="211970" y="52006"/>
                  </a:cubicBezTo>
                  <a:cubicBezTo>
                    <a:pt x="194388" y="49244"/>
                    <a:pt x="50881" y="0"/>
                    <a:pt x="5088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37"/>
            <p:cNvSpPr/>
            <p:nvPr/>
          </p:nvSpPr>
          <p:spPr>
            <a:xfrm>
              <a:off x="2671394" y="1371981"/>
              <a:ext cx="353519" cy="695039"/>
            </a:xfrm>
            <a:custGeom>
              <a:avLst/>
              <a:gdLst/>
              <a:ahLst/>
              <a:cxnLst/>
              <a:rect l="l" t="t" r="r" b="b"/>
              <a:pathLst>
                <a:path w="353519" h="695039" extrusionOk="0">
                  <a:moveTo>
                    <a:pt x="6725" y="108394"/>
                  </a:moveTo>
                  <a:cubicBezTo>
                    <a:pt x="11952" y="68961"/>
                    <a:pt x="-13993" y="31432"/>
                    <a:pt x="11192" y="0"/>
                  </a:cubicBezTo>
                  <a:cubicBezTo>
                    <a:pt x="99292" y="86582"/>
                    <a:pt x="88077" y="315754"/>
                    <a:pt x="108130" y="462344"/>
                  </a:cubicBezTo>
                  <a:cubicBezTo>
                    <a:pt x="173516" y="530924"/>
                    <a:pt x="305049" y="598456"/>
                    <a:pt x="342114" y="614744"/>
                  </a:cubicBezTo>
                  <a:cubicBezTo>
                    <a:pt x="348861" y="617791"/>
                    <a:pt x="354659" y="621030"/>
                    <a:pt x="353328" y="628364"/>
                  </a:cubicBezTo>
                  <a:cubicBezTo>
                    <a:pt x="348006" y="656939"/>
                    <a:pt x="339738" y="667798"/>
                    <a:pt x="322726" y="695039"/>
                  </a:cubicBezTo>
                  <a:cubicBezTo>
                    <a:pt x="235671" y="657415"/>
                    <a:pt x="172946" y="635794"/>
                    <a:pt x="64223" y="532257"/>
                  </a:cubicBezTo>
                  <a:cubicBezTo>
                    <a:pt x="53909" y="521094"/>
                    <a:pt x="44680" y="508978"/>
                    <a:pt x="36662" y="496062"/>
                  </a:cubicBezTo>
                  <a:cubicBezTo>
                    <a:pt x="5584" y="403479"/>
                    <a:pt x="-2209" y="176498"/>
                    <a:pt x="6725" y="1083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37"/>
            <p:cNvSpPr/>
            <p:nvPr/>
          </p:nvSpPr>
          <p:spPr>
            <a:xfrm>
              <a:off x="2315965" y="1348763"/>
              <a:ext cx="403432" cy="814679"/>
            </a:xfrm>
            <a:custGeom>
              <a:avLst/>
              <a:gdLst/>
              <a:ahLst/>
              <a:cxnLst/>
              <a:rect l="l" t="t" r="r" b="b"/>
              <a:pathLst>
                <a:path w="403432" h="814679" extrusionOk="0">
                  <a:moveTo>
                    <a:pt x="107642" y="78462"/>
                  </a:moveTo>
                  <a:cubicBezTo>
                    <a:pt x="107642" y="78462"/>
                    <a:pt x="172458" y="175236"/>
                    <a:pt x="262839" y="184761"/>
                  </a:cubicBezTo>
                  <a:cubicBezTo>
                    <a:pt x="291351" y="156186"/>
                    <a:pt x="293917" y="56364"/>
                    <a:pt x="254476" y="24360"/>
                  </a:cubicBezTo>
                  <a:cubicBezTo>
                    <a:pt x="254476" y="24360"/>
                    <a:pt x="290780" y="-4977"/>
                    <a:pt x="315585" y="738"/>
                  </a:cubicBezTo>
                  <a:cubicBezTo>
                    <a:pt x="342222" y="16921"/>
                    <a:pt x="362057" y="42286"/>
                    <a:pt x="371373" y="72081"/>
                  </a:cubicBezTo>
                  <a:cubicBezTo>
                    <a:pt x="394367" y="138651"/>
                    <a:pt x="405154" y="208831"/>
                    <a:pt x="403210" y="279249"/>
                  </a:cubicBezTo>
                  <a:cubicBezTo>
                    <a:pt x="401690" y="374499"/>
                    <a:pt x="403210" y="664250"/>
                    <a:pt x="403210" y="664250"/>
                  </a:cubicBezTo>
                  <a:cubicBezTo>
                    <a:pt x="403210" y="664250"/>
                    <a:pt x="390570" y="725591"/>
                    <a:pt x="308838" y="771216"/>
                  </a:cubicBezTo>
                  <a:cubicBezTo>
                    <a:pt x="227105" y="816840"/>
                    <a:pt x="166281" y="821317"/>
                    <a:pt x="110874" y="808363"/>
                  </a:cubicBezTo>
                  <a:cubicBezTo>
                    <a:pt x="65065" y="797695"/>
                    <a:pt x="27240" y="781503"/>
                    <a:pt x="11559" y="748260"/>
                  </a:cubicBezTo>
                  <a:cubicBezTo>
                    <a:pt x="15646" y="681585"/>
                    <a:pt x="45298" y="508040"/>
                    <a:pt x="34178" y="424410"/>
                  </a:cubicBezTo>
                  <a:cubicBezTo>
                    <a:pt x="23059" y="340781"/>
                    <a:pt x="5667" y="278202"/>
                    <a:pt x="915" y="210574"/>
                  </a:cubicBezTo>
                  <a:cubicBezTo>
                    <a:pt x="-3837" y="142947"/>
                    <a:pt x="9848" y="143899"/>
                    <a:pt x="43682" y="120182"/>
                  </a:cubicBezTo>
                  <a:cubicBezTo>
                    <a:pt x="63986" y="104770"/>
                    <a:pt x="85361" y="90826"/>
                    <a:pt x="107642" y="7846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37"/>
            <p:cNvSpPr/>
            <p:nvPr/>
          </p:nvSpPr>
          <p:spPr>
            <a:xfrm>
              <a:off x="2373403" y="1062776"/>
              <a:ext cx="268166" cy="327122"/>
            </a:xfrm>
            <a:custGeom>
              <a:avLst/>
              <a:gdLst/>
              <a:ahLst/>
              <a:cxnLst/>
              <a:rect l="l" t="t" r="r" b="b"/>
              <a:pathLst>
                <a:path w="268166" h="327122" extrusionOk="0">
                  <a:moveTo>
                    <a:pt x="262234" y="118324"/>
                  </a:moveTo>
                  <a:lnTo>
                    <a:pt x="262234" y="118324"/>
                  </a:lnTo>
                  <a:cubicBezTo>
                    <a:pt x="251590" y="48886"/>
                    <a:pt x="201695" y="-3787"/>
                    <a:pt x="130227" y="214"/>
                  </a:cubicBezTo>
                  <a:cubicBezTo>
                    <a:pt x="54204" y="4462"/>
                    <a:pt x="-3996" y="69658"/>
                    <a:pt x="215" y="145851"/>
                  </a:cubicBezTo>
                  <a:cubicBezTo>
                    <a:pt x="2583" y="188590"/>
                    <a:pt x="24775" y="227747"/>
                    <a:pt x="60184" y="251674"/>
                  </a:cubicBezTo>
                  <a:cubicBezTo>
                    <a:pt x="62685" y="262208"/>
                    <a:pt x="66417" y="272400"/>
                    <a:pt x="71303" y="282058"/>
                  </a:cubicBezTo>
                  <a:cubicBezTo>
                    <a:pt x="96488" y="311681"/>
                    <a:pt x="172994" y="329683"/>
                    <a:pt x="194852" y="326826"/>
                  </a:cubicBezTo>
                  <a:cubicBezTo>
                    <a:pt x="223364" y="322825"/>
                    <a:pt x="238380" y="311014"/>
                    <a:pt x="251875" y="280153"/>
                  </a:cubicBezTo>
                  <a:cubicBezTo>
                    <a:pt x="275540" y="225385"/>
                    <a:pt x="268127" y="152518"/>
                    <a:pt x="262234" y="1183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0" name="Google Shape;2760;p37"/>
            <p:cNvSpPr/>
            <p:nvPr/>
          </p:nvSpPr>
          <p:spPr>
            <a:xfrm>
              <a:off x="2348404" y="1033740"/>
              <a:ext cx="282986" cy="280709"/>
            </a:xfrm>
            <a:custGeom>
              <a:avLst/>
              <a:gdLst/>
              <a:ahLst/>
              <a:cxnLst/>
              <a:rect l="l" t="t" r="r" b="b"/>
              <a:pathLst>
                <a:path w="282986" h="280709" extrusionOk="0">
                  <a:moveTo>
                    <a:pt x="85182" y="280709"/>
                  </a:moveTo>
                  <a:lnTo>
                    <a:pt x="85182" y="280709"/>
                  </a:lnTo>
                  <a:lnTo>
                    <a:pt x="91740" y="220130"/>
                  </a:lnTo>
                  <a:cubicBezTo>
                    <a:pt x="91740" y="220130"/>
                    <a:pt x="41940" y="91733"/>
                    <a:pt x="159122" y="116403"/>
                  </a:cubicBezTo>
                  <a:cubicBezTo>
                    <a:pt x="236102" y="132595"/>
                    <a:pt x="255490" y="139644"/>
                    <a:pt x="278964" y="87828"/>
                  </a:cubicBezTo>
                  <a:cubicBezTo>
                    <a:pt x="302439" y="36012"/>
                    <a:pt x="219661" y="-10565"/>
                    <a:pt x="121487" y="2103"/>
                  </a:cubicBezTo>
                  <a:cubicBezTo>
                    <a:pt x="51379" y="9511"/>
                    <a:pt x="-1397" y="69481"/>
                    <a:pt x="28" y="140120"/>
                  </a:cubicBezTo>
                  <a:cubicBezTo>
                    <a:pt x="2594" y="178506"/>
                    <a:pt x="12763" y="255658"/>
                    <a:pt x="85182" y="280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1" name="Google Shape;2761;p37"/>
            <p:cNvSpPr/>
            <p:nvPr/>
          </p:nvSpPr>
          <p:spPr>
            <a:xfrm>
              <a:off x="2295460" y="1509426"/>
              <a:ext cx="362138" cy="623316"/>
            </a:xfrm>
            <a:custGeom>
              <a:avLst/>
              <a:gdLst/>
              <a:ahLst/>
              <a:cxnLst/>
              <a:rect l="l" t="t" r="r" b="b"/>
              <a:pathLst>
                <a:path w="362138" h="623316" extrusionOk="0">
                  <a:moveTo>
                    <a:pt x="1462" y="9525"/>
                  </a:moveTo>
                  <a:cubicBezTo>
                    <a:pt x="35295" y="0"/>
                    <a:pt x="9540" y="7906"/>
                    <a:pt x="35295" y="0"/>
                  </a:cubicBezTo>
                  <a:cubicBezTo>
                    <a:pt x="123395" y="86678"/>
                    <a:pt x="112466" y="235077"/>
                    <a:pt x="132424" y="381762"/>
                  </a:cubicBezTo>
                  <a:cubicBezTo>
                    <a:pt x="181083" y="462343"/>
                    <a:pt x="361655" y="571595"/>
                    <a:pt x="361655" y="571595"/>
                  </a:cubicBezTo>
                  <a:cubicBezTo>
                    <a:pt x="363936" y="587216"/>
                    <a:pt x="358424" y="591788"/>
                    <a:pt x="338941" y="623316"/>
                  </a:cubicBezTo>
                  <a:cubicBezTo>
                    <a:pt x="251982" y="585692"/>
                    <a:pt x="179088" y="553212"/>
                    <a:pt x="70364" y="449771"/>
                  </a:cubicBezTo>
                  <a:cubicBezTo>
                    <a:pt x="66088" y="445675"/>
                    <a:pt x="59815" y="444627"/>
                    <a:pt x="58009" y="439007"/>
                  </a:cubicBezTo>
                  <a:cubicBezTo>
                    <a:pt x="26932" y="345376"/>
                    <a:pt x="-7567" y="77724"/>
                    <a:pt x="1462" y="952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37"/>
            <p:cNvSpPr/>
            <p:nvPr/>
          </p:nvSpPr>
          <p:spPr>
            <a:xfrm>
              <a:off x="2681160" y="1699641"/>
              <a:ext cx="419212" cy="565118"/>
            </a:xfrm>
            <a:custGeom>
              <a:avLst/>
              <a:gdLst/>
              <a:ahLst/>
              <a:cxnLst/>
              <a:rect l="l" t="t" r="r" b="b"/>
              <a:pathLst>
                <a:path w="419212" h="565118" extrusionOk="0">
                  <a:moveTo>
                    <a:pt x="419212" y="0"/>
                  </a:moveTo>
                  <a:lnTo>
                    <a:pt x="287965" y="449771"/>
                  </a:lnTo>
                  <a:lnTo>
                    <a:pt x="0" y="565118"/>
                  </a:lnTo>
                  <a:lnTo>
                    <a:pt x="105017" y="126968"/>
                  </a:lnTo>
                  <a:lnTo>
                    <a:pt x="419212"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37"/>
            <p:cNvSpPr/>
            <p:nvPr/>
          </p:nvSpPr>
          <p:spPr>
            <a:xfrm>
              <a:off x="2608827" y="2053875"/>
              <a:ext cx="212446" cy="104783"/>
            </a:xfrm>
            <a:custGeom>
              <a:avLst/>
              <a:gdLst/>
              <a:ahLst/>
              <a:cxnLst/>
              <a:rect l="l" t="t" r="r" b="b"/>
              <a:pathLst>
                <a:path w="212446" h="104783" extrusionOk="0">
                  <a:moveTo>
                    <a:pt x="2861" y="30194"/>
                  </a:moveTo>
                  <a:cubicBezTo>
                    <a:pt x="7137" y="14859"/>
                    <a:pt x="18257" y="18669"/>
                    <a:pt x="30707" y="22479"/>
                  </a:cubicBezTo>
                  <a:cubicBezTo>
                    <a:pt x="44209" y="27956"/>
                    <a:pt x="59041" y="29251"/>
                    <a:pt x="73284" y="26194"/>
                  </a:cubicBezTo>
                  <a:cubicBezTo>
                    <a:pt x="85164" y="22479"/>
                    <a:pt x="93717" y="12287"/>
                    <a:pt x="103791" y="5525"/>
                  </a:cubicBezTo>
                  <a:cubicBezTo>
                    <a:pt x="109552" y="2086"/>
                    <a:pt x="116096" y="181"/>
                    <a:pt x="122799" y="0"/>
                  </a:cubicBezTo>
                  <a:cubicBezTo>
                    <a:pt x="122228" y="3905"/>
                    <a:pt x="116241" y="26765"/>
                    <a:pt x="116241" y="26765"/>
                  </a:cubicBezTo>
                  <a:cubicBezTo>
                    <a:pt x="116241" y="26765"/>
                    <a:pt x="179346" y="27432"/>
                    <a:pt x="185809" y="26098"/>
                  </a:cubicBezTo>
                  <a:cubicBezTo>
                    <a:pt x="191634" y="25308"/>
                    <a:pt x="196997" y="29394"/>
                    <a:pt x="197789" y="35233"/>
                  </a:cubicBezTo>
                  <a:cubicBezTo>
                    <a:pt x="198199" y="38252"/>
                    <a:pt x="197297" y="41310"/>
                    <a:pt x="195312" y="43625"/>
                  </a:cubicBezTo>
                  <a:lnTo>
                    <a:pt x="199589" y="42958"/>
                  </a:lnTo>
                  <a:cubicBezTo>
                    <a:pt x="212514" y="40100"/>
                    <a:pt x="218027" y="59912"/>
                    <a:pt x="205006" y="62865"/>
                  </a:cubicBezTo>
                  <a:cubicBezTo>
                    <a:pt x="201585" y="63627"/>
                    <a:pt x="198069" y="64008"/>
                    <a:pt x="194457" y="64484"/>
                  </a:cubicBezTo>
                  <a:cubicBezTo>
                    <a:pt x="202915" y="67723"/>
                    <a:pt x="205006" y="81725"/>
                    <a:pt x="194457" y="83534"/>
                  </a:cubicBezTo>
                  <a:lnTo>
                    <a:pt x="191226" y="84106"/>
                  </a:lnTo>
                  <a:cubicBezTo>
                    <a:pt x="189741" y="84668"/>
                    <a:pt x="188151" y="84896"/>
                    <a:pt x="186569" y="84772"/>
                  </a:cubicBezTo>
                  <a:lnTo>
                    <a:pt x="184573" y="84772"/>
                  </a:lnTo>
                  <a:cubicBezTo>
                    <a:pt x="185790" y="90916"/>
                    <a:pt x="181809" y="96879"/>
                    <a:pt x="175683" y="98098"/>
                  </a:cubicBezTo>
                  <a:cubicBezTo>
                    <a:pt x="175480" y="98136"/>
                    <a:pt x="175275" y="98174"/>
                    <a:pt x="175069" y="98203"/>
                  </a:cubicBezTo>
                  <a:cubicBezTo>
                    <a:pt x="144277" y="102298"/>
                    <a:pt x="99039" y="114586"/>
                    <a:pt x="71098" y="89154"/>
                  </a:cubicBezTo>
                  <a:cubicBezTo>
                    <a:pt x="51763" y="87239"/>
                    <a:pt x="32878" y="82124"/>
                    <a:pt x="15216" y="74009"/>
                  </a:cubicBezTo>
                  <a:cubicBezTo>
                    <a:pt x="-1796" y="65913"/>
                    <a:pt x="-2271" y="48577"/>
                    <a:pt x="2861" y="301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37"/>
            <p:cNvSpPr/>
            <p:nvPr/>
          </p:nvSpPr>
          <p:spPr>
            <a:xfrm>
              <a:off x="2916099" y="1987646"/>
              <a:ext cx="131568" cy="109091"/>
            </a:xfrm>
            <a:custGeom>
              <a:avLst/>
              <a:gdLst/>
              <a:ahLst/>
              <a:cxnLst/>
              <a:rect l="l" t="t" r="r" b="b"/>
              <a:pathLst>
                <a:path w="131568" h="109091" extrusionOk="0">
                  <a:moveTo>
                    <a:pt x="10639" y="59657"/>
                  </a:moveTo>
                  <a:lnTo>
                    <a:pt x="14916" y="59657"/>
                  </a:lnTo>
                  <a:cubicBezTo>
                    <a:pt x="10289" y="56028"/>
                    <a:pt x="9476" y="49322"/>
                    <a:pt x="13102" y="44683"/>
                  </a:cubicBezTo>
                  <a:cubicBezTo>
                    <a:pt x="14995" y="42255"/>
                    <a:pt x="17838" y="40778"/>
                    <a:pt x="20903" y="40607"/>
                  </a:cubicBezTo>
                  <a:cubicBezTo>
                    <a:pt x="27556" y="40607"/>
                    <a:pt x="92467" y="26986"/>
                    <a:pt x="92467" y="26986"/>
                  </a:cubicBezTo>
                  <a:lnTo>
                    <a:pt x="100260" y="221"/>
                  </a:lnTo>
                  <a:cubicBezTo>
                    <a:pt x="100260" y="-1303"/>
                    <a:pt x="111569" y="5555"/>
                    <a:pt x="111950" y="5840"/>
                  </a:cubicBezTo>
                  <a:cubicBezTo>
                    <a:pt x="123082" y="13146"/>
                    <a:pt x="130288" y="25138"/>
                    <a:pt x="131527" y="38416"/>
                  </a:cubicBezTo>
                  <a:cubicBezTo>
                    <a:pt x="132163" y="57028"/>
                    <a:pt x="125315" y="75116"/>
                    <a:pt x="112520" y="88613"/>
                  </a:cubicBezTo>
                  <a:cubicBezTo>
                    <a:pt x="100854" y="100414"/>
                    <a:pt x="85087" y="107244"/>
                    <a:pt x="68517" y="107663"/>
                  </a:cubicBezTo>
                  <a:cubicBezTo>
                    <a:pt x="60629" y="108139"/>
                    <a:pt x="53026" y="108520"/>
                    <a:pt x="46279" y="109092"/>
                  </a:cubicBezTo>
                  <a:cubicBezTo>
                    <a:pt x="40033" y="109092"/>
                    <a:pt x="34969" y="104015"/>
                    <a:pt x="34969" y="97757"/>
                  </a:cubicBezTo>
                  <a:cubicBezTo>
                    <a:pt x="34969" y="97728"/>
                    <a:pt x="34969" y="97690"/>
                    <a:pt x="34969" y="97661"/>
                  </a:cubicBezTo>
                  <a:lnTo>
                    <a:pt x="32973" y="97661"/>
                  </a:lnTo>
                  <a:cubicBezTo>
                    <a:pt x="31442" y="98023"/>
                    <a:pt x="29847" y="98023"/>
                    <a:pt x="28316" y="97661"/>
                  </a:cubicBezTo>
                  <a:lnTo>
                    <a:pt x="24990" y="97661"/>
                  </a:lnTo>
                  <a:cubicBezTo>
                    <a:pt x="13966" y="97661"/>
                    <a:pt x="13110" y="83946"/>
                    <a:pt x="20618" y="78611"/>
                  </a:cubicBezTo>
                  <a:cubicBezTo>
                    <a:pt x="17102" y="78611"/>
                    <a:pt x="13490" y="79278"/>
                    <a:pt x="9974" y="79278"/>
                  </a:cubicBezTo>
                  <a:cubicBezTo>
                    <a:pt x="-3806" y="80135"/>
                    <a:pt x="-3046" y="59561"/>
                    <a:pt x="10639" y="5965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37"/>
            <p:cNvSpPr/>
            <p:nvPr/>
          </p:nvSpPr>
          <p:spPr>
            <a:xfrm>
              <a:off x="2631550" y="1349025"/>
              <a:ext cx="130391" cy="190023"/>
            </a:xfrm>
            <a:custGeom>
              <a:avLst/>
              <a:gdLst/>
              <a:ahLst/>
              <a:cxnLst/>
              <a:rect l="l" t="t" r="r" b="b"/>
              <a:pathLst>
                <a:path w="130391" h="190023" extrusionOk="0">
                  <a:moveTo>
                    <a:pt x="83348" y="190024"/>
                  </a:moveTo>
                  <a:cubicBezTo>
                    <a:pt x="83348" y="190024"/>
                    <a:pt x="116611" y="188309"/>
                    <a:pt x="130392" y="168878"/>
                  </a:cubicBezTo>
                  <a:cubicBezTo>
                    <a:pt x="127826" y="135636"/>
                    <a:pt x="85344" y="9430"/>
                    <a:pt x="0" y="0"/>
                  </a:cubicBezTo>
                  <a:cubicBezTo>
                    <a:pt x="23264" y="16335"/>
                    <a:pt x="41713" y="38643"/>
                    <a:pt x="53411" y="64580"/>
                  </a:cubicBezTo>
                  <a:cubicBezTo>
                    <a:pt x="68902" y="102584"/>
                    <a:pt x="83348" y="190024"/>
                    <a:pt x="83348" y="1900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37"/>
            <p:cNvSpPr/>
            <p:nvPr/>
          </p:nvSpPr>
          <p:spPr>
            <a:xfrm>
              <a:off x="2269458" y="1478036"/>
              <a:ext cx="157611" cy="236452"/>
            </a:xfrm>
            <a:custGeom>
              <a:avLst/>
              <a:gdLst/>
              <a:ahLst/>
              <a:cxnLst/>
              <a:rect l="l" t="t" r="r" b="b"/>
              <a:pathLst>
                <a:path w="157611" h="236452" extrusionOk="0">
                  <a:moveTo>
                    <a:pt x="12067" y="227795"/>
                  </a:moveTo>
                  <a:cubicBezTo>
                    <a:pt x="12067" y="227795"/>
                    <a:pt x="97031" y="257132"/>
                    <a:pt x="156905" y="207793"/>
                  </a:cubicBezTo>
                  <a:cubicBezTo>
                    <a:pt x="163463" y="196458"/>
                    <a:pt x="122216" y="51583"/>
                    <a:pt x="122216" y="51583"/>
                  </a:cubicBezTo>
                  <a:cubicBezTo>
                    <a:pt x="122216" y="51583"/>
                    <a:pt x="86577" y="-22522"/>
                    <a:pt x="30790" y="6911"/>
                  </a:cubicBezTo>
                  <a:cubicBezTo>
                    <a:pt x="-24997" y="36343"/>
                    <a:pt x="12067" y="227795"/>
                    <a:pt x="12067" y="22779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37"/>
            <p:cNvSpPr/>
            <p:nvPr/>
          </p:nvSpPr>
          <p:spPr>
            <a:xfrm>
              <a:off x="3098756" y="3983831"/>
              <a:ext cx="98079" cy="56769"/>
            </a:xfrm>
            <a:custGeom>
              <a:avLst/>
              <a:gdLst/>
              <a:ahLst/>
              <a:cxnLst/>
              <a:rect l="l" t="t" r="r" b="b"/>
              <a:pathLst>
                <a:path w="98079" h="56769" extrusionOk="0">
                  <a:moveTo>
                    <a:pt x="98079" y="28385"/>
                  </a:moveTo>
                  <a:cubicBezTo>
                    <a:pt x="98079" y="44061"/>
                    <a:pt x="76123" y="56769"/>
                    <a:pt x="49040" y="56769"/>
                  </a:cubicBezTo>
                  <a:cubicBezTo>
                    <a:pt x="21956" y="56769"/>
                    <a:pt x="0" y="44061"/>
                    <a:pt x="0" y="28385"/>
                  </a:cubicBezTo>
                  <a:cubicBezTo>
                    <a:pt x="0" y="12708"/>
                    <a:pt x="21956" y="0"/>
                    <a:pt x="49040" y="0"/>
                  </a:cubicBezTo>
                  <a:cubicBezTo>
                    <a:pt x="76123" y="0"/>
                    <a:pt x="98079" y="12708"/>
                    <a:pt x="98079" y="2838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37"/>
            <p:cNvSpPr/>
            <p:nvPr/>
          </p:nvSpPr>
          <p:spPr>
            <a:xfrm>
              <a:off x="4017202" y="4508754"/>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37"/>
            <p:cNvSpPr/>
            <p:nvPr/>
          </p:nvSpPr>
          <p:spPr>
            <a:xfrm>
              <a:off x="5609182" y="3535680"/>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37"/>
            <p:cNvSpPr/>
            <p:nvPr/>
          </p:nvSpPr>
          <p:spPr>
            <a:xfrm>
              <a:off x="3115863" y="3050952"/>
              <a:ext cx="67191" cy="975240"/>
            </a:xfrm>
            <a:custGeom>
              <a:avLst/>
              <a:gdLst/>
              <a:ahLst/>
              <a:cxnLst/>
              <a:rect l="l" t="t" r="r" b="b"/>
              <a:pathLst>
                <a:path w="67191" h="975240" extrusionOk="0">
                  <a:moveTo>
                    <a:pt x="0" y="0"/>
                  </a:moveTo>
                  <a:lnTo>
                    <a:pt x="0" y="955548"/>
                  </a:lnTo>
                  <a:cubicBezTo>
                    <a:pt x="447" y="961558"/>
                    <a:pt x="4068" y="966864"/>
                    <a:pt x="9504" y="969455"/>
                  </a:cubicBezTo>
                  <a:cubicBezTo>
                    <a:pt x="24643" y="977170"/>
                    <a:pt x="42549" y="977170"/>
                    <a:pt x="57688" y="969455"/>
                  </a:cubicBezTo>
                  <a:cubicBezTo>
                    <a:pt x="63105" y="966854"/>
                    <a:pt x="66726" y="961549"/>
                    <a:pt x="67192" y="955548"/>
                  </a:cubicBezTo>
                  <a:lnTo>
                    <a:pt x="67192" y="955548"/>
                  </a:lnTo>
                  <a:lnTo>
                    <a:pt x="67192"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37"/>
            <p:cNvSpPr/>
            <p:nvPr/>
          </p:nvSpPr>
          <p:spPr>
            <a:xfrm>
              <a:off x="4036495" y="3422808"/>
              <a:ext cx="59588" cy="1128783"/>
            </a:xfrm>
            <a:custGeom>
              <a:avLst/>
              <a:gdLst/>
              <a:ahLst/>
              <a:cxnLst/>
              <a:rect l="l" t="t" r="r" b="b"/>
              <a:pathLst>
                <a:path w="59588" h="1128783" extrusionOk="0">
                  <a:moveTo>
                    <a:pt x="0" y="0"/>
                  </a:moveTo>
                  <a:lnTo>
                    <a:pt x="0" y="1108996"/>
                  </a:lnTo>
                  <a:cubicBezTo>
                    <a:pt x="333" y="1114835"/>
                    <a:pt x="3583" y="1120102"/>
                    <a:pt x="8648" y="1122998"/>
                  </a:cubicBezTo>
                  <a:cubicBezTo>
                    <a:pt x="21659" y="1130713"/>
                    <a:pt x="37834" y="1130713"/>
                    <a:pt x="50845" y="1122998"/>
                  </a:cubicBezTo>
                  <a:cubicBezTo>
                    <a:pt x="55930" y="1120111"/>
                    <a:pt x="59218" y="1114844"/>
                    <a:pt x="59589" y="1108996"/>
                  </a:cubicBezTo>
                  <a:lnTo>
                    <a:pt x="59589" y="1108996"/>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37"/>
            <p:cNvSpPr/>
            <p:nvPr/>
          </p:nvSpPr>
          <p:spPr>
            <a:xfrm>
              <a:off x="5628379" y="2652522"/>
              <a:ext cx="59588" cy="923996"/>
            </a:xfrm>
            <a:custGeom>
              <a:avLst/>
              <a:gdLst/>
              <a:ahLst/>
              <a:cxnLst/>
              <a:rect l="l" t="t" r="r" b="b"/>
              <a:pathLst>
                <a:path w="59588" h="923996" extrusionOk="0">
                  <a:moveTo>
                    <a:pt x="0" y="0"/>
                  </a:moveTo>
                  <a:lnTo>
                    <a:pt x="0" y="904304"/>
                  </a:lnTo>
                  <a:cubicBezTo>
                    <a:pt x="342" y="910133"/>
                    <a:pt x="3649" y="915381"/>
                    <a:pt x="8744" y="918210"/>
                  </a:cubicBezTo>
                  <a:cubicBezTo>
                    <a:pt x="21716" y="925925"/>
                    <a:pt x="37873" y="925925"/>
                    <a:pt x="50845" y="918210"/>
                  </a:cubicBezTo>
                  <a:cubicBezTo>
                    <a:pt x="55939" y="915381"/>
                    <a:pt x="59247" y="910133"/>
                    <a:pt x="59589" y="904304"/>
                  </a:cubicBezTo>
                  <a:lnTo>
                    <a:pt x="59589" y="904304"/>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37"/>
            <p:cNvSpPr/>
            <p:nvPr/>
          </p:nvSpPr>
          <p:spPr>
            <a:xfrm>
              <a:off x="3056370" y="3054762"/>
              <a:ext cx="1009872" cy="652653"/>
            </a:xfrm>
            <a:custGeom>
              <a:avLst/>
              <a:gdLst/>
              <a:ahLst/>
              <a:cxnLst/>
              <a:rect l="l" t="t" r="r" b="b"/>
              <a:pathLst>
                <a:path w="1009872" h="652653" extrusionOk="0">
                  <a:moveTo>
                    <a:pt x="1009872" y="652653"/>
                  </a:moveTo>
                  <a:lnTo>
                    <a:pt x="0" y="68294"/>
                  </a:lnTo>
                  <a:lnTo>
                    <a:pt x="0" y="0"/>
                  </a:lnTo>
                  <a:lnTo>
                    <a:pt x="1009872" y="584454"/>
                  </a:lnTo>
                  <a:lnTo>
                    <a:pt x="1009872" y="6526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37"/>
            <p:cNvSpPr/>
            <p:nvPr/>
          </p:nvSpPr>
          <p:spPr>
            <a:xfrm>
              <a:off x="3056084" y="2071592"/>
              <a:ext cx="2712855" cy="1569720"/>
            </a:xfrm>
            <a:custGeom>
              <a:avLst/>
              <a:gdLst/>
              <a:ahLst/>
              <a:cxnLst/>
              <a:rect l="l" t="t" r="r" b="b"/>
              <a:pathLst>
                <a:path w="2712855" h="1569720" extrusionOk="0">
                  <a:moveTo>
                    <a:pt x="2712856" y="584359"/>
                  </a:moveTo>
                  <a:lnTo>
                    <a:pt x="1009967" y="1569720"/>
                  </a:lnTo>
                  <a:lnTo>
                    <a:pt x="0" y="985361"/>
                  </a:lnTo>
                  <a:lnTo>
                    <a:pt x="1702889" y="0"/>
                  </a:lnTo>
                  <a:lnTo>
                    <a:pt x="2712856" y="58435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5" name="Google Shape;2775;p37"/>
            <p:cNvSpPr/>
            <p:nvPr/>
          </p:nvSpPr>
          <p:spPr>
            <a:xfrm>
              <a:off x="4066242" y="2653855"/>
              <a:ext cx="1702888" cy="1053560"/>
            </a:xfrm>
            <a:custGeom>
              <a:avLst/>
              <a:gdLst/>
              <a:ahLst/>
              <a:cxnLst/>
              <a:rect l="l" t="t" r="r" b="b"/>
              <a:pathLst>
                <a:path w="1702888" h="1053560" extrusionOk="0">
                  <a:moveTo>
                    <a:pt x="1702888" y="68199"/>
                  </a:moveTo>
                  <a:lnTo>
                    <a:pt x="0" y="1053560"/>
                  </a:lnTo>
                  <a:lnTo>
                    <a:pt x="0" y="985361"/>
                  </a:lnTo>
                  <a:lnTo>
                    <a:pt x="1702888" y="0"/>
                  </a:lnTo>
                  <a:lnTo>
                    <a:pt x="1702888" y="6819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6" name="Google Shape;2776;p37"/>
            <p:cNvSpPr/>
            <p:nvPr/>
          </p:nvSpPr>
          <p:spPr>
            <a:xfrm>
              <a:off x="4763535" y="2360390"/>
              <a:ext cx="519572" cy="326898"/>
            </a:xfrm>
            <a:custGeom>
              <a:avLst/>
              <a:gdLst/>
              <a:ahLst/>
              <a:cxnLst/>
              <a:rect l="l" t="t" r="r" b="b"/>
              <a:pathLst>
                <a:path w="519572" h="326898" extrusionOk="0">
                  <a:moveTo>
                    <a:pt x="519572" y="98965"/>
                  </a:moveTo>
                  <a:lnTo>
                    <a:pt x="248049" y="326898"/>
                  </a:lnTo>
                  <a:lnTo>
                    <a:pt x="0" y="227933"/>
                  </a:lnTo>
                  <a:lnTo>
                    <a:pt x="271523" y="0"/>
                  </a:lnTo>
                  <a:lnTo>
                    <a:pt x="519572" y="98965"/>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37"/>
            <p:cNvSpPr/>
            <p:nvPr/>
          </p:nvSpPr>
          <p:spPr>
            <a:xfrm>
              <a:off x="4668877" y="2346674"/>
              <a:ext cx="551219" cy="318992"/>
            </a:xfrm>
            <a:custGeom>
              <a:avLst/>
              <a:gdLst/>
              <a:ahLst/>
              <a:cxnLst/>
              <a:rect l="l" t="t" r="r" b="b"/>
              <a:pathLst>
                <a:path w="551219" h="318992" extrusionOk="0">
                  <a:moveTo>
                    <a:pt x="551220" y="123254"/>
                  </a:moveTo>
                  <a:lnTo>
                    <a:pt x="212980" y="318992"/>
                  </a:lnTo>
                  <a:lnTo>
                    <a:pt x="0" y="195739"/>
                  </a:lnTo>
                  <a:lnTo>
                    <a:pt x="338240" y="0"/>
                  </a:lnTo>
                  <a:lnTo>
                    <a:pt x="551220" y="123254"/>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37"/>
            <p:cNvSpPr/>
            <p:nvPr/>
          </p:nvSpPr>
          <p:spPr>
            <a:xfrm>
              <a:off x="4743291" y="2531554"/>
              <a:ext cx="161184" cy="93249"/>
            </a:xfrm>
            <a:custGeom>
              <a:avLst/>
              <a:gdLst/>
              <a:ahLst/>
              <a:cxnLst/>
              <a:rect l="l" t="t" r="r" b="b"/>
              <a:pathLst>
                <a:path w="161184" h="93249" extrusionOk="0">
                  <a:moveTo>
                    <a:pt x="161184" y="81248"/>
                  </a:moveTo>
                  <a:lnTo>
                    <a:pt x="140466" y="93250"/>
                  </a:lnTo>
                  <a:lnTo>
                    <a:pt x="0" y="12001"/>
                  </a:lnTo>
                  <a:lnTo>
                    <a:pt x="20718" y="0"/>
                  </a:lnTo>
                  <a:lnTo>
                    <a:pt x="161184"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37"/>
            <p:cNvSpPr/>
            <p:nvPr/>
          </p:nvSpPr>
          <p:spPr>
            <a:xfrm>
              <a:off x="4789955" y="2504598"/>
              <a:ext cx="161089" cy="93249"/>
            </a:xfrm>
            <a:custGeom>
              <a:avLst/>
              <a:gdLst/>
              <a:ahLst/>
              <a:cxnLst/>
              <a:rect l="l" t="t" r="r" b="b"/>
              <a:pathLst>
                <a:path w="161089" h="93249" extrusionOk="0">
                  <a:moveTo>
                    <a:pt x="161089" y="81248"/>
                  </a:moveTo>
                  <a:lnTo>
                    <a:pt x="140371" y="93250"/>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37"/>
            <p:cNvSpPr/>
            <p:nvPr/>
          </p:nvSpPr>
          <p:spPr>
            <a:xfrm>
              <a:off x="4834813" y="2478690"/>
              <a:ext cx="161089" cy="93154"/>
            </a:xfrm>
            <a:custGeom>
              <a:avLst/>
              <a:gdLst/>
              <a:ahLst/>
              <a:cxnLst/>
              <a:rect l="l" t="t" r="r" b="b"/>
              <a:pathLst>
                <a:path w="161089" h="93154" extrusionOk="0">
                  <a:moveTo>
                    <a:pt x="161089" y="81248"/>
                  </a:moveTo>
                  <a:lnTo>
                    <a:pt x="140371" y="93154"/>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37"/>
            <p:cNvSpPr/>
            <p:nvPr/>
          </p:nvSpPr>
          <p:spPr>
            <a:xfrm>
              <a:off x="4998753" y="2451734"/>
              <a:ext cx="102450" cy="59245"/>
            </a:xfrm>
            <a:custGeom>
              <a:avLst/>
              <a:gdLst/>
              <a:ahLst/>
              <a:cxnLst/>
              <a:rect l="l" t="t" r="r" b="b"/>
              <a:pathLst>
                <a:path w="102450" h="59245" extrusionOk="0">
                  <a:moveTo>
                    <a:pt x="102451" y="47244"/>
                  </a:moveTo>
                  <a:lnTo>
                    <a:pt x="81733" y="59246"/>
                  </a:lnTo>
                  <a:lnTo>
                    <a:pt x="0" y="12002"/>
                  </a:lnTo>
                  <a:lnTo>
                    <a:pt x="20718" y="0"/>
                  </a:lnTo>
                  <a:lnTo>
                    <a:pt x="102451" y="4724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37"/>
            <p:cNvSpPr/>
            <p:nvPr/>
          </p:nvSpPr>
          <p:spPr>
            <a:xfrm>
              <a:off x="5043611" y="2425731"/>
              <a:ext cx="102450" cy="59245"/>
            </a:xfrm>
            <a:custGeom>
              <a:avLst/>
              <a:gdLst/>
              <a:ahLst/>
              <a:cxnLst/>
              <a:rect l="l" t="t" r="r" b="b"/>
              <a:pathLst>
                <a:path w="102450" h="59245" extrusionOk="0">
                  <a:moveTo>
                    <a:pt x="102451" y="47339"/>
                  </a:moveTo>
                  <a:lnTo>
                    <a:pt x="81733" y="59246"/>
                  </a:lnTo>
                  <a:lnTo>
                    <a:pt x="0" y="12001"/>
                  </a:lnTo>
                  <a:lnTo>
                    <a:pt x="20718" y="0"/>
                  </a:lnTo>
                  <a:lnTo>
                    <a:pt x="102451" y="473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37"/>
            <p:cNvSpPr/>
            <p:nvPr/>
          </p:nvSpPr>
          <p:spPr>
            <a:xfrm>
              <a:off x="4912649" y="2469832"/>
              <a:ext cx="307447" cy="180974"/>
            </a:xfrm>
            <a:custGeom>
              <a:avLst/>
              <a:gdLst/>
              <a:ahLst/>
              <a:cxnLst/>
              <a:rect l="l" t="t" r="r" b="b"/>
              <a:pathLst>
                <a:path w="307447" h="180974" extrusionOk="0">
                  <a:moveTo>
                    <a:pt x="7508" y="180975"/>
                  </a:moveTo>
                  <a:cubicBezTo>
                    <a:pt x="13115" y="178594"/>
                    <a:pt x="307448" y="0"/>
                    <a:pt x="307448" y="0"/>
                  </a:cubicBezTo>
                  <a:lnTo>
                    <a:pt x="0" y="178117"/>
                  </a:lnTo>
                  <a:close/>
                </a:path>
              </a:pathLst>
            </a:custGeom>
            <a:solidFill>
              <a:srgbClr val="D6D6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37"/>
            <p:cNvSpPr/>
            <p:nvPr/>
          </p:nvSpPr>
          <p:spPr>
            <a:xfrm>
              <a:off x="4894497" y="2841212"/>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37"/>
            <p:cNvSpPr/>
            <p:nvPr/>
          </p:nvSpPr>
          <p:spPr>
            <a:xfrm>
              <a:off x="4901418" y="2763964"/>
              <a:ext cx="147800" cy="156591"/>
            </a:xfrm>
            <a:custGeom>
              <a:avLst/>
              <a:gdLst/>
              <a:ahLst/>
              <a:cxnLst/>
              <a:rect l="l" t="t" r="r" b="b"/>
              <a:pathLst>
                <a:path w="147800" h="156591" extrusionOk="0">
                  <a:moveTo>
                    <a:pt x="147801" y="113824"/>
                  </a:moveTo>
                  <a:lnTo>
                    <a:pt x="147801" y="0"/>
                  </a:lnTo>
                  <a:lnTo>
                    <a:pt x="587" y="3715"/>
                  </a:lnTo>
                  <a:lnTo>
                    <a:pt x="587" y="108490"/>
                  </a:lnTo>
                  <a:cubicBezTo>
                    <a:pt x="-2169" y="121063"/>
                    <a:pt x="4769" y="134303"/>
                    <a:pt x="21590" y="144018"/>
                  </a:cubicBezTo>
                  <a:cubicBezTo>
                    <a:pt x="54436" y="160782"/>
                    <a:pt x="93287" y="160782"/>
                    <a:pt x="126132" y="144018"/>
                  </a:cubicBezTo>
                  <a:cubicBezTo>
                    <a:pt x="138288" y="138646"/>
                    <a:pt x="146584" y="127083"/>
                    <a:pt x="147801" y="113824"/>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37"/>
            <p:cNvSpPr/>
            <p:nvPr/>
          </p:nvSpPr>
          <p:spPr>
            <a:xfrm>
              <a:off x="4901720" y="2721292"/>
              <a:ext cx="147498" cy="85344"/>
            </a:xfrm>
            <a:custGeom>
              <a:avLst/>
              <a:gdLst/>
              <a:ahLst/>
              <a:cxnLst/>
              <a:rect l="l" t="t" r="r" b="b"/>
              <a:pathLst>
                <a:path w="147498" h="85344" extrusionOk="0">
                  <a:moveTo>
                    <a:pt x="147499" y="42672"/>
                  </a:moveTo>
                  <a:cubicBezTo>
                    <a:pt x="147499" y="66239"/>
                    <a:pt x="114480" y="85344"/>
                    <a:pt x="73749" y="85344"/>
                  </a:cubicBezTo>
                  <a:cubicBezTo>
                    <a:pt x="33018" y="85344"/>
                    <a:pt x="0" y="66239"/>
                    <a:pt x="0" y="42672"/>
                  </a:cubicBezTo>
                  <a:cubicBezTo>
                    <a:pt x="0" y="19105"/>
                    <a:pt x="33018" y="0"/>
                    <a:pt x="73749" y="0"/>
                  </a:cubicBezTo>
                  <a:cubicBezTo>
                    <a:pt x="114480" y="0"/>
                    <a:pt x="147499" y="19105"/>
                    <a:pt x="147499" y="42672"/>
                  </a:cubicBezTo>
                  <a:close/>
                </a:path>
              </a:pathLst>
            </a:custGeom>
            <a:solidFill>
              <a:srgbClr val="BCD6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37"/>
            <p:cNvSpPr/>
            <p:nvPr/>
          </p:nvSpPr>
          <p:spPr>
            <a:xfrm>
              <a:off x="4913314" y="2732891"/>
              <a:ext cx="124214" cy="61955"/>
            </a:xfrm>
            <a:custGeom>
              <a:avLst/>
              <a:gdLst/>
              <a:ahLst/>
              <a:cxnLst/>
              <a:rect l="l" t="t" r="r" b="b"/>
              <a:pathLst>
                <a:path w="124214" h="61955" extrusionOk="0">
                  <a:moveTo>
                    <a:pt x="124215" y="31073"/>
                  </a:moveTo>
                  <a:cubicBezTo>
                    <a:pt x="124215" y="38026"/>
                    <a:pt x="118512" y="45360"/>
                    <a:pt x="108438" y="51075"/>
                  </a:cubicBezTo>
                  <a:cubicBezTo>
                    <a:pt x="95636" y="57924"/>
                    <a:pt x="81410" y="61639"/>
                    <a:pt x="66907" y="61934"/>
                  </a:cubicBezTo>
                  <a:lnTo>
                    <a:pt x="62060" y="61934"/>
                  </a:lnTo>
                  <a:cubicBezTo>
                    <a:pt x="45951" y="62277"/>
                    <a:pt x="30032" y="58505"/>
                    <a:pt x="15776" y="50980"/>
                  </a:cubicBezTo>
                  <a:cubicBezTo>
                    <a:pt x="5797" y="45265"/>
                    <a:pt x="0" y="37931"/>
                    <a:pt x="0" y="30978"/>
                  </a:cubicBezTo>
                  <a:cubicBezTo>
                    <a:pt x="0" y="24024"/>
                    <a:pt x="5797" y="16785"/>
                    <a:pt x="15776" y="10975"/>
                  </a:cubicBezTo>
                  <a:cubicBezTo>
                    <a:pt x="30032" y="3450"/>
                    <a:pt x="45951" y="-322"/>
                    <a:pt x="62060" y="21"/>
                  </a:cubicBezTo>
                  <a:lnTo>
                    <a:pt x="66812" y="21"/>
                  </a:lnTo>
                  <a:cubicBezTo>
                    <a:pt x="81314" y="317"/>
                    <a:pt x="95542" y="4031"/>
                    <a:pt x="108343" y="10880"/>
                  </a:cubicBezTo>
                  <a:cubicBezTo>
                    <a:pt x="118512" y="16881"/>
                    <a:pt x="124215" y="24120"/>
                    <a:pt x="124215" y="31073"/>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8" name="Google Shape;2788;p37"/>
            <p:cNvSpPr/>
            <p:nvPr/>
          </p:nvSpPr>
          <p:spPr>
            <a:xfrm>
              <a:off x="4922818" y="2733153"/>
              <a:ext cx="114710" cy="61622"/>
            </a:xfrm>
            <a:custGeom>
              <a:avLst/>
              <a:gdLst/>
              <a:ahLst/>
              <a:cxnLst/>
              <a:rect l="l" t="t" r="r" b="b"/>
              <a:pathLst>
                <a:path w="114710" h="61622" extrusionOk="0">
                  <a:moveTo>
                    <a:pt x="114711" y="30811"/>
                  </a:moveTo>
                  <a:cubicBezTo>
                    <a:pt x="114711" y="37764"/>
                    <a:pt x="109008" y="45099"/>
                    <a:pt x="98934" y="50814"/>
                  </a:cubicBezTo>
                  <a:cubicBezTo>
                    <a:pt x="73084" y="65225"/>
                    <a:pt x="41627" y="65225"/>
                    <a:pt x="15776" y="50814"/>
                  </a:cubicBezTo>
                  <a:cubicBezTo>
                    <a:pt x="5797" y="45099"/>
                    <a:pt x="0" y="37764"/>
                    <a:pt x="0" y="30811"/>
                  </a:cubicBezTo>
                  <a:cubicBezTo>
                    <a:pt x="0" y="23858"/>
                    <a:pt x="5797" y="16619"/>
                    <a:pt x="15776" y="10808"/>
                  </a:cubicBezTo>
                  <a:cubicBezTo>
                    <a:pt x="41627" y="-3603"/>
                    <a:pt x="73084" y="-3603"/>
                    <a:pt x="98934" y="10808"/>
                  </a:cubicBezTo>
                  <a:cubicBezTo>
                    <a:pt x="109008" y="16619"/>
                    <a:pt x="114711" y="23858"/>
                    <a:pt x="114711" y="30811"/>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9" name="Google Shape;2789;p37"/>
            <p:cNvSpPr/>
            <p:nvPr/>
          </p:nvSpPr>
          <p:spPr>
            <a:xfrm>
              <a:off x="5015195" y="2807589"/>
              <a:ext cx="42215" cy="98678"/>
            </a:xfrm>
            <a:custGeom>
              <a:avLst/>
              <a:gdLst/>
              <a:ahLst/>
              <a:cxnLst/>
              <a:rect l="l" t="t" r="r" b="b"/>
              <a:pathLst>
                <a:path w="42215" h="98678" extrusionOk="0">
                  <a:moveTo>
                    <a:pt x="23284" y="9049"/>
                  </a:moveTo>
                  <a:lnTo>
                    <a:pt x="7603" y="0"/>
                  </a:lnTo>
                  <a:lnTo>
                    <a:pt x="0" y="4477"/>
                  </a:lnTo>
                  <a:lnTo>
                    <a:pt x="7603" y="8858"/>
                  </a:lnTo>
                  <a:lnTo>
                    <a:pt x="7603" y="11716"/>
                  </a:lnTo>
                  <a:lnTo>
                    <a:pt x="22239" y="20193"/>
                  </a:lnTo>
                  <a:lnTo>
                    <a:pt x="22239" y="22955"/>
                  </a:lnTo>
                  <a:cubicBezTo>
                    <a:pt x="25765" y="28004"/>
                    <a:pt x="28939" y="33290"/>
                    <a:pt x="31743" y="38767"/>
                  </a:cubicBezTo>
                  <a:lnTo>
                    <a:pt x="32313" y="38290"/>
                  </a:lnTo>
                  <a:lnTo>
                    <a:pt x="32313" y="74962"/>
                  </a:lnTo>
                  <a:cubicBezTo>
                    <a:pt x="32313" y="84487"/>
                    <a:pt x="26706" y="81343"/>
                    <a:pt x="24235" y="79915"/>
                  </a:cubicBezTo>
                  <a:lnTo>
                    <a:pt x="7793" y="70390"/>
                  </a:lnTo>
                  <a:lnTo>
                    <a:pt x="190" y="74866"/>
                  </a:lnTo>
                  <a:lnTo>
                    <a:pt x="7793" y="79248"/>
                  </a:lnTo>
                  <a:lnTo>
                    <a:pt x="7793" y="82105"/>
                  </a:lnTo>
                  <a:lnTo>
                    <a:pt x="24235" y="91630"/>
                  </a:lnTo>
                  <a:cubicBezTo>
                    <a:pt x="25945" y="92630"/>
                    <a:pt x="27760" y="93431"/>
                    <a:pt x="29652" y="94012"/>
                  </a:cubicBezTo>
                  <a:lnTo>
                    <a:pt x="28606" y="98679"/>
                  </a:lnTo>
                  <a:lnTo>
                    <a:pt x="37160" y="93821"/>
                  </a:lnTo>
                  <a:lnTo>
                    <a:pt x="37160" y="93821"/>
                  </a:lnTo>
                  <a:cubicBezTo>
                    <a:pt x="40847" y="90678"/>
                    <a:pt x="42710" y="85877"/>
                    <a:pt x="42102" y="81058"/>
                  </a:cubicBezTo>
                  <a:lnTo>
                    <a:pt x="42102" y="42958"/>
                  </a:lnTo>
                  <a:cubicBezTo>
                    <a:pt x="41370" y="29356"/>
                    <a:pt x="34423" y="16850"/>
                    <a:pt x="23284" y="9049"/>
                  </a:cubicBezTo>
                  <a:close/>
                </a:path>
              </a:pathLst>
            </a:custGeom>
            <a:solidFill>
              <a:srgbClr val="8DA01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37"/>
            <p:cNvSpPr/>
            <p:nvPr/>
          </p:nvSpPr>
          <p:spPr>
            <a:xfrm>
              <a:off x="5015195" y="2812256"/>
              <a:ext cx="34783" cy="94465"/>
            </a:xfrm>
            <a:custGeom>
              <a:avLst/>
              <a:gdLst/>
              <a:ahLst/>
              <a:cxnLst/>
              <a:rect l="l" t="t" r="r" b="b"/>
              <a:pathLst>
                <a:path w="34783" h="94465" extrusionOk="0">
                  <a:moveTo>
                    <a:pt x="16442" y="91440"/>
                  </a:moveTo>
                  <a:lnTo>
                    <a:pt x="0" y="81915"/>
                  </a:lnTo>
                  <a:lnTo>
                    <a:pt x="0" y="70199"/>
                  </a:lnTo>
                  <a:lnTo>
                    <a:pt x="16442" y="79724"/>
                  </a:lnTo>
                  <a:cubicBezTo>
                    <a:pt x="18818" y="81058"/>
                    <a:pt x="24520" y="84296"/>
                    <a:pt x="24520" y="74676"/>
                  </a:cubicBezTo>
                  <a:lnTo>
                    <a:pt x="24520" y="36576"/>
                  </a:lnTo>
                  <a:cubicBezTo>
                    <a:pt x="23949" y="30013"/>
                    <a:pt x="20462" y="24070"/>
                    <a:pt x="15016" y="20384"/>
                  </a:cubicBezTo>
                  <a:lnTo>
                    <a:pt x="95" y="11716"/>
                  </a:lnTo>
                  <a:lnTo>
                    <a:pt x="95" y="0"/>
                  </a:lnTo>
                  <a:lnTo>
                    <a:pt x="15776" y="9049"/>
                  </a:lnTo>
                  <a:cubicBezTo>
                    <a:pt x="26867" y="16707"/>
                    <a:pt x="33862" y="29013"/>
                    <a:pt x="34784" y="42481"/>
                  </a:cubicBezTo>
                  <a:lnTo>
                    <a:pt x="34784" y="80581"/>
                  </a:lnTo>
                  <a:cubicBezTo>
                    <a:pt x="34594" y="90869"/>
                    <a:pt x="29842" y="99155"/>
                    <a:pt x="16442" y="91440"/>
                  </a:cubicBezTo>
                  <a:close/>
                </a:path>
              </a:pathLst>
            </a:custGeom>
            <a:solidFill>
              <a:srgbClr val="99B5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37"/>
            <p:cNvSpPr/>
            <p:nvPr/>
          </p:nvSpPr>
          <p:spPr>
            <a:xfrm>
              <a:off x="3439562" y="299475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37"/>
            <p:cNvSpPr/>
            <p:nvPr/>
          </p:nvSpPr>
          <p:spPr>
            <a:xfrm>
              <a:off x="3446488" y="2917507"/>
              <a:ext cx="147795" cy="156591"/>
            </a:xfrm>
            <a:custGeom>
              <a:avLst/>
              <a:gdLst/>
              <a:ahLst/>
              <a:cxnLst/>
              <a:rect l="l" t="t" r="r" b="b"/>
              <a:pathLst>
                <a:path w="147795" h="156591" extrusionOk="0">
                  <a:moveTo>
                    <a:pt x="147796" y="113824"/>
                  </a:moveTo>
                  <a:lnTo>
                    <a:pt x="147796" y="0"/>
                  </a:lnTo>
                  <a:lnTo>
                    <a:pt x="582" y="3715"/>
                  </a:lnTo>
                  <a:lnTo>
                    <a:pt x="582" y="108490"/>
                  </a:lnTo>
                  <a:cubicBezTo>
                    <a:pt x="-2174" y="121158"/>
                    <a:pt x="4859" y="134398"/>
                    <a:pt x="21586" y="144018"/>
                  </a:cubicBezTo>
                  <a:cubicBezTo>
                    <a:pt x="54431" y="160782"/>
                    <a:pt x="93282" y="160782"/>
                    <a:pt x="126127" y="144018"/>
                  </a:cubicBezTo>
                  <a:cubicBezTo>
                    <a:pt x="138302" y="138655"/>
                    <a:pt x="146598" y="127092"/>
                    <a:pt x="147796" y="113824"/>
                  </a:cubicBezTo>
                  <a:close/>
                </a:path>
              </a:pathLst>
            </a:custGeom>
            <a:solidFill>
              <a:srgbClr val="F7B03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37"/>
            <p:cNvSpPr/>
            <p:nvPr/>
          </p:nvSpPr>
          <p:spPr>
            <a:xfrm>
              <a:off x="3446785" y="287483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FCC0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37"/>
            <p:cNvSpPr/>
            <p:nvPr/>
          </p:nvSpPr>
          <p:spPr>
            <a:xfrm>
              <a:off x="3458475" y="2886430"/>
              <a:ext cx="124119" cy="61959"/>
            </a:xfrm>
            <a:custGeom>
              <a:avLst/>
              <a:gdLst/>
              <a:ahLst/>
              <a:cxnLst/>
              <a:rect l="l" t="t" r="r" b="b"/>
              <a:pathLst>
                <a:path w="124119" h="61959" extrusionOk="0">
                  <a:moveTo>
                    <a:pt x="124119" y="31076"/>
                  </a:moveTo>
                  <a:cubicBezTo>
                    <a:pt x="124119" y="38030"/>
                    <a:pt x="118322" y="45269"/>
                    <a:pt x="108343" y="51079"/>
                  </a:cubicBezTo>
                  <a:cubicBezTo>
                    <a:pt x="95523" y="57870"/>
                    <a:pt x="81305" y="61595"/>
                    <a:pt x="66812" y="61938"/>
                  </a:cubicBezTo>
                  <a:lnTo>
                    <a:pt x="62060" y="61938"/>
                  </a:lnTo>
                  <a:cubicBezTo>
                    <a:pt x="45951" y="62280"/>
                    <a:pt x="30032" y="58509"/>
                    <a:pt x="15776" y="50984"/>
                  </a:cubicBezTo>
                  <a:cubicBezTo>
                    <a:pt x="5702" y="45174"/>
                    <a:pt x="0" y="37935"/>
                    <a:pt x="0" y="30981"/>
                  </a:cubicBezTo>
                  <a:cubicBezTo>
                    <a:pt x="0" y="24028"/>
                    <a:pt x="5702" y="16694"/>
                    <a:pt x="15776" y="10884"/>
                  </a:cubicBezTo>
                  <a:cubicBezTo>
                    <a:pt x="30041" y="3397"/>
                    <a:pt x="45960" y="-346"/>
                    <a:pt x="62060" y="25"/>
                  </a:cubicBezTo>
                  <a:lnTo>
                    <a:pt x="66812" y="25"/>
                  </a:lnTo>
                  <a:cubicBezTo>
                    <a:pt x="81305" y="301"/>
                    <a:pt x="95532" y="3987"/>
                    <a:pt x="108343" y="10788"/>
                  </a:cubicBezTo>
                  <a:cubicBezTo>
                    <a:pt x="118322" y="16789"/>
                    <a:pt x="124119" y="24123"/>
                    <a:pt x="124119" y="31076"/>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37"/>
            <p:cNvSpPr/>
            <p:nvPr/>
          </p:nvSpPr>
          <p:spPr>
            <a:xfrm>
              <a:off x="3467883" y="2886601"/>
              <a:ext cx="114710" cy="61717"/>
            </a:xfrm>
            <a:custGeom>
              <a:avLst/>
              <a:gdLst/>
              <a:ahLst/>
              <a:cxnLst/>
              <a:rect l="l" t="t" r="r" b="b"/>
              <a:pathLst>
                <a:path w="114710" h="61717" extrusionOk="0">
                  <a:moveTo>
                    <a:pt x="114711" y="30906"/>
                  </a:moveTo>
                  <a:cubicBezTo>
                    <a:pt x="114711" y="37859"/>
                    <a:pt x="108913" y="45099"/>
                    <a:pt x="98934" y="50909"/>
                  </a:cubicBezTo>
                  <a:cubicBezTo>
                    <a:pt x="73084" y="65320"/>
                    <a:pt x="41626" y="65320"/>
                    <a:pt x="15776" y="50909"/>
                  </a:cubicBezTo>
                  <a:cubicBezTo>
                    <a:pt x="6272" y="45099"/>
                    <a:pt x="0" y="37859"/>
                    <a:pt x="0" y="30906"/>
                  </a:cubicBezTo>
                  <a:cubicBezTo>
                    <a:pt x="0" y="23953"/>
                    <a:pt x="5797" y="16619"/>
                    <a:pt x="15776" y="10808"/>
                  </a:cubicBezTo>
                  <a:cubicBezTo>
                    <a:pt x="41626" y="-3603"/>
                    <a:pt x="73084" y="-3603"/>
                    <a:pt x="98934" y="10808"/>
                  </a:cubicBezTo>
                  <a:cubicBezTo>
                    <a:pt x="108913" y="16619"/>
                    <a:pt x="114711" y="23953"/>
                    <a:pt x="114711" y="30906"/>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37"/>
            <p:cNvSpPr/>
            <p:nvPr/>
          </p:nvSpPr>
          <p:spPr>
            <a:xfrm>
              <a:off x="3559880" y="2961132"/>
              <a:ext cx="42223" cy="98678"/>
            </a:xfrm>
            <a:custGeom>
              <a:avLst/>
              <a:gdLst/>
              <a:ahLst/>
              <a:cxnLst/>
              <a:rect l="l" t="t" r="r" b="b"/>
              <a:pathLst>
                <a:path w="42223" h="98678" extrusionOk="0">
                  <a:moveTo>
                    <a:pt x="23569" y="9049"/>
                  </a:moveTo>
                  <a:lnTo>
                    <a:pt x="7983" y="0"/>
                  </a:lnTo>
                  <a:lnTo>
                    <a:pt x="285" y="4381"/>
                  </a:lnTo>
                  <a:lnTo>
                    <a:pt x="7983" y="8858"/>
                  </a:lnTo>
                  <a:lnTo>
                    <a:pt x="7983" y="11716"/>
                  </a:lnTo>
                  <a:lnTo>
                    <a:pt x="22619" y="20193"/>
                  </a:lnTo>
                  <a:lnTo>
                    <a:pt x="22144" y="22955"/>
                  </a:lnTo>
                  <a:cubicBezTo>
                    <a:pt x="25689" y="27984"/>
                    <a:pt x="28873" y="33271"/>
                    <a:pt x="31648" y="38767"/>
                  </a:cubicBezTo>
                  <a:lnTo>
                    <a:pt x="32123" y="38290"/>
                  </a:lnTo>
                  <a:lnTo>
                    <a:pt x="32123" y="74962"/>
                  </a:lnTo>
                  <a:cubicBezTo>
                    <a:pt x="32123" y="84487"/>
                    <a:pt x="26516" y="81344"/>
                    <a:pt x="24140" y="79915"/>
                  </a:cubicBezTo>
                  <a:lnTo>
                    <a:pt x="7698" y="70390"/>
                  </a:lnTo>
                  <a:lnTo>
                    <a:pt x="0" y="74771"/>
                  </a:lnTo>
                  <a:lnTo>
                    <a:pt x="7698" y="79248"/>
                  </a:lnTo>
                  <a:lnTo>
                    <a:pt x="7698" y="82105"/>
                  </a:lnTo>
                  <a:lnTo>
                    <a:pt x="24140" y="91630"/>
                  </a:lnTo>
                  <a:cubicBezTo>
                    <a:pt x="25812" y="92631"/>
                    <a:pt x="27599" y="93431"/>
                    <a:pt x="29462" y="94012"/>
                  </a:cubicBezTo>
                  <a:lnTo>
                    <a:pt x="28511" y="98679"/>
                  </a:lnTo>
                  <a:lnTo>
                    <a:pt x="37065" y="93821"/>
                  </a:lnTo>
                  <a:lnTo>
                    <a:pt x="37065" y="93821"/>
                  </a:lnTo>
                  <a:cubicBezTo>
                    <a:pt x="40838" y="90687"/>
                    <a:pt x="42739" y="85830"/>
                    <a:pt x="42102" y="80963"/>
                  </a:cubicBezTo>
                  <a:lnTo>
                    <a:pt x="42102" y="42863"/>
                  </a:lnTo>
                  <a:cubicBezTo>
                    <a:pt x="41408" y="29346"/>
                    <a:pt x="34575" y="16888"/>
                    <a:pt x="23569" y="9049"/>
                  </a:cubicBezTo>
                  <a:close/>
                </a:path>
              </a:pathLst>
            </a:custGeom>
            <a:solidFill>
              <a:srgbClr val="C9883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37"/>
            <p:cNvSpPr/>
            <p:nvPr/>
          </p:nvSpPr>
          <p:spPr>
            <a:xfrm>
              <a:off x="3560165" y="2965989"/>
              <a:ext cx="34688" cy="94398"/>
            </a:xfrm>
            <a:custGeom>
              <a:avLst/>
              <a:gdLst/>
              <a:ahLst/>
              <a:cxnLst/>
              <a:rect l="l" t="t" r="r" b="b"/>
              <a:pathLst>
                <a:path w="34688" h="94398" extrusionOk="0">
                  <a:moveTo>
                    <a:pt x="16537" y="91535"/>
                  </a:moveTo>
                  <a:lnTo>
                    <a:pt x="0" y="82010"/>
                  </a:lnTo>
                  <a:lnTo>
                    <a:pt x="0" y="70199"/>
                  </a:lnTo>
                  <a:lnTo>
                    <a:pt x="16537" y="79724"/>
                  </a:lnTo>
                  <a:cubicBezTo>
                    <a:pt x="18913" y="81153"/>
                    <a:pt x="24520" y="84391"/>
                    <a:pt x="24520" y="74771"/>
                  </a:cubicBezTo>
                  <a:lnTo>
                    <a:pt x="24520" y="36671"/>
                  </a:lnTo>
                  <a:cubicBezTo>
                    <a:pt x="23874" y="30108"/>
                    <a:pt x="20405" y="24165"/>
                    <a:pt x="15016" y="20383"/>
                  </a:cubicBezTo>
                  <a:lnTo>
                    <a:pt x="0" y="11811"/>
                  </a:lnTo>
                  <a:lnTo>
                    <a:pt x="0" y="0"/>
                  </a:lnTo>
                  <a:lnTo>
                    <a:pt x="15681" y="9525"/>
                  </a:lnTo>
                  <a:cubicBezTo>
                    <a:pt x="26782" y="17173"/>
                    <a:pt x="33776" y="29489"/>
                    <a:pt x="34689" y="42958"/>
                  </a:cubicBezTo>
                  <a:lnTo>
                    <a:pt x="34689" y="81058"/>
                  </a:lnTo>
                  <a:cubicBezTo>
                    <a:pt x="34689" y="90678"/>
                    <a:pt x="29937" y="98965"/>
                    <a:pt x="16537" y="91535"/>
                  </a:cubicBezTo>
                  <a:close/>
                </a:path>
              </a:pathLst>
            </a:custGeom>
            <a:solidFill>
              <a:srgbClr val="E09C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37"/>
            <p:cNvSpPr/>
            <p:nvPr/>
          </p:nvSpPr>
          <p:spPr>
            <a:xfrm>
              <a:off x="5618400" y="4515040"/>
              <a:ext cx="756691" cy="437959"/>
            </a:xfrm>
            <a:custGeom>
              <a:avLst/>
              <a:gdLst/>
              <a:ahLst/>
              <a:cxnLst/>
              <a:rect l="l" t="t" r="r" b="b"/>
              <a:pathLst>
                <a:path w="756691" h="437959" extrusionOk="0">
                  <a:moveTo>
                    <a:pt x="756691" y="218980"/>
                  </a:moveTo>
                  <a:cubicBezTo>
                    <a:pt x="756691" y="339919"/>
                    <a:pt x="587300" y="437960"/>
                    <a:pt x="378346" y="437960"/>
                  </a:cubicBezTo>
                  <a:cubicBezTo>
                    <a:pt x="169391" y="437960"/>
                    <a:pt x="0" y="339919"/>
                    <a:pt x="0" y="218980"/>
                  </a:cubicBezTo>
                  <a:cubicBezTo>
                    <a:pt x="0" y="98041"/>
                    <a:pt x="169391" y="0"/>
                    <a:pt x="378346" y="0"/>
                  </a:cubicBezTo>
                  <a:cubicBezTo>
                    <a:pt x="587300" y="0"/>
                    <a:pt x="756691" y="98041"/>
                    <a:pt x="756691"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37"/>
            <p:cNvSpPr/>
            <p:nvPr/>
          </p:nvSpPr>
          <p:spPr>
            <a:xfrm>
              <a:off x="6158405" y="3069812"/>
              <a:ext cx="186021" cy="406050"/>
            </a:xfrm>
            <a:custGeom>
              <a:avLst/>
              <a:gdLst/>
              <a:ahLst/>
              <a:cxnLst/>
              <a:rect l="l" t="t" r="r" b="b"/>
              <a:pathLst>
                <a:path w="186021" h="406050" extrusionOk="0">
                  <a:moveTo>
                    <a:pt x="145028" y="0"/>
                  </a:moveTo>
                  <a:cubicBezTo>
                    <a:pt x="149304" y="38100"/>
                    <a:pt x="194352" y="200882"/>
                    <a:pt x="184659" y="256699"/>
                  </a:cubicBezTo>
                  <a:cubicBezTo>
                    <a:pt x="174965" y="312515"/>
                    <a:pt x="21288" y="406051"/>
                    <a:pt x="21288" y="406051"/>
                  </a:cubicBezTo>
                  <a:lnTo>
                    <a:pt x="0" y="310801"/>
                  </a:lnTo>
                  <a:lnTo>
                    <a:pt x="85534" y="227171"/>
                  </a:lnTo>
                  <a:lnTo>
                    <a:pt x="61965" y="68389"/>
                  </a:ln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37"/>
            <p:cNvSpPr/>
            <p:nvPr/>
          </p:nvSpPr>
          <p:spPr>
            <a:xfrm>
              <a:off x="6184541" y="2902850"/>
              <a:ext cx="133813" cy="257894"/>
            </a:xfrm>
            <a:custGeom>
              <a:avLst/>
              <a:gdLst/>
              <a:ahLst/>
              <a:cxnLst/>
              <a:rect l="l" t="t" r="r" b="b"/>
              <a:pathLst>
                <a:path w="133813" h="257894" extrusionOk="0">
                  <a:moveTo>
                    <a:pt x="0" y="6275"/>
                  </a:moveTo>
                  <a:cubicBezTo>
                    <a:pt x="30935" y="-8136"/>
                    <a:pt x="67743" y="3008"/>
                    <a:pt x="85534" y="32183"/>
                  </a:cubicBezTo>
                  <a:cubicBezTo>
                    <a:pt x="108153" y="69712"/>
                    <a:pt x="131627" y="198490"/>
                    <a:pt x="133813" y="220492"/>
                  </a:cubicBezTo>
                  <a:cubicBezTo>
                    <a:pt x="133813" y="220492"/>
                    <a:pt x="102071" y="264403"/>
                    <a:pt x="54457" y="2570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37"/>
            <p:cNvSpPr/>
            <p:nvPr/>
          </p:nvSpPr>
          <p:spPr>
            <a:xfrm>
              <a:off x="5735029" y="4688404"/>
              <a:ext cx="288490" cy="162715"/>
            </a:xfrm>
            <a:custGeom>
              <a:avLst/>
              <a:gdLst/>
              <a:ahLst/>
              <a:cxnLst/>
              <a:rect l="l" t="t" r="r" b="b"/>
              <a:pathLst>
                <a:path w="288490" h="162715" extrusionOk="0">
                  <a:moveTo>
                    <a:pt x="273882" y="39044"/>
                  </a:moveTo>
                  <a:cubicBezTo>
                    <a:pt x="240419" y="48340"/>
                    <a:pt x="204647" y="43997"/>
                    <a:pt x="174377" y="26947"/>
                  </a:cubicBezTo>
                  <a:cubicBezTo>
                    <a:pt x="150428" y="27709"/>
                    <a:pt x="20321" y="-28108"/>
                    <a:pt x="2644" y="18756"/>
                  </a:cubicBezTo>
                  <a:cubicBezTo>
                    <a:pt x="-12847" y="59808"/>
                    <a:pt x="43510" y="97813"/>
                    <a:pt x="73637" y="105147"/>
                  </a:cubicBezTo>
                  <a:cubicBezTo>
                    <a:pt x="139308" y="121054"/>
                    <a:pt x="187683" y="153915"/>
                    <a:pt x="214293" y="159440"/>
                  </a:cubicBezTo>
                  <a:cubicBezTo>
                    <a:pt x="233966" y="163631"/>
                    <a:pt x="259436" y="166393"/>
                    <a:pt x="275118" y="150867"/>
                  </a:cubicBezTo>
                  <a:cubicBezTo>
                    <a:pt x="293935" y="132293"/>
                    <a:pt x="292319" y="63523"/>
                    <a:pt x="273882" y="3904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37"/>
            <p:cNvSpPr/>
            <p:nvPr/>
          </p:nvSpPr>
          <p:spPr>
            <a:xfrm>
              <a:off x="5735111" y="4715446"/>
              <a:ext cx="283683" cy="135768"/>
            </a:xfrm>
            <a:custGeom>
              <a:avLst/>
              <a:gdLst/>
              <a:ahLst/>
              <a:cxnLst/>
              <a:rect l="l" t="t" r="r" b="b"/>
              <a:pathLst>
                <a:path w="283683" h="135768" extrusionOk="0">
                  <a:moveTo>
                    <a:pt x="214211" y="121063"/>
                  </a:moveTo>
                  <a:cubicBezTo>
                    <a:pt x="187885" y="115538"/>
                    <a:pt x="139226" y="82963"/>
                    <a:pt x="73555" y="66675"/>
                  </a:cubicBezTo>
                  <a:cubicBezTo>
                    <a:pt x="48275" y="60579"/>
                    <a:pt x="4843" y="32861"/>
                    <a:pt x="471" y="0"/>
                  </a:cubicBezTo>
                  <a:cubicBezTo>
                    <a:pt x="-5422" y="38100"/>
                    <a:pt x="45424" y="71342"/>
                    <a:pt x="73555" y="78200"/>
                  </a:cubicBezTo>
                  <a:cubicBezTo>
                    <a:pt x="139226" y="94107"/>
                    <a:pt x="187600" y="126968"/>
                    <a:pt x="214211" y="132493"/>
                  </a:cubicBezTo>
                  <a:cubicBezTo>
                    <a:pt x="233884" y="136684"/>
                    <a:pt x="259354" y="139446"/>
                    <a:pt x="275035" y="123920"/>
                  </a:cubicBezTo>
                  <a:cubicBezTo>
                    <a:pt x="279074" y="119415"/>
                    <a:pt x="282040" y="114033"/>
                    <a:pt x="283684" y="108204"/>
                  </a:cubicBezTo>
                  <a:cubicBezTo>
                    <a:pt x="263859" y="123254"/>
                    <a:pt x="238094" y="128026"/>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37"/>
            <p:cNvSpPr/>
            <p:nvPr/>
          </p:nvSpPr>
          <p:spPr>
            <a:xfrm>
              <a:off x="5946488" y="4593442"/>
              <a:ext cx="288134" cy="162731"/>
            </a:xfrm>
            <a:custGeom>
              <a:avLst/>
              <a:gdLst/>
              <a:ahLst/>
              <a:cxnLst/>
              <a:rect l="l" t="t" r="r" b="b"/>
              <a:pathLst>
                <a:path w="288134" h="162731" extrusionOk="0">
                  <a:moveTo>
                    <a:pt x="273882" y="39041"/>
                  </a:moveTo>
                  <a:cubicBezTo>
                    <a:pt x="240429" y="48319"/>
                    <a:pt x="204675" y="44004"/>
                    <a:pt x="174377" y="27040"/>
                  </a:cubicBezTo>
                  <a:cubicBezTo>
                    <a:pt x="150428" y="27707"/>
                    <a:pt x="20321" y="-28110"/>
                    <a:pt x="2644" y="18753"/>
                  </a:cubicBezTo>
                  <a:cubicBezTo>
                    <a:pt x="-12847" y="59806"/>
                    <a:pt x="43510" y="97810"/>
                    <a:pt x="73637" y="105145"/>
                  </a:cubicBezTo>
                  <a:cubicBezTo>
                    <a:pt x="139308" y="121051"/>
                    <a:pt x="187683" y="153913"/>
                    <a:pt x="214293" y="159533"/>
                  </a:cubicBezTo>
                  <a:cubicBezTo>
                    <a:pt x="234061" y="163628"/>
                    <a:pt x="259436" y="166391"/>
                    <a:pt x="275118" y="150865"/>
                  </a:cubicBezTo>
                  <a:cubicBezTo>
                    <a:pt x="293460" y="132291"/>
                    <a:pt x="291844" y="63521"/>
                    <a:pt x="273882" y="390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37"/>
            <p:cNvSpPr/>
            <p:nvPr/>
          </p:nvSpPr>
          <p:spPr>
            <a:xfrm>
              <a:off x="5946095" y="4620482"/>
              <a:ext cx="283683" cy="135691"/>
            </a:xfrm>
            <a:custGeom>
              <a:avLst/>
              <a:gdLst/>
              <a:ahLst/>
              <a:cxnLst/>
              <a:rect l="l" t="t" r="r" b="b"/>
              <a:pathLst>
                <a:path w="283683" h="135691" extrusionOk="0">
                  <a:moveTo>
                    <a:pt x="214211" y="121063"/>
                  </a:moveTo>
                  <a:cubicBezTo>
                    <a:pt x="187885" y="115538"/>
                    <a:pt x="139226" y="82963"/>
                    <a:pt x="73555" y="66675"/>
                  </a:cubicBezTo>
                  <a:cubicBezTo>
                    <a:pt x="48275" y="60579"/>
                    <a:pt x="4842" y="32956"/>
                    <a:pt x="471" y="0"/>
                  </a:cubicBezTo>
                  <a:cubicBezTo>
                    <a:pt x="-5422" y="38100"/>
                    <a:pt x="45424" y="71247"/>
                    <a:pt x="73555" y="78105"/>
                  </a:cubicBezTo>
                  <a:cubicBezTo>
                    <a:pt x="139226" y="94012"/>
                    <a:pt x="187600" y="126873"/>
                    <a:pt x="214211" y="132493"/>
                  </a:cubicBezTo>
                  <a:cubicBezTo>
                    <a:pt x="233979" y="136588"/>
                    <a:pt x="259354" y="139351"/>
                    <a:pt x="275035" y="123825"/>
                  </a:cubicBezTo>
                  <a:cubicBezTo>
                    <a:pt x="279074" y="119320"/>
                    <a:pt x="282039" y="113938"/>
                    <a:pt x="283683" y="108109"/>
                  </a:cubicBezTo>
                  <a:cubicBezTo>
                    <a:pt x="263868" y="123187"/>
                    <a:pt x="238113" y="127997"/>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37"/>
            <p:cNvSpPr/>
            <p:nvPr/>
          </p:nvSpPr>
          <p:spPr>
            <a:xfrm>
              <a:off x="5812467" y="3540156"/>
              <a:ext cx="422006" cy="1193603"/>
            </a:xfrm>
            <a:custGeom>
              <a:avLst/>
              <a:gdLst/>
              <a:ahLst/>
              <a:cxnLst/>
              <a:rect l="l" t="t" r="r" b="b"/>
              <a:pathLst>
                <a:path w="422006" h="1193603" extrusionOk="0">
                  <a:moveTo>
                    <a:pt x="409993" y="738092"/>
                  </a:moveTo>
                  <a:cubicBezTo>
                    <a:pt x="404434" y="689638"/>
                    <a:pt x="394379" y="641804"/>
                    <a:pt x="379961" y="595217"/>
                  </a:cubicBezTo>
                  <a:cubicBezTo>
                    <a:pt x="379961" y="595217"/>
                    <a:pt x="388990" y="471964"/>
                    <a:pt x="393457" y="355092"/>
                  </a:cubicBezTo>
                  <a:cubicBezTo>
                    <a:pt x="398589" y="222504"/>
                    <a:pt x="444397" y="105823"/>
                    <a:pt x="408188" y="0"/>
                  </a:cubicBezTo>
                  <a:lnTo>
                    <a:pt x="0" y="90964"/>
                  </a:lnTo>
                  <a:cubicBezTo>
                    <a:pt x="0" y="90964"/>
                    <a:pt x="24710" y="619601"/>
                    <a:pt x="30222" y="683609"/>
                  </a:cubicBezTo>
                  <a:cubicBezTo>
                    <a:pt x="33216" y="733349"/>
                    <a:pt x="39308" y="782841"/>
                    <a:pt x="48469" y="831818"/>
                  </a:cubicBezTo>
                  <a:cubicBezTo>
                    <a:pt x="67477" y="934402"/>
                    <a:pt x="97414" y="1178528"/>
                    <a:pt x="97414" y="1178528"/>
                  </a:cubicBezTo>
                  <a:cubicBezTo>
                    <a:pt x="140561" y="1203674"/>
                    <a:pt x="197204" y="1189768"/>
                    <a:pt x="197204" y="1189768"/>
                  </a:cubicBezTo>
                  <a:cubicBezTo>
                    <a:pt x="197204" y="1189768"/>
                    <a:pt x="194163" y="881063"/>
                    <a:pt x="191311" y="807148"/>
                  </a:cubicBezTo>
                  <a:cubicBezTo>
                    <a:pt x="187985" y="716851"/>
                    <a:pt x="185229" y="723709"/>
                    <a:pt x="185229" y="723709"/>
                  </a:cubicBezTo>
                  <a:lnTo>
                    <a:pt x="198819" y="499110"/>
                  </a:lnTo>
                  <a:lnTo>
                    <a:pt x="207658" y="387286"/>
                  </a:lnTo>
                  <a:cubicBezTo>
                    <a:pt x="207658" y="387286"/>
                    <a:pt x="218967" y="469392"/>
                    <a:pt x="226665" y="542734"/>
                  </a:cubicBezTo>
                  <a:cubicBezTo>
                    <a:pt x="233033" y="606647"/>
                    <a:pt x="248429" y="664464"/>
                    <a:pt x="265631" y="783526"/>
                  </a:cubicBezTo>
                  <a:cubicBezTo>
                    <a:pt x="280552" y="886777"/>
                    <a:pt x="304787" y="1094232"/>
                    <a:pt x="304787" y="1094232"/>
                  </a:cubicBezTo>
                  <a:cubicBezTo>
                    <a:pt x="347934" y="1119473"/>
                    <a:pt x="406572" y="1098518"/>
                    <a:pt x="406572" y="1098518"/>
                  </a:cubicBezTo>
                  <a:cubicBezTo>
                    <a:pt x="406572" y="1098518"/>
                    <a:pt x="421683" y="827627"/>
                    <a:pt x="409993" y="7380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37"/>
            <p:cNvSpPr/>
            <p:nvPr/>
          </p:nvSpPr>
          <p:spPr>
            <a:xfrm>
              <a:off x="5874419" y="2560474"/>
              <a:ext cx="305952" cy="491697"/>
            </a:xfrm>
            <a:custGeom>
              <a:avLst/>
              <a:gdLst/>
              <a:ahLst/>
              <a:cxnLst/>
              <a:rect l="l" t="t" r="r" b="b"/>
              <a:pathLst>
                <a:path w="305952" h="491697" extrusionOk="0">
                  <a:moveTo>
                    <a:pt x="288928" y="350842"/>
                  </a:moveTo>
                  <a:cubicBezTo>
                    <a:pt x="257851" y="352366"/>
                    <a:pt x="234756" y="360367"/>
                    <a:pt x="230860" y="350842"/>
                  </a:cubicBezTo>
                  <a:cubicBezTo>
                    <a:pt x="227496" y="334783"/>
                    <a:pt x="225120" y="318523"/>
                    <a:pt x="223732" y="302169"/>
                  </a:cubicBezTo>
                  <a:cubicBezTo>
                    <a:pt x="227343" y="293120"/>
                    <a:pt x="230385" y="283119"/>
                    <a:pt x="230385" y="283119"/>
                  </a:cubicBezTo>
                  <a:cubicBezTo>
                    <a:pt x="269445" y="259021"/>
                    <a:pt x="281800" y="216444"/>
                    <a:pt x="286932" y="167486"/>
                  </a:cubicBezTo>
                  <a:cubicBezTo>
                    <a:pt x="295676" y="83285"/>
                    <a:pt x="250248" y="9656"/>
                    <a:pt x="166329" y="798"/>
                  </a:cubicBezTo>
                  <a:cubicBezTo>
                    <a:pt x="87353" y="-7393"/>
                    <a:pt x="29285" y="48423"/>
                    <a:pt x="13793" y="124623"/>
                  </a:cubicBezTo>
                  <a:cubicBezTo>
                    <a:pt x="5430" y="162723"/>
                    <a:pt x="-11201" y="233589"/>
                    <a:pt x="11323" y="296073"/>
                  </a:cubicBezTo>
                  <a:cubicBezTo>
                    <a:pt x="23867" y="330744"/>
                    <a:pt x="39834" y="358271"/>
                    <a:pt x="56180" y="363605"/>
                  </a:cubicBezTo>
                  <a:cubicBezTo>
                    <a:pt x="71833" y="363205"/>
                    <a:pt x="87448" y="361834"/>
                    <a:pt x="102939" y="359510"/>
                  </a:cubicBezTo>
                  <a:lnTo>
                    <a:pt x="102939" y="359510"/>
                  </a:lnTo>
                  <a:cubicBezTo>
                    <a:pt x="102939" y="359510"/>
                    <a:pt x="107121" y="382941"/>
                    <a:pt x="110067" y="397610"/>
                  </a:cubicBezTo>
                  <a:cubicBezTo>
                    <a:pt x="113013" y="412278"/>
                    <a:pt x="111777" y="420565"/>
                    <a:pt x="82031" y="438948"/>
                  </a:cubicBezTo>
                  <a:cubicBezTo>
                    <a:pt x="52284" y="457331"/>
                    <a:pt x="127079" y="495241"/>
                    <a:pt x="176023" y="491431"/>
                  </a:cubicBezTo>
                  <a:cubicBezTo>
                    <a:pt x="224968" y="487621"/>
                    <a:pt x="279424" y="458951"/>
                    <a:pt x="294440" y="426851"/>
                  </a:cubicBezTo>
                  <a:cubicBezTo>
                    <a:pt x="311262" y="391514"/>
                    <a:pt x="309837" y="349794"/>
                    <a:pt x="288928" y="3508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37"/>
            <p:cNvSpPr/>
            <p:nvPr/>
          </p:nvSpPr>
          <p:spPr>
            <a:xfrm>
              <a:off x="5809360" y="2908700"/>
              <a:ext cx="471048" cy="781597"/>
            </a:xfrm>
            <a:custGeom>
              <a:avLst/>
              <a:gdLst/>
              <a:ahLst/>
              <a:cxnLst/>
              <a:rect l="l" t="t" r="r" b="b"/>
              <a:pathLst>
                <a:path w="471048" h="781597" extrusionOk="0">
                  <a:moveTo>
                    <a:pt x="308559" y="7283"/>
                  </a:moveTo>
                  <a:cubicBezTo>
                    <a:pt x="317113" y="28715"/>
                    <a:pt x="295254" y="54908"/>
                    <a:pt x="236901" y="73482"/>
                  </a:cubicBezTo>
                  <a:cubicBezTo>
                    <a:pt x="178547" y="92056"/>
                    <a:pt x="173225" y="68243"/>
                    <a:pt x="173225" y="68243"/>
                  </a:cubicBezTo>
                  <a:cubicBezTo>
                    <a:pt x="173225" y="68243"/>
                    <a:pt x="87691" y="107296"/>
                    <a:pt x="59750" y="126822"/>
                  </a:cubicBezTo>
                  <a:cubicBezTo>
                    <a:pt x="24776" y="151396"/>
                    <a:pt x="9190" y="222072"/>
                    <a:pt x="4438" y="342373"/>
                  </a:cubicBezTo>
                  <a:cubicBezTo>
                    <a:pt x="-979" y="481152"/>
                    <a:pt x="-1454" y="686987"/>
                    <a:pt x="3107" y="722516"/>
                  </a:cubicBezTo>
                  <a:cubicBezTo>
                    <a:pt x="3107" y="722516"/>
                    <a:pt x="68589" y="787952"/>
                    <a:pt x="152412" y="781094"/>
                  </a:cubicBezTo>
                  <a:cubicBezTo>
                    <a:pt x="236235" y="774236"/>
                    <a:pt x="377272" y="699846"/>
                    <a:pt x="411485" y="642410"/>
                  </a:cubicBezTo>
                  <a:cubicBezTo>
                    <a:pt x="410535" y="520776"/>
                    <a:pt x="396279" y="500964"/>
                    <a:pt x="415952" y="430860"/>
                  </a:cubicBezTo>
                  <a:cubicBezTo>
                    <a:pt x="461000" y="270364"/>
                    <a:pt x="484664" y="204641"/>
                    <a:pt x="462806" y="97961"/>
                  </a:cubicBezTo>
                  <a:cubicBezTo>
                    <a:pt x="444748" y="10045"/>
                    <a:pt x="419469" y="-813"/>
                    <a:pt x="384875" y="44"/>
                  </a:cubicBezTo>
                  <a:cubicBezTo>
                    <a:pt x="359329" y="1092"/>
                    <a:pt x="333849" y="3511"/>
                    <a:pt x="308559" y="728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37"/>
            <p:cNvSpPr/>
            <p:nvPr/>
          </p:nvSpPr>
          <p:spPr>
            <a:xfrm>
              <a:off x="5348856" y="3006224"/>
              <a:ext cx="597933" cy="466333"/>
            </a:xfrm>
            <a:custGeom>
              <a:avLst/>
              <a:gdLst/>
              <a:ahLst/>
              <a:cxnLst/>
              <a:rect l="l" t="t" r="r" b="b"/>
              <a:pathLst>
                <a:path w="597933" h="466333" extrusionOk="0">
                  <a:moveTo>
                    <a:pt x="333219" y="359529"/>
                  </a:moveTo>
                  <a:cubicBezTo>
                    <a:pt x="402027" y="376960"/>
                    <a:pt x="418183" y="333431"/>
                    <a:pt x="427212" y="297522"/>
                  </a:cubicBezTo>
                  <a:cubicBezTo>
                    <a:pt x="449070" y="210368"/>
                    <a:pt x="460855" y="131691"/>
                    <a:pt x="477202" y="82161"/>
                  </a:cubicBezTo>
                  <a:cubicBezTo>
                    <a:pt x="496209" y="23868"/>
                    <a:pt x="516547" y="14629"/>
                    <a:pt x="544773" y="3199"/>
                  </a:cubicBezTo>
                  <a:cubicBezTo>
                    <a:pt x="578037" y="-10136"/>
                    <a:pt x="606548" y="17963"/>
                    <a:pt x="595524" y="92258"/>
                  </a:cubicBezTo>
                  <a:cubicBezTo>
                    <a:pt x="582408" y="180078"/>
                    <a:pt x="565302" y="241705"/>
                    <a:pt x="532513" y="345623"/>
                  </a:cubicBezTo>
                  <a:cubicBezTo>
                    <a:pt x="523960" y="372769"/>
                    <a:pt x="504763" y="420966"/>
                    <a:pt x="476061" y="444302"/>
                  </a:cubicBezTo>
                  <a:cubicBezTo>
                    <a:pt x="440517" y="472877"/>
                    <a:pt x="387106" y="471829"/>
                    <a:pt x="306228" y="451636"/>
                  </a:cubicBezTo>
                  <a:cubicBezTo>
                    <a:pt x="271730" y="443064"/>
                    <a:pt x="233905" y="422394"/>
                    <a:pt x="168708" y="391915"/>
                  </a:cubicBezTo>
                  <a:cubicBezTo>
                    <a:pt x="151222" y="383723"/>
                    <a:pt x="137536" y="378294"/>
                    <a:pt x="103988" y="362577"/>
                  </a:cubicBezTo>
                  <a:cubicBezTo>
                    <a:pt x="70439" y="346861"/>
                    <a:pt x="35370" y="320667"/>
                    <a:pt x="17789" y="295141"/>
                  </a:cubicBezTo>
                  <a:cubicBezTo>
                    <a:pt x="207" y="269614"/>
                    <a:pt x="-2169" y="257041"/>
                    <a:pt x="1442" y="251707"/>
                  </a:cubicBezTo>
                  <a:cubicBezTo>
                    <a:pt x="5909" y="244372"/>
                    <a:pt x="13892" y="245991"/>
                    <a:pt x="23301" y="256755"/>
                  </a:cubicBezTo>
                  <a:cubicBezTo>
                    <a:pt x="36872" y="274966"/>
                    <a:pt x="53646" y="290521"/>
                    <a:pt x="72815" y="302665"/>
                  </a:cubicBezTo>
                  <a:cubicBezTo>
                    <a:pt x="72815" y="302665"/>
                    <a:pt x="51052" y="280186"/>
                    <a:pt x="39267" y="265613"/>
                  </a:cubicBezTo>
                  <a:cubicBezTo>
                    <a:pt x="28727" y="252611"/>
                    <a:pt x="19974" y="238267"/>
                    <a:pt x="13227" y="222941"/>
                  </a:cubicBezTo>
                  <a:cubicBezTo>
                    <a:pt x="7049" y="208082"/>
                    <a:pt x="19879" y="187889"/>
                    <a:pt x="29573" y="198462"/>
                  </a:cubicBezTo>
                  <a:cubicBezTo>
                    <a:pt x="39267" y="209034"/>
                    <a:pt x="44019" y="219893"/>
                    <a:pt x="61791" y="241229"/>
                  </a:cubicBezTo>
                  <a:cubicBezTo>
                    <a:pt x="71124" y="252649"/>
                    <a:pt x="81816" y="262889"/>
                    <a:pt x="93629" y="271709"/>
                  </a:cubicBezTo>
                  <a:cubicBezTo>
                    <a:pt x="82595" y="256641"/>
                    <a:pt x="72777" y="240714"/>
                    <a:pt x="64262" y="224084"/>
                  </a:cubicBezTo>
                  <a:cubicBezTo>
                    <a:pt x="56649" y="211158"/>
                    <a:pt x="52924" y="196309"/>
                    <a:pt x="53523" y="181317"/>
                  </a:cubicBezTo>
                  <a:cubicBezTo>
                    <a:pt x="53998" y="173506"/>
                    <a:pt x="65022" y="164267"/>
                    <a:pt x="75286" y="179031"/>
                  </a:cubicBezTo>
                  <a:cubicBezTo>
                    <a:pt x="84790" y="192270"/>
                    <a:pt x="90682" y="213035"/>
                    <a:pt x="112256" y="235609"/>
                  </a:cubicBezTo>
                  <a:cubicBezTo>
                    <a:pt x="127937" y="251897"/>
                    <a:pt x="141338" y="261327"/>
                    <a:pt x="141718" y="256755"/>
                  </a:cubicBezTo>
                  <a:cubicBezTo>
                    <a:pt x="142098" y="252183"/>
                    <a:pt x="132214" y="243324"/>
                    <a:pt x="126607" y="224274"/>
                  </a:cubicBezTo>
                  <a:cubicBezTo>
                    <a:pt x="121000" y="205224"/>
                    <a:pt x="126607" y="185127"/>
                    <a:pt x="137156" y="182936"/>
                  </a:cubicBezTo>
                  <a:cubicBezTo>
                    <a:pt x="147705" y="180745"/>
                    <a:pt x="145614" y="181317"/>
                    <a:pt x="153978" y="199128"/>
                  </a:cubicBezTo>
                  <a:cubicBezTo>
                    <a:pt x="162341" y="216940"/>
                    <a:pt x="175361" y="230085"/>
                    <a:pt x="185245" y="256278"/>
                  </a:cubicBezTo>
                  <a:cubicBezTo>
                    <a:pt x="190634" y="274624"/>
                    <a:pt x="200423" y="291369"/>
                    <a:pt x="213757" y="305047"/>
                  </a:cubicBezTo>
                  <a:cubicBezTo>
                    <a:pt x="230483" y="323144"/>
                    <a:pt x="267833" y="343051"/>
                    <a:pt x="333219" y="35952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37"/>
            <p:cNvSpPr/>
            <p:nvPr/>
          </p:nvSpPr>
          <p:spPr>
            <a:xfrm>
              <a:off x="5786047" y="2996305"/>
              <a:ext cx="182011" cy="266828"/>
            </a:xfrm>
            <a:custGeom>
              <a:avLst/>
              <a:gdLst/>
              <a:ahLst/>
              <a:cxnLst/>
              <a:rect l="l" t="t" r="r" b="b"/>
              <a:pathLst>
                <a:path w="182011" h="266828" extrusionOk="0">
                  <a:moveTo>
                    <a:pt x="133053" y="1213"/>
                  </a:moveTo>
                  <a:cubicBezTo>
                    <a:pt x="87150" y="-5550"/>
                    <a:pt x="54742" y="15119"/>
                    <a:pt x="34404" y="84937"/>
                  </a:cubicBezTo>
                  <a:cubicBezTo>
                    <a:pt x="14066" y="154755"/>
                    <a:pt x="0" y="211905"/>
                    <a:pt x="0" y="211905"/>
                  </a:cubicBezTo>
                  <a:cubicBezTo>
                    <a:pt x="18143" y="238194"/>
                    <a:pt x="45666" y="256502"/>
                    <a:pt x="76886" y="263055"/>
                  </a:cubicBezTo>
                  <a:cubicBezTo>
                    <a:pt x="131818" y="276390"/>
                    <a:pt x="151586" y="250101"/>
                    <a:pt x="151586" y="250101"/>
                  </a:cubicBezTo>
                  <a:cubicBezTo>
                    <a:pt x="151586" y="250101"/>
                    <a:pt x="166886" y="177044"/>
                    <a:pt x="176390" y="127323"/>
                  </a:cubicBezTo>
                  <a:cubicBezTo>
                    <a:pt x="185894" y="77603"/>
                    <a:pt x="189886" y="9594"/>
                    <a:pt x="133053" y="12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37"/>
            <p:cNvSpPr/>
            <p:nvPr/>
          </p:nvSpPr>
          <p:spPr>
            <a:xfrm>
              <a:off x="5873666" y="2538911"/>
              <a:ext cx="296973" cy="328330"/>
            </a:xfrm>
            <a:custGeom>
              <a:avLst/>
              <a:gdLst/>
              <a:ahLst/>
              <a:cxnLst/>
              <a:rect l="l" t="t" r="r" b="b"/>
              <a:pathLst>
                <a:path w="296973" h="328330" extrusionOk="0">
                  <a:moveTo>
                    <a:pt x="16733" y="135613"/>
                  </a:moveTo>
                  <a:cubicBezTo>
                    <a:pt x="16733" y="135613"/>
                    <a:pt x="-55876" y="25123"/>
                    <a:pt x="101411" y="2263"/>
                  </a:cubicBezTo>
                  <a:cubicBezTo>
                    <a:pt x="214791" y="-13930"/>
                    <a:pt x="287686" y="59413"/>
                    <a:pt x="296049" y="138280"/>
                  </a:cubicBezTo>
                  <a:cubicBezTo>
                    <a:pt x="304127" y="214003"/>
                    <a:pt x="257558" y="292585"/>
                    <a:pt x="224010" y="323827"/>
                  </a:cubicBezTo>
                  <a:cubicBezTo>
                    <a:pt x="207664" y="329637"/>
                    <a:pt x="172309" y="333352"/>
                    <a:pt x="126026" y="311920"/>
                  </a:cubicBezTo>
                  <a:cubicBezTo>
                    <a:pt x="124144" y="291308"/>
                    <a:pt x="123413" y="270611"/>
                    <a:pt x="123840" y="249913"/>
                  </a:cubicBezTo>
                  <a:cubicBezTo>
                    <a:pt x="123840" y="249913"/>
                    <a:pt x="179152" y="133612"/>
                    <a:pt x="16733" y="13561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37"/>
            <p:cNvSpPr/>
            <p:nvPr/>
          </p:nvSpPr>
          <p:spPr>
            <a:xfrm>
              <a:off x="4255557" y="1955958"/>
              <a:ext cx="334153" cy="334898"/>
            </a:xfrm>
            <a:custGeom>
              <a:avLst/>
              <a:gdLst/>
              <a:ahLst/>
              <a:cxnLst/>
              <a:rect l="l" t="t" r="r" b="b"/>
              <a:pathLst>
                <a:path w="334153" h="334898" extrusionOk="0">
                  <a:moveTo>
                    <a:pt x="334153" y="167449"/>
                  </a:moveTo>
                  <a:cubicBezTo>
                    <a:pt x="334153" y="259929"/>
                    <a:pt x="259351" y="334899"/>
                    <a:pt x="167077" y="334899"/>
                  </a:cubicBezTo>
                  <a:cubicBezTo>
                    <a:pt x="74803" y="334899"/>
                    <a:pt x="0" y="259929"/>
                    <a:pt x="0" y="167449"/>
                  </a:cubicBezTo>
                  <a:cubicBezTo>
                    <a:pt x="0" y="74970"/>
                    <a:pt x="74803" y="0"/>
                    <a:pt x="167077" y="0"/>
                  </a:cubicBezTo>
                  <a:cubicBezTo>
                    <a:pt x="259351" y="0"/>
                    <a:pt x="334153" y="74970"/>
                    <a:pt x="334153" y="167449"/>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37"/>
            <p:cNvSpPr/>
            <p:nvPr/>
          </p:nvSpPr>
          <p:spPr>
            <a:xfrm>
              <a:off x="4197204" y="1948719"/>
              <a:ext cx="450859" cy="225075"/>
            </a:xfrm>
            <a:custGeom>
              <a:avLst/>
              <a:gdLst/>
              <a:ahLst/>
              <a:cxnLst/>
              <a:rect l="l" t="t" r="r" b="b"/>
              <a:pathLst>
                <a:path w="450859" h="225075" extrusionOk="0">
                  <a:moveTo>
                    <a:pt x="225430" y="225076"/>
                  </a:moveTo>
                  <a:cubicBezTo>
                    <a:pt x="162040" y="225076"/>
                    <a:pt x="100645" y="210598"/>
                    <a:pt x="57023" y="185357"/>
                  </a:cubicBezTo>
                  <a:cubicBezTo>
                    <a:pt x="20623" y="164306"/>
                    <a:pt x="0" y="137732"/>
                    <a:pt x="0" y="112586"/>
                  </a:cubicBezTo>
                  <a:cubicBezTo>
                    <a:pt x="0" y="87440"/>
                    <a:pt x="20908" y="60865"/>
                    <a:pt x="57023" y="39719"/>
                  </a:cubicBezTo>
                  <a:cubicBezTo>
                    <a:pt x="100645" y="14478"/>
                    <a:pt x="161564" y="0"/>
                    <a:pt x="225430" y="0"/>
                  </a:cubicBezTo>
                  <a:cubicBezTo>
                    <a:pt x="289295" y="0"/>
                    <a:pt x="350120" y="14478"/>
                    <a:pt x="393837" y="39719"/>
                  </a:cubicBezTo>
                  <a:cubicBezTo>
                    <a:pt x="430237" y="60865"/>
                    <a:pt x="450860" y="87344"/>
                    <a:pt x="450860" y="112586"/>
                  </a:cubicBezTo>
                  <a:cubicBezTo>
                    <a:pt x="450860" y="137827"/>
                    <a:pt x="430046" y="164306"/>
                    <a:pt x="393837" y="185357"/>
                  </a:cubicBezTo>
                  <a:cubicBezTo>
                    <a:pt x="350500" y="210598"/>
                    <a:pt x="288725" y="225076"/>
                    <a:pt x="225430" y="225076"/>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3" name="Google Shape;2813;p37"/>
            <p:cNvSpPr/>
            <p:nvPr/>
          </p:nvSpPr>
          <p:spPr>
            <a:xfrm>
              <a:off x="4129822" y="1856041"/>
              <a:ext cx="585718" cy="291750"/>
            </a:xfrm>
            <a:custGeom>
              <a:avLst/>
              <a:gdLst/>
              <a:ahLst/>
              <a:cxnLst/>
              <a:rect l="l" t="t" r="r" b="b"/>
              <a:pathLst>
                <a:path w="585718" h="291750" extrusionOk="0">
                  <a:moveTo>
                    <a:pt x="292812" y="291751"/>
                  </a:moveTo>
                  <a:cubicBezTo>
                    <a:pt x="210699" y="291751"/>
                    <a:pt x="131247" y="272701"/>
                    <a:pt x="74225" y="240221"/>
                  </a:cubicBezTo>
                  <a:cubicBezTo>
                    <a:pt x="26706" y="212884"/>
                    <a:pt x="0" y="178499"/>
                    <a:pt x="0" y="145828"/>
                  </a:cubicBezTo>
                  <a:cubicBezTo>
                    <a:pt x="0" y="113157"/>
                    <a:pt x="26991" y="79153"/>
                    <a:pt x="74225" y="51530"/>
                  </a:cubicBezTo>
                  <a:cubicBezTo>
                    <a:pt x="130772" y="18764"/>
                    <a:pt x="210319" y="0"/>
                    <a:pt x="292812" y="0"/>
                  </a:cubicBezTo>
                  <a:cubicBezTo>
                    <a:pt x="375305" y="0"/>
                    <a:pt x="454376" y="19050"/>
                    <a:pt x="511399" y="51530"/>
                  </a:cubicBezTo>
                  <a:cubicBezTo>
                    <a:pt x="558918" y="78772"/>
                    <a:pt x="585718" y="113157"/>
                    <a:pt x="585718" y="145828"/>
                  </a:cubicBezTo>
                  <a:cubicBezTo>
                    <a:pt x="585718" y="178499"/>
                    <a:pt x="558633" y="212503"/>
                    <a:pt x="511399" y="240221"/>
                  </a:cubicBezTo>
                  <a:cubicBezTo>
                    <a:pt x="454471" y="272987"/>
                    <a:pt x="374924" y="291751"/>
                    <a:pt x="292812" y="291751"/>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4" name="Google Shape;2814;p37"/>
            <p:cNvSpPr/>
            <p:nvPr/>
          </p:nvSpPr>
          <p:spPr>
            <a:xfrm>
              <a:off x="4129822" y="1818703"/>
              <a:ext cx="585718" cy="291750"/>
            </a:xfrm>
            <a:custGeom>
              <a:avLst/>
              <a:gdLst/>
              <a:ahLst/>
              <a:cxnLst/>
              <a:rect l="l" t="t" r="r" b="b"/>
              <a:pathLst>
                <a:path w="585718" h="291750" extrusionOk="0">
                  <a:moveTo>
                    <a:pt x="292812" y="291751"/>
                  </a:moveTo>
                  <a:cubicBezTo>
                    <a:pt x="210699" y="291751"/>
                    <a:pt x="131247" y="272701"/>
                    <a:pt x="74225" y="240221"/>
                  </a:cubicBezTo>
                  <a:cubicBezTo>
                    <a:pt x="26706" y="212979"/>
                    <a:pt x="0" y="178498"/>
                    <a:pt x="0" y="145923"/>
                  </a:cubicBezTo>
                  <a:cubicBezTo>
                    <a:pt x="0" y="113347"/>
                    <a:pt x="26991" y="79248"/>
                    <a:pt x="74225" y="51530"/>
                  </a:cubicBezTo>
                  <a:cubicBezTo>
                    <a:pt x="130772" y="18764"/>
                    <a:pt x="210319" y="0"/>
                    <a:pt x="292812" y="0"/>
                  </a:cubicBezTo>
                  <a:cubicBezTo>
                    <a:pt x="375305" y="0"/>
                    <a:pt x="454376" y="19050"/>
                    <a:pt x="511399" y="51530"/>
                  </a:cubicBezTo>
                  <a:cubicBezTo>
                    <a:pt x="558918" y="78867"/>
                    <a:pt x="585718" y="113252"/>
                    <a:pt x="585718" y="145923"/>
                  </a:cubicBezTo>
                  <a:cubicBezTo>
                    <a:pt x="585718" y="178594"/>
                    <a:pt x="558633" y="212598"/>
                    <a:pt x="511399" y="240221"/>
                  </a:cubicBezTo>
                  <a:cubicBezTo>
                    <a:pt x="454471" y="272987"/>
                    <a:pt x="374924" y="291751"/>
                    <a:pt x="292812" y="291751"/>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37"/>
            <p:cNvSpPr/>
            <p:nvPr/>
          </p:nvSpPr>
          <p:spPr>
            <a:xfrm>
              <a:off x="4066052" y="1720024"/>
              <a:ext cx="713163" cy="355663"/>
            </a:xfrm>
            <a:custGeom>
              <a:avLst/>
              <a:gdLst/>
              <a:ahLst/>
              <a:cxnLst/>
              <a:rect l="l" t="t" r="r" b="b"/>
              <a:pathLst>
                <a:path w="713163" h="355663" extrusionOk="0">
                  <a:moveTo>
                    <a:pt x="356582" y="355663"/>
                  </a:moveTo>
                  <a:cubicBezTo>
                    <a:pt x="256412" y="355663"/>
                    <a:pt x="159474" y="332804"/>
                    <a:pt x="90476" y="292894"/>
                  </a:cubicBezTo>
                  <a:cubicBezTo>
                    <a:pt x="32978" y="259556"/>
                    <a:pt x="0" y="217646"/>
                    <a:pt x="0" y="177832"/>
                  </a:cubicBezTo>
                  <a:cubicBezTo>
                    <a:pt x="0" y="138017"/>
                    <a:pt x="32978" y="96107"/>
                    <a:pt x="90476" y="62865"/>
                  </a:cubicBezTo>
                  <a:cubicBezTo>
                    <a:pt x="159474" y="22955"/>
                    <a:pt x="256412" y="0"/>
                    <a:pt x="356582" y="0"/>
                  </a:cubicBezTo>
                  <a:cubicBezTo>
                    <a:pt x="456752" y="0"/>
                    <a:pt x="553596" y="22955"/>
                    <a:pt x="622688" y="62865"/>
                  </a:cubicBezTo>
                  <a:cubicBezTo>
                    <a:pt x="680186" y="96107"/>
                    <a:pt x="713164" y="138017"/>
                    <a:pt x="713164" y="177832"/>
                  </a:cubicBezTo>
                  <a:cubicBezTo>
                    <a:pt x="713164" y="217646"/>
                    <a:pt x="680186" y="259556"/>
                    <a:pt x="622688" y="292894"/>
                  </a:cubicBezTo>
                  <a:cubicBezTo>
                    <a:pt x="553690" y="332804"/>
                    <a:pt x="456657" y="355663"/>
                    <a:pt x="356582" y="355663"/>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37"/>
            <p:cNvSpPr/>
            <p:nvPr/>
          </p:nvSpPr>
          <p:spPr>
            <a:xfrm>
              <a:off x="4066052" y="1674590"/>
              <a:ext cx="713163" cy="355568"/>
            </a:xfrm>
            <a:custGeom>
              <a:avLst/>
              <a:gdLst/>
              <a:ahLst/>
              <a:cxnLst/>
              <a:rect l="l" t="t" r="r" b="b"/>
              <a:pathLst>
                <a:path w="713163" h="355568" extrusionOk="0">
                  <a:moveTo>
                    <a:pt x="356582" y="355568"/>
                  </a:moveTo>
                  <a:cubicBezTo>
                    <a:pt x="256412" y="355568"/>
                    <a:pt x="159474" y="332708"/>
                    <a:pt x="90476" y="292799"/>
                  </a:cubicBezTo>
                  <a:cubicBezTo>
                    <a:pt x="32978" y="259556"/>
                    <a:pt x="0" y="217551"/>
                    <a:pt x="0" y="177737"/>
                  </a:cubicBezTo>
                  <a:cubicBezTo>
                    <a:pt x="0" y="137922"/>
                    <a:pt x="32978" y="96012"/>
                    <a:pt x="90476" y="62770"/>
                  </a:cubicBezTo>
                  <a:cubicBezTo>
                    <a:pt x="159474" y="22860"/>
                    <a:pt x="256412" y="0"/>
                    <a:pt x="356582" y="0"/>
                  </a:cubicBezTo>
                  <a:cubicBezTo>
                    <a:pt x="456752" y="0"/>
                    <a:pt x="553596" y="22860"/>
                    <a:pt x="622688" y="62770"/>
                  </a:cubicBezTo>
                  <a:cubicBezTo>
                    <a:pt x="680186" y="96012"/>
                    <a:pt x="713164" y="138017"/>
                    <a:pt x="713164" y="177832"/>
                  </a:cubicBezTo>
                  <a:cubicBezTo>
                    <a:pt x="713164" y="217646"/>
                    <a:pt x="680186" y="259556"/>
                    <a:pt x="622688" y="292799"/>
                  </a:cubicBezTo>
                  <a:cubicBezTo>
                    <a:pt x="553690" y="332708"/>
                    <a:pt x="456657" y="355568"/>
                    <a:pt x="356582" y="355568"/>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37"/>
            <p:cNvSpPr/>
            <p:nvPr/>
          </p:nvSpPr>
          <p:spPr>
            <a:xfrm>
              <a:off x="4013211" y="1574958"/>
              <a:ext cx="818751" cy="408241"/>
            </a:xfrm>
            <a:custGeom>
              <a:avLst/>
              <a:gdLst/>
              <a:ahLst/>
              <a:cxnLst/>
              <a:rect l="l" t="t" r="r" b="b"/>
              <a:pathLst>
                <a:path w="818751" h="408241" extrusionOk="0">
                  <a:moveTo>
                    <a:pt x="409423" y="408242"/>
                  </a:moveTo>
                  <a:cubicBezTo>
                    <a:pt x="294427" y="408242"/>
                    <a:pt x="183138" y="382048"/>
                    <a:pt x="103876" y="336137"/>
                  </a:cubicBezTo>
                  <a:cubicBezTo>
                    <a:pt x="37825" y="298037"/>
                    <a:pt x="0" y="249841"/>
                    <a:pt x="0" y="204121"/>
                  </a:cubicBezTo>
                  <a:cubicBezTo>
                    <a:pt x="0" y="158401"/>
                    <a:pt x="38015" y="110299"/>
                    <a:pt x="103876" y="72009"/>
                  </a:cubicBezTo>
                  <a:cubicBezTo>
                    <a:pt x="183043" y="26194"/>
                    <a:pt x="294427" y="0"/>
                    <a:pt x="409328" y="0"/>
                  </a:cubicBezTo>
                  <a:cubicBezTo>
                    <a:pt x="524229" y="0"/>
                    <a:pt x="635708" y="26194"/>
                    <a:pt x="714875" y="72104"/>
                  </a:cubicBezTo>
                  <a:cubicBezTo>
                    <a:pt x="780926" y="110204"/>
                    <a:pt x="818751" y="158401"/>
                    <a:pt x="818751" y="204121"/>
                  </a:cubicBezTo>
                  <a:cubicBezTo>
                    <a:pt x="818751" y="249841"/>
                    <a:pt x="780736" y="297942"/>
                    <a:pt x="714875" y="336137"/>
                  </a:cubicBezTo>
                  <a:cubicBezTo>
                    <a:pt x="635708" y="382048"/>
                    <a:pt x="524324" y="408242"/>
                    <a:pt x="409423" y="408242"/>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37"/>
            <p:cNvSpPr/>
            <p:nvPr/>
          </p:nvSpPr>
          <p:spPr>
            <a:xfrm>
              <a:off x="4013211" y="1522666"/>
              <a:ext cx="818751" cy="408336"/>
            </a:xfrm>
            <a:custGeom>
              <a:avLst/>
              <a:gdLst/>
              <a:ahLst/>
              <a:cxnLst/>
              <a:rect l="l" t="t" r="r" b="b"/>
              <a:pathLst>
                <a:path w="818751" h="408336" extrusionOk="0">
                  <a:moveTo>
                    <a:pt x="409423" y="408337"/>
                  </a:moveTo>
                  <a:cubicBezTo>
                    <a:pt x="294427" y="408337"/>
                    <a:pt x="183138" y="382048"/>
                    <a:pt x="103876" y="336233"/>
                  </a:cubicBezTo>
                  <a:cubicBezTo>
                    <a:pt x="37825" y="298133"/>
                    <a:pt x="0" y="249936"/>
                    <a:pt x="0" y="204216"/>
                  </a:cubicBezTo>
                  <a:cubicBezTo>
                    <a:pt x="0" y="158496"/>
                    <a:pt x="38015" y="110300"/>
                    <a:pt x="103876" y="72104"/>
                  </a:cubicBezTo>
                  <a:cubicBezTo>
                    <a:pt x="183043" y="26289"/>
                    <a:pt x="294427" y="0"/>
                    <a:pt x="409328" y="0"/>
                  </a:cubicBezTo>
                  <a:cubicBezTo>
                    <a:pt x="524229" y="0"/>
                    <a:pt x="635708" y="26289"/>
                    <a:pt x="714875" y="72104"/>
                  </a:cubicBezTo>
                  <a:cubicBezTo>
                    <a:pt x="780926" y="110204"/>
                    <a:pt x="818751" y="158496"/>
                    <a:pt x="818751" y="204216"/>
                  </a:cubicBezTo>
                  <a:cubicBezTo>
                    <a:pt x="818751" y="249936"/>
                    <a:pt x="780736" y="298037"/>
                    <a:pt x="714875" y="336233"/>
                  </a:cubicBezTo>
                  <a:cubicBezTo>
                    <a:pt x="635708" y="382334"/>
                    <a:pt x="524324" y="408337"/>
                    <a:pt x="409423" y="408337"/>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37"/>
            <p:cNvSpPr/>
            <p:nvPr/>
          </p:nvSpPr>
          <p:spPr>
            <a:xfrm>
              <a:off x="3962270" y="1359312"/>
              <a:ext cx="920726" cy="532828"/>
            </a:xfrm>
            <a:custGeom>
              <a:avLst/>
              <a:gdLst/>
              <a:ahLst/>
              <a:cxnLst/>
              <a:rect l="l" t="t" r="r" b="b"/>
              <a:pathLst>
                <a:path w="920726" h="532828" extrusionOk="0">
                  <a:moveTo>
                    <a:pt x="920727" y="266414"/>
                  </a:moveTo>
                  <a:cubicBezTo>
                    <a:pt x="920727" y="413551"/>
                    <a:pt x="714615" y="532828"/>
                    <a:pt x="460363" y="532828"/>
                  </a:cubicBezTo>
                  <a:cubicBezTo>
                    <a:pt x="206112" y="532828"/>
                    <a:pt x="0" y="413551"/>
                    <a:pt x="0" y="266414"/>
                  </a:cubicBezTo>
                  <a:cubicBezTo>
                    <a:pt x="0" y="119278"/>
                    <a:pt x="206112" y="0"/>
                    <a:pt x="460363" y="0"/>
                  </a:cubicBezTo>
                  <a:cubicBezTo>
                    <a:pt x="714615" y="0"/>
                    <a:pt x="920727" y="119278"/>
                    <a:pt x="920727" y="266414"/>
                  </a:cubicBezTo>
                  <a:close/>
                </a:path>
              </a:pathLst>
            </a:custGeom>
            <a:solidFill>
              <a:srgbClr val="FFDF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37"/>
            <p:cNvSpPr/>
            <p:nvPr/>
          </p:nvSpPr>
          <p:spPr>
            <a:xfrm>
              <a:off x="4264396"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37"/>
            <p:cNvSpPr/>
            <p:nvPr/>
          </p:nvSpPr>
          <p:spPr>
            <a:xfrm>
              <a:off x="4543522"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2" name="Google Shape;2822;p37"/>
            <p:cNvSpPr/>
            <p:nvPr/>
          </p:nvSpPr>
          <p:spPr>
            <a:xfrm>
              <a:off x="4264396" y="901827"/>
              <a:ext cx="319897" cy="108775"/>
            </a:xfrm>
            <a:custGeom>
              <a:avLst/>
              <a:gdLst/>
              <a:ahLst/>
              <a:cxnLst/>
              <a:rect l="l" t="t" r="r" b="b"/>
              <a:pathLst>
                <a:path w="319897" h="108775" extrusionOk="0">
                  <a:moveTo>
                    <a:pt x="157098" y="108775"/>
                  </a:moveTo>
                  <a:lnTo>
                    <a:pt x="97319" y="53911"/>
                  </a:lnTo>
                  <a:lnTo>
                    <a:pt x="23950" y="103156"/>
                  </a:lnTo>
                  <a:lnTo>
                    <a:pt x="0" y="67532"/>
                  </a:lnTo>
                  <a:lnTo>
                    <a:pt x="101310" y="857"/>
                  </a:lnTo>
                  <a:lnTo>
                    <a:pt x="159379" y="54102"/>
                  </a:lnTo>
                  <a:lnTo>
                    <a:pt x="228946" y="0"/>
                  </a:lnTo>
                  <a:lnTo>
                    <a:pt x="319897" y="67532"/>
                  </a:lnTo>
                  <a:lnTo>
                    <a:pt x="291481" y="100203"/>
                  </a:lnTo>
                  <a:lnTo>
                    <a:pt x="228851" y="53054"/>
                  </a:lnTo>
                  <a:lnTo>
                    <a:pt x="157098" y="108775"/>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3" name="Google Shape;2823;p37"/>
            <p:cNvSpPr/>
            <p:nvPr/>
          </p:nvSpPr>
          <p:spPr>
            <a:xfrm>
              <a:off x="3749667" y="190500"/>
              <a:ext cx="1343462" cy="1451800"/>
            </a:xfrm>
            <a:custGeom>
              <a:avLst/>
              <a:gdLst/>
              <a:ahLst/>
              <a:cxnLst/>
              <a:rect l="l" t="t" r="r" b="b"/>
              <a:pathLst>
                <a:path w="1343462" h="1451800" extrusionOk="0">
                  <a:moveTo>
                    <a:pt x="1132665" y="1449134"/>
                  </a:moveTo>
                  <a:cubicBezTo>
                    <a:pt x="1133425" y="1389317"/>
                    <a:pt x="1143689" y="1212723"/>
                    <a:pt x="1283870" y="969359"/>
                  </a:cubicBezTo>
                  <a:cubicBezTo>
                    <a:pt x="1449711" y="681419"/>
                    <a:pt x="1276837" y="0"/>
                    <a:pt x="671731" y="0"/>
                  </a:cubicBezTo>
                  <a:cubicBezTo>
                    <a:pt x="66625" y="0"/>
                    <a:pt x="-106249" y="681419"/>
                    <a:pt x="59592" y="969359"/>
                  </a:cubicBezTo>
                  <a:cubicBezTo>
                    <a:pt x="180766" y="1179767"/>
                    <a:pt x="207186" y="1366457"/>
                    <a:pt x="212698" y="1451801"/>
                  </a:cubicBezTo>
                </a:path>
              </a:pathLst>
            </a:custGeom>
            <a:solidFill>
              <a:srgbClr val="FFDF57">
                <a:alpha val="6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24" name="Google Shape;2824;p37"/>
            <p:cNvGrpSpPr/>
            <p:nvPr/>
          </p:nvGrpSpPr>
          <p:grpSpPr>
            <a:xfrm>
              <a:off x="3923682" y="3244965"/>
              <a:ext cx="195764" cy="131404"/>
              <a:chOff x="5733332" y="4102215"/>
              <a:chExt cx="195764" cy="131404"/>
            </a:xfrm>
          </p:grpSpPr>
          <p:sp>
            <p:nvSpPr>
              <p:cNvPr id="2825" name="Google Shape;2825;p37"/>
              <p:cNvSpPr/>
              <p:nvPr/>
            </p:nvSpPr>
            <p:spPr>
              <a:xfrm>
                <a:off x="5734887" y="4131087"/>
                <a:ext cx="177232" cy="100744"/>
              </a:xfrm>
              <a:custGeom>
                <a:avLst/>
                <a:gdLst/>
                <a:ahLst/>
                <a:cxnLst/>
                <a:rect l="l" t="t" r="r" b="b"/>
                <a:pathLst>
                  <a:path w="177232" h="100744" extrusionOk="0">
                    <a:moveTo>
                      <a:pt x="177024" y="99346"/>
                    </a:moveTo>
                    <a:lnTo>
                      <a:pt x="150604" y="74581"/>
                    </a:lnTo>
                    <a:cubicBezTo>
                      <a:pt x="147249" y="69713"/>
                      <a:pt x="143219" y="65351"/>
                      <a:pt x="138629" y="61627"/>
                    </a:cubicBezTo>
                    <a:cubicBezTo>
                      <a:pt x="136623" y="59941"/>
                      <a:pt x="134495" y="58417"/>
                      <a:pt x="132261" y="57055"/>
                    </a:cubicBezTo>
                    <a:lnTo>
                      <a:pt x="98048" y="34195"/>
                    </a:lnTo>
                    <a:lnTo>
                      <a:pt x="60698" y="17621"/>
                    </a:lnTo>
                    <a:cubicBezTo>
                      <a:pt x="58407" y="16564"/>
                      <a:pt x="56060" y="15640"/>
                      <a:pt x="53665" y="14859"/>
                    </a:cubicBezTo>
                    <a:cubicBezTo>
                      <a:pt x="48162" y="13021"/>
                      <a:pt x="42441" y="11935"/>
                      <a:pt x="36653" y="11621"/>
                    </a:cubicBezTo>
                    <a:lnTo>
                      <a:pt x="1109" y="0"/>
                    </a:lnTo>
                    <a:cubicBezTo>
                      <a:pt x="-887" y="0"/>
                      <a:pt x="254" y="3620"/>
                      <a:pt x="1109" y="5144"/>
                    </a:cubicBezTo>
                    <a:lnTo>
                      <a:pt x="4530" y="6572"/>
                    </a:lnTo>
                    <a:cubicBezTo>
                      <a:pt x="8807" y="8192"/>
                      <a:pt x="5196" y="7620"/>
                      <a:pt x="9662" y="10763"/>
                    </a:cubicBezTo>
                    <a:lnTo>
                      <a:pt x="30096" y="16002"/>
                    </a:lnTo>
                    <a:cubicBezTo>
                      <a:pt x="43106" y="15507"/>
                      <a:pt x="55984" y="18822"/>
                      <a:pt x="67160" y="25527"/>
                    </a:cubicBezTo>
                    <a:lnTo>
                      <a:pt x="94246" y="39148"/>
                    </a:lnTo>
                    <a:lnTo>
                      <a:pt x="120287" y="54864"/>
                    </a:lnTo>
                    <a:cubicBezTo>
                      <a:pt x="131729" y="61170"/>
                      <a:pt x="140853" y="70980"/>
                      <a:pt x="146327" y="82868"/>
                    </a:cubicBezTo>
                    <a:lnTo>
                      <a:pt x="160107" y="94012"/>
                    </a:lnTo>
                    <a:cubicBezTo>
                      <a:pt x="164384" y="98012"/>
                      <a:pt x="161913" y="96298"/>
                      <a:pt x="168281" y="97250"/>
                    </a:cubicBezTo>
                    <a:lnTo>
                      <a:pt x="171797" y="100298"/>
                    </a:lnTo>
                    <a:cubicBezTo>
                      <a:pt x="174363" y="100965"/>
                      <a:pt x="178165" y="101060"/>
                      <a:pt x="177024" y="99346"/>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37"/>
              <p:cNvSpPr/>
              <p:nvPr/>
            </p:nvSpPr>
            <p:spPr>
              <a:xfrm>
                <a:off x="5750846" y="4118425"/>
                <a:ext cx="155883" cy="109857"/>
              </a:xfrm>
              <a:custGeom>
                <a:avLst/>
                <a:gdLst/>
                <a:ahLst/>
                <a:cxnLst/>
                <a:rect l="l" t="t" r="r" b="b"/>
                <a:pathLst>
                  <a:path w="155883" h="109857" extrusionOk="0">
                    <a:moveTo>
                      <a:pt x="86746" y="59620"/>
                    </a:moveTo>
                    <a:cubicBezTo>
                      <a:pt x="88855" y="56363"/>
                      <a:pt x="91688" y="53619"/>
                      <a:pt x="95014" y="51619"/>
                    </a:cubicBezTo>
                    <a:cubicBezTo>
                      <a:pt x="99851" y="48647"/>
                      <a:pt x="105525" y="47342"/>
                      <a:pt x="111170" y="47904"/>
                    </a:cubicBezTo>
                    <a:cubicBezTo>
                      <a:pt x="117832" y="48590"/>
                      <a:pt x="124295" y="50600"/>
                      <a:pt x="130178" y="53810"/>
                    </a:cubicBezTo>
                    <a:lnTo>
                      <a:pt x="130843" y="53810"/>
                    </a:lnTo>
                    <a:lnTo>
                      <a:pt x="140347" y="58953"/>
                    </a:lnTo>
                    <a:cubicBezTo>
                      <a:pt x="142818" y="60287"/>
                      <a:pt x="145099" y="61811"/>
                      <a:pt x="147380" y="63335"/>
                    </a:cubicBezTo>
                    <a:lnTo>
                      <a:pt x="151751" y="66573"/>
                    </a:lnTo>
                    <a:cubicBezTo>
                      <a:pt x="158309" y="71812"/>
                      <a:pt x="156408" y="82099"/>
                      <a:pt x="150611" y="90290"/>
                    </a:cubicBezTo>
                    <a:cubicBezTo>
                      <a:pt x="147399" y="94863"/>
                      <a:pt x="143702" y="99082"/>
                      <a:pt x="139587" y="102863"/>
                    </a:cubicBezTo>
                    <a:cubicBezTo>
                      <a:pt x="132231" y="109264"/>
                      <a:pt x="122119" y="111455"/>
                      <a:pt x="112786" y="108674"/>
                    </a:cubicBezTo>
                    <a:cubicBezTo>
                      <a:pt x="108528" y="107331"/>
                      <a:pt x="104413" y="105540"/>
                      <a:pt x="100526" y="103340"/>
                    </a:cubicBezTo>
                    <a:cubicBezTo>
                      <a:pt x="96934" y="101235"/>
                      <a:pt x="93522" y="98815"/>
                      <a:pt x="90357" y="96101"/>
                    </a:cubicBezTo>
                    <a:cubicBezTo>
                      <a:pt x="82374" y="88624"/>
                      <a:pt x="79874" y="76965"/>
                      <a:pt x="84084" y="66859"/>
                    </a:cubicBezTo>
                    <a:cubicBezTo>
                      <a:pt x="84702" y="64354"/>
                      <a:pt x="85596" y="61925"/>
                      <a:pt x="86746" y="59620"/>
                    </a:cubicBezTo>
                    <a:close/>
                    <a:moveTo>
                      <a:pt x="8339" y="11995"/>
                    </a:moveTo>
                    <a:cubicBezTo>
                      <a:pt x="13471" y="4089"/>
                      <a:pt x="22215" y="-1912"/>
                      <a:pt x="29628" y="565"/>
                    </a:cubicBezTo>
                    <a:lnTo>
                      <a:pt x="34380" y="2375"/>
                    </a:lnTo>
                    <a:cubicBezTo>
                      <a:pt x="36784" y="3318"/>
                      <a:pt x="39132" y="4394"/>
                      <a:pt x="41412" y="5613"/>
                    </a:cubicBezTo>
                    <a:lnTo>
                      <a:pt x="50061" y="10090"/>
                    </a:lnTo>
                    <a:lnTo>
                      <a:pt x="50631" y="10090"/>
                    </a:lnTo>
                    <a:cubicBezTo>
                      <a:pt x="56067" y="12967"/>
                      <a:pt x="60772" y="17034"/>
                      <a:pt x="64412" y="21996"/>
                    </a:cubicBezTo>
                    <a:cubicBezTo>
                      <a:pt x="67424" y="26073"/>
                      <a:pt x="68688" y="31178"/>
                      <a:pt x="67928" y="36188"/>
                    </a:cubicBezTo>
                    <a:cubicBezTo>
                      <a:pt x="67358" y="39875"/>
                      <a:pt x="65932" y="43361"/>
                      <a:pt x="63746" y="46380"/>
                    </a:cubicBezTo>
                    <a:cubicBezTo>
                      <a:pt x="61969" y="48533"/>
                      <a:pt x="59964" y="50476"/>
                      <a:pt x="57759" y="52190"/>
                    </a:cubicBezTo>
                    <a:cubicBezTo>
                      <a:pt x="49652" y="60106"/>
                      <a:pt x="37972" y="63116"/>
                      <a:pt x="27062" y="60096"/>
                    </a:cubicBezTo>
                    <a:cubicBezTo>
                      <a:pt x="23241" y="58877"/>
                      <a:pt x="19544" y="57286"/>
                      <a:pt x="16037" y="55334"/>
                    </a:cubicBezTo>
                    <a:cubicBezTo>
                      <a:pt x="12645" y="53238"/>
                      <a:pt x="9461" y="50809"/>
                      <a:pt x="6534" y="48095"/>
                    </a:cubicBezTo>
                    <a:cubicBezTo>
                      <a:pt x="309" y="42285"/>
                      <a:pt x="-1687" y="33236"/>
                      <a:pt x="1497" y="25330"/>
                    </a:cubicBezTo>
                    <a:cubicBezTo>
                      <a:pt x="3274" y="20672"/>
                      <a:pt x="5574" y="16234"/>
                      <a:pt x="8339" y="1209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37"/>
              <p:cNvSpPr/>
              <p:nvPr/>
            </p:nvSpPr>
            <p:spPr>
              <a:xfrm>
                <a:off x="5733332" y="4130673"/>
                <a:ext cx="192169" cy="73375"/>
              </a:xfrm>
              <a:custGeom>
                <a:avLst/>
                <a:gdLst/>
                <a:ahLst/>
                <a:cxnLst/>
                <a:rect l="l" t="t" r="r" b="b"/>
                <a:pathLst>
                  <a:path w="192169" h="73375" extrusionOk="0">
                    <a:moveTo>
                      <a:pt x="15779" y="11368"/>
                    </a:moveTo>
                    <a:lnTo>
                      <a:pt x="36117" y="9463"/>
                    </a:lnTo>
                    <a:cubicBezTo>
                      <a:pt x="48995" y="8187"/>
                      <a:pt x="61967" y="10768"/>
                      <a:pt x="73372" y="16893"/>
                    </a:cubicBezTo>
                    <a:lnTo>
                      <a:pt x="185611" y="73376"/>
                    </a:lnTo>
                    <a:lnTo>
                      <a:pt x="192169" y="63851"/>
                    </a:lnTo>
                    <a:lnTo>
                      <a:pt x="66529" y="8320"/>
                    </a:lnTo>
                    <a:cubicBezTo>
                      <a:pt x="58974" y="4777"/>
                      <a:pt x="50810" y="2739"/>
                      <a:pt x="42484" y="2320"/>
                    </a:cubicBezTo>
                    <a:lnTo>
                      <a:pt x="2569" y="34"/>
                    </a:lnTo>
                    <a:cubicBezTo>
                      <a:pt x="1381" y="-176"/>
                      <a:pt x="250" y="614"/>
                      <a:pt x="31" y="1805"/>
                    </a:cubicBezTo>
                    <a:cubicBezTo>
                      <a:pt x="-73" y="2424"/>
                      <a:pt x="88" y="3063"/>
                      <a:pt x="478" y="3558"/>
                    </a:cubicBezTo>
                    <a:lnTo>
                      <a:pt x="1523" y="4987"/>
                    </a:lnTo>
                    <a:cubicBezTo>
                      <a:pt x="4869" y="9425"/>
                      <a:pt x="10248" y="11835"/>
                      <a:pt x="15779" y="11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37"/>
              <p:cNvSpPr/>
              <p:nvPr/>
            </p:nvSpPr>
            <p:spPr>
              <a:xfrm>
                <a:off x="5757380" y="4106036"/>
                <a:ext cx="156130" cy="127583"/>
              </a:xfrm>
              <a:custGeom>
                <a:avLst/>
                <a:gdLst/>
                <a:ahLst/>
                <a:cxnLst/>
                <a:rect l="l" t="t" r="r" b="b"/>
                <a:pathLst>
                  <a:path w="156130" h="127583" extrusionOk="0">
                    <a:moveTo>
                      <a:pt x="136950" y="117539"/>
                    </a:moveTo>
                    <a:lnTo>
                      <a:pt x="128491" y="98489"/>
                    </a:lnTo>
                    <a:cubicBezTo>
                      <a:pt x="123036" y="86601"/>
                      <a:pt x="113950" y="76762"/>
                      <a:pt x="102546" y="70390"/>
                    </a:cubicBezTo>
                    <a:lnTo>
                      <a:pt x="0" y="8858"/>
                    </a:lnTo>
                    <a:lnTo>
                      <a:pt x="5797" y="0"/>
                    </a:lnTo>
                    <a:lnTo>
                      <a:pt x="114236" y="72295"/>
                    </a:lnTo>
                    <a:cubicBezTo>
                      <a:pt x="121439" y="76876"/>
                      <a:pt x="127645" y="82868"/>
                      <a:pt x="132483" y="89916"/>
                    </a:cubicBezTo>
                    <a:lnTo>
                      <a:pt x="155767" y="124016"/>
                    </a:lnTo>
                    <a:cubicBezTo>
                      <a:pt x="156908" y="125730"/>
                      <a:pt x="155197" y="127921"/>
                      <a:pt x="152916" y="127540"/>
                    </a:cubicBezTo>
                    <a:lnTo>
                      <a:pt x="150920" y="127540"/>
                    </a:lnTo>
                    <a:cubicBezTo>
                      <a:pt x="144866" y="126816"/>
                      <a:pt x="139601" y="123044"/>
                      <a:pt x="136950" y="11753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37"/>
              <p:cNvSpPr/>
              <p:nvPr/>
            </p:nvSpPr>
            <p:spPr>
              <a:xfrm>
                <a:off x="5834686" y="4162247"/>
                <a:ext cx="73778" cy="62054"/>
              </a:xfrm>
              <a:custGeom>
                <a:avLst/>
                <a:gdLst/>
                <a:ahLst/>
                <a:cxnLst/>
                <a:rect l="l" t="t" r="r" b="b"/>
                <a:pathLst>
                  <a:path w="73778" h="62054" extrusionOk="0">
                    <a:moveTo>
                      <a:pt x="29231" y="178"/>
                    </a:moveTo>
                    <a:cubicBezTo>
                      <a:pt x="35893" y="835"/>
                      <a:pt x="42346" y="2807"/>
                      <a:pt x="48239" y="5988"/>
                    </a:cubicBezTo>
                    <a:lnTo>
                      <a:pt x="48809" y="5988"/>
                    </a:lnTo>
                    <a:lnTo>
                      <a:pt x="58313" y="11036"/>
                    </a:lnTo>
                    <a:cubicBezTo>
                      <a:pt x="60783" y="12465"/>
                      <a:pt x="63064" y="13894"/>
                      <a:pt x="65345" y="15418"/>
                    </a:cubicBezTo>
                    <a:cubicBezTo>
                      <a:pt x="67626" y="16942"/>
                      <a:pt x="68292" y="17608"/>
                      <a:pt x="69717" y="18751"/>
                    </a:cubicBezTo>
                    <a:cubicBezTo>
                      <a:pt x="76180" y="23895"/>
                      <a:pt x="74279" y="34277"/>
                      <a:pt x="68577" y="42373"/>
                    </a:cubicBezTo>
                    <a:cubicBezTo>
                      <a:pt x="65383" y="46993"/>
                      <a:pt x="61658" y="51222"/>
                      <a:pt x="57457" y="54946"/>
                    </a:cubicBezTo>
                    <a:cubicBezTo>
                      <a:pt x="50187" y="61442"/>
                      <a:pt x="40075" y="63681"/>
                      <a:pt x="30752" y="60852"/>
                    </a:cubicBezTo>
                    <a:cubicBezTo>
                      <a:pt x="26503" y="59433"/>
                      <a:pt x="22398" y="57613"/>
                      <a:pt x="18492" y="55422"/>
                    </a:cubicBezTo>
                    <a:cubicBezTo>
                      <a:pt x="14852" y="53384"/>
                      <a:pt x="11440" y="50955"/>
                      <a:pt x="8323" y="48184"/>
                    </a:cubicBezTo>
                    <a:cubicBezTo>
                      <a:pt x="301" y="40764"/>
                      <a:pt x="-2208" y="29105"/>
                      <a:pt x="2050" y="19037"/>
                    </a:cubicBezTo>
                    <a:cubicBezTo>
                      <a:pt x="2763" y="16370"/>
                      <a:pt x="3808" y="13808"/>
                      <a:pt x="5186" y="11417"/>
                    </a:cubicBezTo>
                    <a:cubicBezTo>
                      <a:pt x="7325" y="8179"/>
                      <a:pt x="10147" y="5445"/>
                      <a:pt x="13455" y="3416"/>
                    </a:cubicBezTo>
                    <a:cubicBezTo>
                      <a:pt x="18226" y="663"/>
                      <a:pt x="23757" y="-470"/>
                      <a:pt x="29231" y="178"/>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37"/>
              <p:cNvSpPr/>
              <p:nvPr/>
            </p:nvSpPr>
            <p:spPr>
              <a:xfrm>
                <a:off x="5745586" y="4102215"/>
                <a:ext cx="183510" cy="128783"/>
              </a:xfrm>
              <a:custGeom>
                <a:avLst/>
                <a:gdLst/>
                <a:ahLst/>
                <a:cxnLst/>
                <a:rect l="l" t="t" r="r" b="b"/>
                <a:pathLst>
                  <a:path w="183510" h="128783" extrusionOk="0">
                    <a:moveTo>
                      <a:pt x="14550" y="1821"/>
                    </a:moveTo>
                    <a:lnTo>
                      <a:pt x="9608" y="9632"/>
                    </a:lnTo>
                    <a:cubicBezTo>
                      <a:pt x="8753" y="10575"/>
                      <a:pt x="8753" y="12022"/>
                      <a:pt x="9608" y="12965"/>
                    </a:cubicBezTo>
                    <a:cubicBezTo>
                      <a:pt x="11347" y="14527"/>
                      <a:pt x="11822" y="17071"/>
                      <a:pt x="10748" y="19157"/>
                    </a:cubicBezTo>
                    <a:lnTo>
                      <a:pt x="2575" y="36301"/>
                    </a:lnTo>
                    <a:cubicBezTo>
                      <a:pt x="-2329" y="46274"/>
                      <a:pt x="-86" y="58304"/>
                      <a:pt x="8087" y="65829"/>
                    </a:cubicBezTo>
                    <a:lnTo>
                      <a:pt x="8087" y="65829"/>
                    </a:lnTo>
                    <a:cubicBezTo>
                      <a:pt x="14997" y="72001"/>
                      <a:pt x="23170" y="76583"/>
                      <a:pt x="32037" y="79259"/>
                    </a:cubicBezTo>
                    <a:lnTo>
                      <a:pt x="32037" y="79259"/>
                    </a:lnTo>
                    <a:cubicBezTo>
                      <a:pt x="45494" y="83374"/>
                      <a:pt x="60111" y="79717"/>
                      <a:pt x="70052" y="69734"/>
                    </a:cubicBezTo>
                    <a:lnTo>
                      <a:pt x="77655" y="62019"/>
                    </a:lnTo>
                    <a:cubicBezTo>
                      <a:pt x="79337" y="60381"/>
                      <a:pt x="80354" y="58171"/>
                      <a:pt x="80506" y="55828"/>
                    </a:cubicBezTo>
                    <a:cubicBezTo>
                      <a:pt x="81029" y="52180"/>
                      <a:pt x="84393" y="49646"/>
                      <a:pt x="88033" y="50170"/>
                    </a:cubicBezTo>
                    <a:cubicBezTo>
                      <a:pt x="88718" y="50265"/>
                      <a:pt x="89383" y="50475"/>
                      <a:pt x="90010" y="50780"/>
                    </a:cubicBezTo>
                    <a:lnTo>
                      <a:pt x="91911" y="51732"/>
                    </a:lnTo>
                    <a:lnTo>
                      <a:pt x="93811" y="52875"/>
                    </a:lnTo>
                    <a:cubicBezTo>
                      <a:pt x="96321" y="54694"/>
                      <a:pt x="96891" y="58209"/>
                      <a:pt x="95075" y="60723"/>
                    </a:cubicBezTo>
                    <a:cubicBezTo>
                      <a:pt x="94572" y="61419"/>
                      <a:pt x="93906" y="62000"/>
                      <a:pt x="93146" y="62400"/>
                    </a:cubicBezTo>
                    <a:cubicBezTo>
                      <a:pt x="91008" y="63533"/>
                      <a:pt x="89307" y="65343"/>
                      <a:pt x="88299" y="67543"/>
                    </a:cubicBezTo>
                    <a:lnTo>
                      <a:pt x="84023" y="77068"/>
                    </a:lnTo>
                    <a:cubicBezTo>
                      <a:pt x="78482" y="89508"/>
                      <a:pt x="81770" y="104119"/>
                      <a:pt x="92101" y="112978"/>
                    </a:cubicBezTo>
                    <a:lnTo>
                      <a:pt x="92101" y="112978"/>
                    </a:lnTo>
                    <a:cubicBezTo>
                      <a:pt x="99362" y="119398"/>
                      <a:pt x="107877" y="124227"/>
                      <a:pt x="117096" y="127170"/>
                    </a:cubicBezTo>
                    <a:lnTo>
                      <a:pt x="117096" y="127170"/>
                    </a:lnTo>
                    <a:cubicBezTo>
                      <a:pt x="129156" y="131066"/>
                      <a:pt x="142366" y="127780"/>
                      <a:pt x="151214" y="118693"/>
                    </a:cubicBezTo>
                    <a:lnTo>
                      <a:pt x="165470" y="103643"/>
                    </a:lnTo>
                    <a:cubicBezTo>
                      <a:pt x="167409" y="101700"/>
                      <a:pt x="170250" y="100967"/>
                      <a:pt x="172883" y="101738"/>
                    </a:cubicBezTo>
                    <a:cubicBezTo>
                      <a:pt x="174290" y="102224"/>
                      <a:pt x="175858" y="101767"/>
                      <a:pt x="176780" y="100595"/>
                    </a:cubicBezTo>
                    <a:lnTo>
                      <a:pt x="182577" y="92594"/>
                    </a:lnTo>
                    <a:cubicBezTo>
                      <a:pt x="183822" y="91108"/>
                      <a:pt x="183822" y="88937"/>
                      <a:pt x="182577" y="87451"/>
                    </a:cubicBezTo>
                    <a:cubicBezTo>
                      <a:pt x="173501" y="78412"/>
                      <a:pt x="163047" y="70887"/>
                      <a:pt x="151595" y="65162"/>
                    </a:cubicBezTo>
                    <a:lnTo>
                      <a:pt x="142091" y="60019"/>
                    </a:lnTo>
                    <a:cubicBezTo>
                      <a:pt x="135058" y="56180"/>
                      <a:pt x="127341" y="53789"/>
                      <a:pt x="119377" y="52970"/>
                    </a:cubicBezTo>
                    <a:lnTo>
                      <a:pt x="112344" y="52208"/>
                    </a:lnTo>
                    <a:cubicBezTo>
                      <a:pt x="110776" y="52284"/>
                      <a:pt x="109236" y="51732"/>
                      <a:pt x="108067" y="50684"/>
                    </a:cubicBezTo>
                    <a:cubicBezTo>
                      <a:pt x="107373" y="49703"/>
                      <a:pt x="106461" y="48884"/>
                      <a:pt x="105406" y="48303"/>
                    </a:cubicBezTo>
                    <a:lnTo>
                      <a:pt x="97613" y="44112"/>
                    </a:lnTo>
                    <a:lnTo>
                      <a:pt x="89820" y="39826"/>
                    </a:lnTo>
                    <a:cubicBezTo>
                      <a:pt x="88699" y="39254"/>
                      <a:pt x="87463" y="38930"/>
                      <a:pt x="86208" y="38873"/>
                    </a:cubicBezTo>
                    <a:cubicBezTo>
                      <a:pt x="84374" y="38826"/>
                      <a:pt x="82664" y="37949"/>
                      <a:pt x="81552" y="36492"/>
                    </a:cubicBezTo>
                    <a:lnTo>
                      <a:pt x="77750" y="31349"/>
                    </a:lnTo>
                    <a:cubicBezTo>
                      <a:pt x="73359" y="25453"/>
                      <a:pt x="67667" y="20661"/>
                      <a:pt x="61118" y="17347"/>
                    </a:cubicBezTo>
                    <a:lnTo>
                      <a:pt x="52470" y="12775"/>
                    </a:lnTo>
                    <a:cubicBezTo>
                      <a:pt x="42244" y="6698"/>
                      <a:pt x="31058" y="2412"/>
                      <a:pt x="19397" y="107"/>
                    </a:cubicBezTo>
                    <a:cubicBezTo>
                      <a:pt x="17591" y="-275"/>
                      <a:pt x="15719" y="383"/>
                      <a:pt x="14550" y="1821"/>
                    </a:cubicBezTo>
                    <a:close/>
                    <a:moveTo>
                      <a:pt x="93906" y="72020"/>
                    </a:moveTo>
                    <a:cubicBezTo>
                      <a:pt x="96045" y="68782"/>
                      <a:pt x="98867" y="66048"/>
                      <a:pt x="102175" y="64019"/>
                    </a:cubicBezTo>
                    <a:cubicBezTo>
                      <a:pt x="107012" y="61048"/>
                      <a:pt x="112696" y="59781"/>
                      <a:pt x="118331" y="60400"/>
                    </a:cubicBezTo>
                    <a:cubicBezTo>
                      <a:pt x="124993" y="61057"/>
                      <a:pt x="131447" y="63029"/>
                      <a:pt x="137339" y="66210"/>
                    </a:cubicBezTo>
                    <a:lnTo>
                      <a:pt x="137909" y="66210"/>
                    </a:lnTo>
                    <a:lnTo>
                      <a:pt x="147413" y="71258"/>
                    </a:lnTo>
                    <a:cubicBezTo>
                      <a:pt x="149884" y="72687"/>
                      <a:pt x="152165" y="74116"/>
                      <a:pt x="154446" y="75640"/>
                    </a:cubicBezTo>
                    <a:cubicBezTo>
                      <a:pt x="156727" y="77164"/>
                      <a:pt x="157392" y="77831"/>
                      <a:pt x="158817" y="78974"/>
                    </a:cubicBezTo>
                    <a:cubicBezTo>
                      <a:pt x="165280" y="84117"/>
                      <a:pt x="163379" y="94499"/>
                      <a:pt x="157677" y="102596"/>
                    </a:cubicBezTo>
                    <a:cubicBezTo>
                      <a:pt x="154484" y="107215"/>
                      <a:pt x="150758" y="111444"/>
                      <a:pt x="146558" y="115168"/>
                    </a:cubicBezTo>
                    <a:cubicBezTo>
                      <a:pt x="139287" y="121665"/>
                      <a:pt x="129175" y="123903"/>
                      <a:pt x="119852" y="121074"/>
                    </a:cubicBezTo>
                    <a:cubicBezTo>
                      <a:pt x="115604" y="119655"/>
                      <a:pt x="111498" y="117835"/>
                      <a:pt x="107592" y="115645"/>
                    </a:cubicBezTo>
                    <a:cubicBezTo>
                      <a:pt x="103952" y="113606"/>
                      <a:pt x="100540" y="111178"/>
                      <a:pt x="97423" y="108406"/>
                    </a:cubicBezTo>
                    <a:cubicBezTo>
                      <a:pt x="89402" y="100986"/>
                      <a:pt x="86893" y="89327"/>
                      <a:pt x="91150" y="79259"/>
                    </a:cubicBezTo>
                    <a:cubicBezTo>
                      <a:pt x="91768" y="76745"/>
                      <a:pt x="92690" y="74306"/>
                      <a:pt x="93906" y="72020"/>
                    </a:cubicBezTo>
                    <a:close/>
                    <a:moveTo>
                      <a:pt x="15405" y="24395"/>
                    </a:moveTo>
                    <a:cubicBezTo>
                      <a:pt x="20632" y="16585"/>
                      <a:pt x="29281" y="10584"/>
                      <a:pt x="36789" y="13060"/>
                    </a:cubicBezTo>
                    <a:cubicBezTo>
                      <a:pt x="38404" y="13546"/>
                      <a:pt x="39992" y="14118"/>
                      <a:pt x="41541" y="14775"/>
                    </a:cubicBezTo>
                    <a:cubicBezTo>
                      <a:pt x="43917" y="15727"/>
                      <a:pt x="46293" y="16871"/>
                      <a:pt x="48574" y="18014"/>
                    </a:cubicBezTo>
                    <a:lnTo>
                      <a:pt x="57222" y="22585"/>
                    </a:lnTo>
                    <a:lnTo>
                      <a:pt x="57792" y="22585"/>
                    </a:lnTo>
                    <a:cubicBezTo>
                      <a:pt x="63190" y="25519"/>
                      <a:pt x="67885" y="29577"/>
                      <a:pt x="71573" y="34492"/>
                    </a:cubicBezTo>
                    <a:cubicBezTo>
                      <a:pt x="74576" y="38607"/>
                      <a:pt x="75802" y="43750"/>
                      <a:pt x="74994" y="48779"/>
                    </a:cubicBezTo>
                    <a:cubicBezTo>
                      <a:pt x="74452" y="52437"/>
                      <a:pt x="73017" y="55904"/>
                      <a:pt x="70812" y="58876"/>
                    </a:cubicBezTo>
                    <a:cubicBezTo>
                      <a:pt x="69064" y="61076"/>
                      <a:pt x="67049" y="63057"/>
                      <a:pt x="64825" y="64781"/>
                    </a:cubicBezTo>
                    <a:cubicBezTo>
                      <a:pt x="56709" y="72677"/>
                      <a:pt x="45038" y="75687"/>
                      <a:pt x="34128" y="72687"/>
                    </a:cubicBezTo>
                    <a:cubicBezTo>
                      <a:pt x="30326" y="71458"/>
                      <a:pt x="26658" y="69830"/>
                      <a:pt x="23198" y="67829"/>
                    </a:cubicBezTo>
                    <a:cubicBezTo>
                      <a:pt x="19777" y="65810"/>
                      <a:pt x="16584" y="63410"/>
                      <a:pt x="13695" y="60685"/>
                    </a:cubicBezTo>
                    <a:cubicBezTo>
                      <a:pt x="7479" y="54828"/>
                      <a:pt x="5483" y="45760"/>
                      <a:pt x="8658" y="37825"/>
                    </a:cubicBezTo>
                    <a:cubicBezTo>
                      <a:pt x="10454" y="33158"/>
                      <a:pt x="12716" y="28691"/>
                      <a:pt x="15405" y="244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37"/>
              <p:cNvSpPr/>
              <p:nvPr/>
            </p:nvSpPr>
            <p:spPr>
              <a:xfrm>
                <a:off x="5752081" y="4128325"/>
                <a:ext cx="64221" cy="49275"/>
              </a:xfrm>
              <a:custGeom>
                <a:avLst/>
                <a:gdLst/>
                <a:ahLst/>
                <a:cxnLst/>
                <a:rect l="l" t="t" r="r" b="b"/>
                <a:pathLst>
                  <a:path w="64221" h="49275" extrusionOk="0">
                    <a:moveTo>
                      <a:pt x="57569" y="40196"/>
                    </a:moveTo>
                    <a:cubicBezTo>
                      <a:pt x="49481" y="48149"/>
                      <a:pt x="37782" y="51159"/>
                      <a:pt x="26872" y="48101"/>
                    </a:cubicBezTo>
                    <a:cubicBezTo>
                      <a:pt x="23118" y="46987"/>
                      <a:pt x="19487" y="45491"/>
                      <a:pt x="16037" y="43624"/>
                    </a:cubicBezTo>
                    <a:cubicBezTo>
                      <a:pt x="12597" y="41634"/>
                      <a:pt x="9404" y="39233"/>
                      <a:pt x="6534" y="36481"/>
                    </a:cubicBezTo>
                    <a:cubicBezTo>
                      <a:pt x="309" y="30671"/>
                      <a:pt x="-1687" y="21622"/>
                      <a:pt x="1497" y="13716"/>
                    </a:cubicBezTo>
                    <a:cubicBezTo>
                      <a:pt x="3369" y="8896"/>
                      <a:pt x="5754" y="4296"/>
                      <a:pt x="8624" y="0"/>
                    </a:cubicBezTo>
                    <a:lnTo>
                      <a:pt x="8624" y="0"/>
                    </a:lnTo>
                    <a:cubicBezTo>
                      <a:pt x="5992" y="4010"/>
                      <a:pt x="3797" y="8287"/>
                      <a:pt x="2067" y="12763"/>
                    </a:cubicBezTo>
                    <a:cubicBezTo>
                      <a:pt x="-1107" y="20698"/>
                      <a:pt x="888" y="29766"/>
                      <a:pt x="7104" y="35623"/>
                    </a:cubicBezTo>
                    <a:cubicBezTo>
                      <a:pt x="9993" y="38348"/>
                      <a:pt x="13186" y="40748"/>
                      <a:pt x="16608" y="42767"/>
                    </a:cubicBezTo>
                    <a:cubicBezTo>
                      <a:pt x="20067" y="44767"/>
                      <a:pt x="23735" y="46396"/>
                      <a:pt x="27537" y="47625"/>
                    </a:cubicBezTo>
                    <a:cubicBezTo>
                      <a:pt x="38447" y="50625"/>
                      <a:pt x="50118" y="47615"/>
                      <a:pt x="58234" y="39719"/>
                    </a:cubicBezTo>
                    <a:cubicBezTo>
                      <a:pt x="60439" y="38005"/>
                      <a:pt x="62444" y="36061"/>
                      <a:pt x="64222" y="33909"/>
                    </a:cubicBezTo>
                    <a:lnTo>
                      <a:pt x="63556" y="34099"/>
                    </a:lnTo>
                    <a:cubicBezTo>
                      <a:pt x="61827" y="36376"/>
                      <a:pt x="59812" y="38424"/>
                      <a:pt x="57569" y="40196"/>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37"/>
              <p:cNvSpPr/>
              <p:nvPr/>
            </p:nvSpPr>
            <p:spPr>
              <a:xfrm>
                <a:off x="5833480" y="4174426"/>
                <a:ext cx="68642" cy="51616"/>
              </a:xfrm>
              <a:custGeom>
                <a:avLst/>
                <a:gdLst/>
                <a:ahLst/>
                <a:cxnLst/>
                <a:rect l="l" t="t" r="r" b="b"/>
                <a:pathLst>
                  <a:path w="68642" h="51616" extrusionOk="0">
                    <a:moveTo>
                      <a:pt x="57428" y="44577"/>
                    </a:moveTo>
                    <a:cubicBezTo>
                      <a:pt x="50139" y="51044"/>
                      <a:pt x="40027" y="53245"/>
                      <a:pt x="30722" y="50387"/>
                    </a:cubicBezTo>
                    <a:cubicBezTo>
                      <a:pt x="26465" y="49044"/>
                      <a:pt x="22350" y="47254"/>
                      <a:pt x="18463" y="45053"/>
                    </a:cubicBezTo>
                    <a:cubicBezTo>
                      <a:pt x="14870" y="42948"/>
                      <a:pt x="11458" y="40529"/>
                      <a:pt x="8293" y="37814"/>
                    </a:cubicBezTo>
                    <a:cubicBezTo>
                      <a:pt x="310" y="30337"/>
                      <a:pt x="-2189" y="18679"/>
                      <a:pt x="2021" y="8572"/>
                    </a:cubicBezTo>
                    <a:cubicBezTo>
                      <a:pt x="2772" y="5953"/>
                      <a:pt x="3827" y="3429"/>
                      <a:pt x="5157" y="1048"/>
                    </a:cubicBezTo>
                    <a:lnTo>
                      <a:pt x="5917" y="0"/>
                    </a:lnTo>
                    <a:cubicBezTo>
                      <a:pt x="4616" y="2343"/>
                      <a:pt x="3589" y="4839"/>
                      <a:pt x="2876" y="7429"/>
                    </a:cubicBezTo>
                    <a:cubicBezTo>
                      <a:pt x="-1381" y="17497"/>
                      <a:pt x="1128" y="29165"/>
                      <a:pt x="9149" y="36576"/>
                    </a:cubicBezTo>
                    <a:cubicBezTo>
                      <a:pt x="12266" y="39348"/>
                      <a:pt x="15678" y="41777"/>
                      <a:pt x="19318" y="43815"/>
                    </a:cubicBezTo>
                    <a:cubicBezTo>
                      <a:pt x="23224" y="46006"/>
                      <a:pt x="27330" y="47825"/>
                      <a:pt x="31578" y="49244"/>
                    </a:cubicBezTo>
                    <a:cubicBezTo>
                      <a:pt x="40901" y="52073"/>
                      <a:pt x="51013" y="49835"/>
                      <a:pt x="58283" y="43339"/>
                    </a:cubicBezTo>
                    <a:cubicBezTo>
                      <a:pt x="62142" y="39881"/>
                      <a:pt x="65620" y="36023"/>
                      <a:pt x="68643" y="31813"/>
                    </a:cubicBezTo>
                    <a:lnTo>
                      <a:pt x="68643" y="31813"/>
                    </a:lnTo>
                    <a:cubicBezTo>
                      <a:pt x="65440" y="36509"/>
                      <a:pt x="61667" y="40795"/>
                      <a:pt x="57428" y="44577"/>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37"/>
              <p:cNvSpPr/>
              <p:nvPr/>
            </p:nvSpPr>
            <p:spPr>
              <a:xfrm>
                <a:off x="5752373" y="4115091"/>
                <a:ext cx="68187" cy="61619"/>
              </a:xfrm>
              <a:custGeom>
                <a:avLst/>
                <a:gdLst/>
                <a:ahLst/>
                <a:cxnLst/>
                <a:rect l="l" t="t" r="r" b="b"/>
                <a:pathLst>
                  <a:path w="68187" h="61619" extrusionOk="0">
                    <a:moveTo>
                      <a:pt x="64786" y="21997"/>
                    </a:moveTo>
                    <a:cubicBezTo>
                      <a:pt x="61098" y="17082"/>
                      <a:pt x="56403" y="13024"/>
                      <a:pt x="51005" y="10090"/>
                    </a:cubicBezTo>
                    <a:lnTo>
                      <a:pt x="50435" y="10090"/>
                    </a:lnTo>
                    <a:lnTo>
                      <a:pt x="41787" y="5518"/>
                    </a:lnTo>
                    <a:cubicBezTo>
                      <a:pt x="39506" y="4375"/>
                      <a:pt x="37130" y="3232"/>
                      <a:pt x="34754" y="2280"/>
                    </a:cubicBezTo>
                    <a:cubicBezTo>
                      <a:pt x="33205" y="1623"/>
                      <a:pt x="31617" y="1051"/>
                      <a:pt x="30002" y="565"/>
                    </a:cubicBezTo>
                    <a:cubicBezTo>
                      <a:pt x="22494" y="-1911"/>
                      <a:pt x="13845" y="4090"/>
                      <a:pt x="8618" y="11900"/>
                    </a:cubicBezTo>
                    <a:cubicBezTo>
                      <a:pt x="5767" y="16205"/>
                      <a:pt x="3382" y="20806"/>
                      <a:pt x="1490" y="25616"/>
                    </a:cubicBezTo>
                    <a:cubicBezTo>
                      <a:pt x="-1684" y="33551"/>
                      <a:pt x="312" y="42618"/>
                      <a:pt x="6527" y="48476"/>
                    </a:cubicBezTo>
                    <a:cubicBezTo>
                      <a:pt x="9417" y="51200"/>
                      <a:pt x="12610" y="53601"/>
                      <a:pt x="16031" y="55620"/>
                    </a:cubicBezTo>
                    <a:cubicBezTo>
                      <a:pt x="19491" y="57620"/>
                      <a:pt x="23159" y="59249"/>
                      <a:pt x="26960" y="60478"/>
                    </a:cubicBezTo>
                    <a:cubicBezTo>
                      <a:pt x="37871" y="63478"/>
                      <a:pt x="49542" y="60468"/>
                      <a:pt x="57658" y="52572"/>
                    </a:cubicBezTo>
                    <a:cubicBezTo>
                      <a:pt x="59882" y="50848"/>
                      <a:pt x="61896" y="48867"/>
                      <a:pt x="63645" y="46666"/>
                    </a:cubicBezTo>
                    <a:cubicBezTo>
                      <a:pt x="65850" y="43695"/>
                      <a:pt x="67285" y="40228"/>
                      <a:pt x="67827" y="36570"/>
                    </a:cubicBezTo>
                    <a:cubicBezTo>
                      <a:pt x="68825" y="31503"/>
                      <a:pt x="67732" y="26235"/>
                      <a:pt x="64786" y="21997"/>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34" name="Google Shape;2834;p37"/>
            <p:cNvGrpSpPr/>
            <p:nvPr/>
          </p:nvGrpSpPr>
          <p:grpSpPr>
            <a:xfrm flipH="1">
              <a:off x="3829267" y="2465054"/>
              <a:ext cx="683694" cy="518573"/>
              <a:chOff x="6621095" y="1452181"/>
              <a:chExt cx="330894" cy="250785"/>
            </a:xfrm>
          </p:grpSpPr>
          <p:sp>
            <p:nvSpPr>
              <p:cNvPr id="2835" name="Google Shape;2835;p3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3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3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3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3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40" name="Google Shape;2840;p37"/>
            <p:cNvSpPr/>
            <p:nvPr/>
          </p:nvSpPr>
          <p:spPr>
            <a:xfrm rot="-1803147">
              <a:off x="6082659" y="320502"/>
              <a:ext cx="40427" cy="70097"/>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1" name="Google Shape;2841;p37"/>
            <p:cNvSpPr/>
            <p:nvPr/>
          </p:nvSpPr>
          <p:spPr>
            <a:xfrm>
              <a:off x="5777153" y="2115925"/>
              <a:ext cx="669353" cy="387341"/>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37"/>
            <p:cNvSpPr/>
            <p:nvPr/>
          </p:nvSpPr>
          <p:spPr>
            <a:xfrm>
              <a:off x="5964040" y="276791"/>
              <a:ext cx="375852" cy="551229"/>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37"/>
            <p:cNvSpPr/>
            <p:nvPr/>
          </p:nvSpPr>
          <p:spPr>
            <a:xfrm>
              <a:off x="5952425" y="673402"/>
              <a:ext cx="70057" cy="407712"/>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37"/>
            <p:cNvSpPr/>
            <p:nvPr/>
          </p:nvSpPr>
          <p:spPr>
            <a:xfrm>
              <a:off x="5992903" y="271657"/>
              <a:ext cx="179035" cy="222681"/>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37"/>
            <p:cNvSpPr/>
            <p:nvPr/>
          </p:nvSpPr>
          <p:spPr>
            <a:xfrm>
              <a:off x="6027515" y="513497"/>
              <a:ext cx="222025" cy="248990"/>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37"/>
            <p:cNvSpPr/>
            <p:nvPr/>
          </p:nvSpPr>
          <p:spPr>
            <a:xfrm>
              <a:off x="5963282" y="594790"/>
              <a:ext cx="323371" cy="372912"/>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37"/>
            <p:cNvSpPr/>
            <p:nvPr/>
          </p:nvSpPr>
          <p:spPr>
            <a:xfrm>
              <a:off x="6020709" y="289521"/>
              <a:ext cx="238064" cy="294179"/>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37"/>
            <p:cNvSpPr/>
            <p:nvPr/>
          </p:nvSpPr>
          <p:spPr>
            <a:xfrm>
              <a:off x="6029967" y="288305"/>
              <a:ext cx="239492" cy="225171"/>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37"/>
            <p:cNvSpPr/>
            <p:nvPr/>
          </p:nvSpPr>
          <p:spPr>
            <a:xfrm>
              <a:off x="6069645" y="2237688"/>
              <a:ext cx="188076" cy="143860"/>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37"/>
            <p:cNvSpPr/>
            <p:nvPr/>
          </p:nvSpPr>
          <p:spPr>
            <a:xfrm>
              <a:off x="6070415" y="2283614"/>
              <a:ext cx="187263" cy="97891"/>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37"/>
            <p:cNvSpPr/>
            <p:nvPr/>
          </p:nvSpPr>
          <p:spPr>
            <a:xfrm>
              <a:off x="5927157" y="2205996"/>
              <a:ext cx="172547" cy="133696"/>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37"/>
            <p:cNvSpPr/>
            <p:nvPr/>
          </p:nvSpPr>
          <p:spPr>
            <a:xfrm>
              <a:off x="5927737" y="2249998"/>
              <a:ext cx="171800" cy="89748"/>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37"/>
            <p:cNvSpPr/>
            <p:nvPr/>
          </p:nvSpPr>
          <p:spPr>
            <a:xfrm>
              <a:off x="5955035" y="963103"/>
              <a:ext cx="368082" cy="128814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37"/>
            <p:cNvSpPr/>
            <p:nvPr/>
          </p:nvSpPr>
          <p:spPr>
            <a:xfrm>
              <a:off x="5939457" y="937334"/>
              <a:ext cx="391797" cy="856741"/>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37"/>
            <p:cNvSpPr/>
            <p:nvPr/>
          </p:nvSpPr>
          <p:spPr>
            <a:xfrm>
              <a:off x="5733626" y="681017"/>
              <a:ext cx="564393" cy="49234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37"/>
            <p:cNvSpPr/>
            <p:nvPr/>
          </p:nvSpPr>
          <p:spPr>
            <a:xfrm>
              <a:off x="6171801" y="649512"/>
              <a:ext cx="135912" cy="159574"/>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7" name="Google Shape;2857;p37"/>
            <p:cNvSpPr/>
            <p:nvPr/>
          </p:nvSpPr>
          <p:spPr>
            <a:xfrm>
              <a:off x="5953447" y="594810"/>
              <a:ext cx="109819" cy="11544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8" name="Google Shape;2858;p37"/>
          <p:cNvGrpSpPr/>
          <p:nvPr/>
        </p:nvGrpSpPr>
        <p:grpSpPr>
          <a:xfrm>
            <a:off x="4562440" y="2924958"/>
            <a:ext cx="1641530" cy="1833054"/>
            <a:chOff x="2152775" y="305709"/>
            <a:chExt cx="4264823" cy="4762415"/>
          </a:xfrm>
        </p:grpSpPr>
        <p:grpSp>
          <p:nvGrpSpPr>
            <p:cNvPr id="2859" name="Google Shape;2859;p37"/>
            <p:cNvGrpSpPr/>
            <p:nvPr/>
          </p:nvGrpSpPr>
          <p:grpSpPr>
            <a:xfrm>
              <a:off x="2593845" y="3487641"/>
              <a:ext cx="936028" cy="696373"/>
              <a:chOff x="4403470" y="4229766"/>
              <a:chExt cx="936028" cy="696373"/>
            </a:xfrm>
          </p:grpSpPr>
          <p:sp>
            <p:nvSpPr>
              <p:cNvPr id="2860" name="Google Shape;2860;p37"/>
              <p:cNvSpPr/>
              <p:nvPr/>
            </p:nvSpPr>
            <p:spPr>
              <a:xfrm>
                <a:off x="4403470" y="441464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37"/>
              <p:cNvSpPr/>
              <p:nvPr/>
            </p:nvSpPr>
            <p:spPr>
              <a:xfrm>
                <a:off x="4455646" y="433930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37"/>
              <p:cNvSpPr/>
              <p:nvPr/>
            </p:nvSpPr>
            <p:spPr>
              <a:xfrm>
                <a:off x="4455741" y="448246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37"/>
              <p:cNvSpPr/>
              <p:nvPr/>
            </p:nvSpPr>
            <p:spPr>
              <a:xfrm>
                <a:off x="5272972" y="448551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37"/>
              <p:cNvSpPr/>
              <p:nvPr/>
            </p:nvSpPr>
            <p:spPr>
              <a:xfrm>
                <a:off x="4455646" y="42297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37"/>
              <p:cNvSpPr/>
              <p:nvPr/>
            </p:nvSpPr>
            <p:spPr>
              <a:xfrm>
                <a:off x="4581266" y="4299370"/>
                <a:ext cx="632693" cy="366117"/>
              </a:xfrm>
              <a:custGeom>
                <a:avLst/>
                <a:gdLst/>
                <a:ahLst/>
                <a:cxnLst/>
                <a:rect l="l" t="t" r="r" b="b"/>
                <a:pathLst>
                  <a:path w="632693" h="366117" extrusionOk="0">
                    <a:moveTo>
                      <a:pt x="632116" y="194048"/>
                    </a:moveTo>
                    <a:cubicBezTo>
                      <a:pt x="627555" y="237101"/>
                      <a:pt x="596952" y="279773"/>
                      <a:pt x="540025" y="312539"/>
                    </a:cubicBezTo>
                    <a:cubicBezTo>
                      <a:pt x="416476" y="383977"/>
                      <a:pt x="216136" y="383977"/>
                      <a:pt x="92586" y="312539"/>
                    </a:cubicBezTo>
                    <a:cubicBezTo>
                      <a:pt x="35564" y="279487"/>
                      <a:pt x="4962" y="237101"/>
                      <a:pt x="590" y="194048"/>
                    </a:cubicBezTo>
                    <a:cubicBezTo>
                      <a:pt x="-4732" y="143661"/>
                      <a:pt x="25965" y="92130"/>
                      <a:pt x="92586" y="53650"/>
                    </a:cubicBezTo>
                    <a:cubicBezTo>
                      <a:pt x="216136" y="-17883"/>
                      <a:pt x="416476" y="-17883"/>
                      <a:pt x="540025" y="53650"/>
                    </a:cubicBezTo>
                    <a:cubicBezTo>
                      <a:pt x="607121" y="92130"/>
                      <a:pt x="63734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37"/>
              <p:cNvSpPr/>
              <p:nvPr/>
            </p:nvSpPr>
            <p:spPr>
              <a:xfrm>
                <a:off x="4581856" y="4321278"/>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37"/>
              <p:cNvSpPr/>
              <p:nvPr/>
            </p:nvSpPr>
            <p:spPr>
              <a:xfrm>
                <a:off x="4743040" y="4404074"/>
                <a:ext cx="295357" cy="184784"/>
              </a:xfrm>
              <a:custGeom>
                <a:avLst/>
                <a:gdLst/>
                <a:ahLst/>
                <a:cxnLst/>
                <a:rect l="l" t="t" r="r" b="b"/>
                <a:pathLst>
                  <a:path w="295357" h="184784" extrusionOk="0">
                    <a:moveTo>
                      <a:pt x="149875" y="29432"/>
                    </a:moveTo>
                    <a:cubicBezTo>
                      <a:pt x="145990" y="29423"/>
                      <a:pt x="142111" y="29737"/>
                      <a:pt x="138280" y="30385"/>
                    </a:cubicBezTo>
                    <a:cubicBezTo>
                      <a:pt x="133053" y="31147"/>
                      <a:pt x="127256" y="32195"/>
                      <a:pt x="120793" y="33528"/>
                    </a:cubicBezTo>
                    <a:cubicBezTo>
                      <a:pt x="114331" y="34862"/>
                      <a:pt x="107678" y="36576"/>
                      <a:pt x="100645" y="38671"/>
                    </a:cubicBezTo>
                    <a:cubicBezTo>
                      <a:pt x="93878" y="40719"/>
                      <a:pt x="87271" y="43272"/>
                      <a:pt x="80877" y="46292"/>
                    </a:cubicBezTo>
                    <a:lnTo>
                      <a:pt x="131722" y="75629"/>
                    </a:lnTo>
                    <a:lnTo>
                      <a:pt x="141226" y="72390"/>
                    </a:lnTo>
                    <a:cubicBezTo>
                      <a:pt x="154151" y="68104"/>
                      <a:pt x="166316" y="64484"/>
                      <a:pt x="177816" y="61436"/>
                    </a:cubicBezTo>
                    <a:cubicBezTo>
                      <a:pt x="188584" y="58598"/>
                      <a:pt x="199589" y="56779"/>
                      <a:pt x="210699" y="56007"/>
                    </a:cubicBezTo>
                    <a:cubicBezTo>
                      <a:pt x="220849" y="55397"/>
                      <a:pt x="231037" y="56102"/>
                      <a:pt x="241016" y="58103"/>
                    </a:cubicBezTo>
                    <a:cubicBezTo>
                      <a:pt x="251062" y="60293"/>
                      <a:pt x="260689" y="64084"/>
                      <a:pt x="269527" y="69342"/>
                    </a:cubicBezTo>
                    <a:cubicBezTo>
                      <a:pt x="278299" y="73743"/>
                      <a:pt x="285826" y="80296"/>
                      <a:pt x="291386" y="88392"/>
                    </a:cubicBezTo>
                    <a:cubicBezTo>
                      <a:pt x="295112" y="94317"/>
                      <a:pt x="296281" y="101498"/>
                      <a:pt x="294617" y="108299"/>
                    </a:cubicBezTo>
                    <a:cubicBezTo>
                      <a:pt x="292460" y="115776"/>
                      <a:pt x="288364" y="122549"/>
                      <a:pt x="282738" y="127921"/>
                    </a:cubicBezTo>
                    <a:cubicBezTo>
                      <a:pt x="275762" y="134922"/>
                      <a:pt x="267978" y="141065"/>
                      <a:pt x="259548" y="146209"/>
                    </a:cubicBezTo>
                    <a:lnTo>
                      <a:pt x="291861" y="165259"/>
                    </a:lnTo>
                    <a:lnTo>
                      <a:pt x="274279" y="175451"/>
                    </a:lnTo>
                    <a:lnTo>
                      <a:pt x="241681" y="156401"/>
                    </a:lnTo>
                    <a:cubicBezTo>
                      <a:pt x="226162" y="164068"/>
                      <a:pt x="209929" y="170193"/>
                      <a:pt x="193212" y="174688"/>
                    </a:cubicBezTo>
                    <a:cubicBezTo>
                      <a:pt x="175734" y="179604"/>
                      <a:pt x="157863" y="182975"/>
                      <a:pt x="139801" y="184785"/>
                    </a:cubicBezTo>
                    <a:lnTo>
                      <a:pt x="122219" y="154305"/>
                    </a:lnTo>
                    <a:cubicBezTo>
                      <a:pt x="126957" y="154276"/>
                      <a:pt x="131688" y="153924"/>
                      <a:pt x="136379" y="153257"/>
                    </a:cubicBezTo>
                    <a:cubicBezTo>
                      <a:pt x="142842" y="152495"/>
                      <a:pt x="149875" y="151257"/>
                      <a:pt x="157763" y="149638"/>
                    </a:cubicBezTo>
                    <a:cubicBezTo>
                      <a:pt x="165651" y="148019"/>
                      <a:pt x="173824" y="145733"/>
                      <a:pt x="182568" y="143256"/>
                    </a:cubicBezTo>
                    <a:cubicBezTo>
                      <a:pt x="191055" y="140684"/>
                      <a:pt x="199342" y="137503"/>
                      <a:pt x="207373" y="133731"/>
                    </a:cubicBezTo>
                    <a:lnTo>
                      <a:pt x="156812" y="104489"/>
                    </a:lnTo>
                    <a:cubicBezTo>
                      <a:pt x="154722" y="105346"/>
                      <a:pt x="152536" y="106109"/>
                      <a:pt x="150255" y="106871"/>
                    </a:cubicBezTo>
                    <a:lnTo>
                      <a:pt x="143317" y="108966"/>
                    </a:lnTo>
                    <a:cubicBezTo>
                      <a:pt x="130582" y="113157"/>
                      <a:pt x="118987" y="116396"/>
                      <a:pt x="108343" y="118491"/>
                    </a:cubicBezTo>
                    <a:cubicBezTo>
                      <a:pt x="98576" y="120768"/>
                      <a:pt x="88616" y="122101"/>
                      <a:pt x="78596" y="122492"/>
                    </a:cubicBezTo>
                    <a:cubicBezTo>
                      <a:pt x="69750" y="122854"/>
                      <a:pt x="60896" y="122015"/>
                      <a:pt x="52271" y="120015"/>
                    </a:cubicBezTo>
                    <a:cubicBezTo>
                      <a:pt x="43727" y="118091"/>
                      <a:pt x="35524" y="114881"/>
                      <a:pt x="27941" y="110490"/>
                    </a:cubicBezTo>
                    <a:cubicBezTo>
                      <a:pt x="19600" y="106099"/>
                      <a:pt x="12355" y="99889"/>
                      <a:pt x="6748" y="92297"/>
                    </a:cubicBezTo>
                    <a:cubicBezTo>
                      <a:pt x="2686" y="86592"/>
                      <a:pt x="675" y="79677"/>
                      <a:pt x="1045" y="72676"/>
                    </a:cubicBezTo>
                    <a:cubicBezTo>
                      <a:pt x="1772" y="65380"/>
                      <a:pt x="4687" y="58464"/>
                      <a:pt x="9409" y="52864"/>
                    </a:cubicBezTo>
                    <a:cubicBezTo>
                      <a:pt x="15218" y="45482"/>
                      <a:pt x="22145" y="39053"/>
                      <a:pt x="29937" y="33814"/>
                    </a:cubicBezTo>
                    <a:lnTo>
                      <a:pt x="0" y="16478"/>
                    </a:lnTo>
                    <a:lnTo>
                      <a:pt x="17677" y="6858"/>
                    </a:lnTo>
                    <a:lnTo>
                      <a:pt x="47424" y="24003"/>
                    </a:lnTo>
                    <a:cubicBezTo>
                      <a:pt x="61333" y="17050"/>
                      <a:pt x="75962" y="11659"/>
                      <a:pt x="91046" y="7906"/>
                    </a:cubicBezTo>
                    <a:cubicBezTo>
                      <a:pt x="105358" y="4277"/>
                      <a:pt x="119901" y="1629"/>
                      <a:pt x="134574" y="0"/>
                    </a:cubicBezTo>
                    <a:close/>
                    <a:moveTo>
                      <a:pt x="63485" y="82772"/>
                    </a:moveTo>
                    <a:cubicBezTo>
                      <a:pt x="70153" y="86639"/>
                      <a:pt x="77868" y="88306"/>
                      <a:pt x="85534" y="87535"/>
                    </a:cubicBezTo>
                    <a:cubicBezTo>
                      <a:pt x="95850" y="86363"/>
                      <a:pt x="106013" y="84096"/>
                      <a:pt x="115851" y="80772"/>
                    </a:cubicBezTo>
                    <a:lnTo>
                      <a:pt x="68332" y="53245"/>
                    </a:lnTo>
                    <a:cubicBezTo>
                      <a:pt x="50845" y="64675"/>
                      <a:pt x="49230" y="74514"/>
                      <a:pt x="63485" y="82772"/>
                    </a:cubicBezTo>
                    <a:close/>
                    <a:moveTo>
                      <a:pt x="230372" y="96774"/>
                    </a:moveTo>
                    <a:cubicBezTo>
                      <a:pt x="223130" y="92793"/>
                      <a:pt x="214786" y="91288"/>
                      <a:pt x="206612" y="92488"/>
                    </a:cubicBezTo>
                    <a:cubicBezTo>
                      <a:pt x="195331" y="93945"/>
                      <a:pt x="184202" y="96403"/>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37"/>
              <p:cNvSpPr/>
              <p:nvPr/>
            </p:nvSpPr>
            <p:spPr>
              <a:xfrm>
                <a:off x="4865259" y="4541234"/>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37"/>
              <p:cNvSpPr/>
              <p:nvPr/>
            </p:nvSpPr>
            <p:spPr>
              <a:xfrm>
                <a:off x="4992800" y="4552092"/>
                <a:ext cx="42006" cy="19716"/>
              </a:xfrm>
              <a:custGeom>
                <a:avLst/>
                <a:gdLst/>
                <a:ahLst/>
                <a:cxnLst/>
                <a:rect l="l" t="t" r="r" b="b"/>
                <a:pathLst>
                  <a:path w="42006" h="19716" extrusionOk="0">
                    <a:moveTo>
                      <a:pt x="42007" y="17240"/>
                    </a:moveTo>
                    <a:lnTo>
                      <a:pt x="42007" y="0"/>
                    </a:lnTo>
                    <a:lnTo>
                      <a:pt x="0" y="3238"/>
                    </a:lnTo>
                    <a:lnTo>
                      <a:pt x="24045" y="19717"/>
                    </a:lnTo>
                    <a:lnTo>
                      <a:pt x="42007"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37"/>
              <p:cNvSpPr/>
              <p:nvPr/>
            </p:nvSpPr>
            <p:spPr>
              <a:xfrm>
                <a:off x="5006866" y="448894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37"/>
              <p:cNvSpPr/>
              <p:nvPr/>
            </p:nvSpPr>
            <p:spPr>
              <a:xfrm>
                <a:off x="4908026" y="44953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37"/>
              <p:cNvSpPr/>
              <p:nvPr/>
            </p:nvSpPr>
            <p:spPr>
              <a:xfrm>
                <a:off x="4811468" y="4440078"/>
                <a:ext cx="58923" cy="38957"/>
              </a:xfrm>
              <a:custGeom>
                <a:avLst/>
                <a:gdLst/>
                <a:ahLst/>
                <a:cxnLst/>
                <a:rect l="l" t="t" r="r" b="b"/>
                <a:pathLst>
                  <a:path w="58923" h="38957" extrusionOk="0">
                    <a:moveTo>
                      <a:pt x="0" y="11144"/>
                    </a:moveTo>
                    <a:lnTo>
                      <a:pt x="48945" y="38957"/>
                    </a:lnTo>
                    <a:lnTo>
                      <a:pt x="58924" y="31718"/>
                    </a:lnTo>
                    <a:cubicBezTo>
                      <a:pt x="58924" y="31718"/>
                      <a:pt x="52841" y="24670"/>
                      <a:pt x="52366" y="23908"/>
                    </a:cubicBezTo>
                    <a:cubicBezTo>
                      <a:pt x="47964" y="18878"/>
                      <a:pt x="42800" y="14573"/>
                      <a:pt x="37065" y="11144"/>
                    </a:cubicBezTo>
                    <a:cubicBezTo>
                      <a:pt x="33453"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37"/>
              <p:cNvSpPr/>
              <p:nvPr/>
            </p:nvSpPr>
            <p:spPr>
              <a:xfrm>
                <a:off x="4865639" y="440902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37"/>
              <p:cNvSpPr/>
              <p:nvPr/>
            </p:nvSpPr>
            <p:spPr>
              <a:xfrm>
                <a:off x="4743421" y="440397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37"/>
              <p:cNvSpPr/>
              <p:nvPr/>
            </p:nvSpPr>
            <p:spPr>
              <a:xfrm>
                <a:off x="4744371" y="4461509"/>
                <a:ext cx="29936" cy="30289"/>
              </a:xfrm>
              <a:custGeom>
                <a:avLst/>
                <a:gdLst/>
                <a:ahLst/>
                <a:cxnLst/>
                <a:rect l="l" t="t" r="r" b="b"/>
                <a:pathLst>
                  <a:path w="29936" h="30289" extrusionOk="0">
                    <a:moveTo>
                      <a:pt x="0" y="1790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6" name="Google Shape;2876;p37"/>
              <p:cNvSpPr/>
              <p:nvPr/>
            </p:nvSpPr>
            <p:spPr>
              <a:xfrm>
                <a:off x="4743040" y="4386929"/>
                <a:ext cx="295352" cy="185070"/>
              </a:xfrm>
              <a:custGeom>
                <a:avLst/>
                <a:gdLst/>
                <a:ahLst/>
                <a:cxnLst/>
                <a:rect l="l" t="t" r="r" b="b"/>
                <a:pathLst>
                  <a:path w="295352" h="185070" extrusionOk="0">
                    <a:moveTo>
                      <a:pt x="149875" y="29432"/>
                    </a:moveTo>
                    <a:cubicBezTo>
                      <a:pt x="145994" y="29432"/>
                      <a:pt x="142119" y="29718"/>
                      <a:pt x="138280" y="30289"/>
                    </a:cubicBezTo>
                    <a:cubicBezTo>
                      <a:pt x="133053" y="31051"/>
                      <a:pt x="127256" y="32099"/>
                      <a:pt x="120793" y="33528"/>
                    </a:cubicBezTo>
                    <a:cubicBezTo>
                      <a:pt x="114331" y="34957"/>
                      <a:pt x="107678" y="36576"/>
                      <a:pt x="100645" y="38671"/>
                    </a:cubicBezTo>
                    <a:cubicBezTo>
                      <a:pt x="93881" y="40691"/>
                      <a:pt x="87274" y="43205"/>
                      <a:pt x="80877" y="46196"/>
                    </a:cubicBezTo>
                    <a:lnTo>
                      <a:pt x="131722" y="75629"/>
                    </a:lnTo>
                    <a:lnTo>
                      <a:pt x="141226" y="72390"/>
                    </a:lnTo>
                    <a:cubicBezTo>
                      <a:pt x="154151" y="68104"/>
                      <a:pt x="166316" y="64484"/>
                      <a:pt x="177816" y="61436"/>
                    </a:cubicBezTo>
                    <a:cubicBezTo>
                      <a:pt x="188574" y="58550"/>
                      <a:pt x="199589" y="56740"/>
                      <a:pt x="210699" y="56007"/>
                    </a:cubicBezTo>
                    <a:cubicBezTo>
                      <a:pt x="220849" y="55369"/>
                      <a:pt x="231037" y="56045"/>
                      <a:pt x="241016" y="58007"/>
                    </a:cubicBezTo>
                    <a:cubicBezTo>
                      <a:pt x="251052" y="60274"/>
                      <a:pt x="260670" y="64094"/>
                      <a:pt x="269527" y="69342"/>
                    </a:cubicBezTo>
                    <a:cubicBezTo>
                      <a:pt x="278328" y="73705"/>
                      <a:pt x="285855" y="80258"/>
                      <a:pt x="291386" y="88392"/>
                    </a:cubicBezTo>
                    <a:cubicBezTo>
                      <a:pt x="295112" y="94278"/>
                      <a:pt x="296271" y="101432"/>
                      <a:pt x="294617" y="108204"/>
                    </a:cubicBezTo>
                    <a:cubicBezTo>
                      <a:pt x="292508" y="115700"/>
                      <a:pt x="288402" y="122482"/>
                      <a:pt x="282738" y="127825"/>
                    </a:cubicBezTo>
                    <a:cubicBezTo>
                      <a:pt x="275762" y="134855"/>
                      <a:pt x="267978" y="141027"/>
                      <a:pt x="259548" y="146209"/>
                    </a:cubicBezTo>
                    <a:lnTo>
                      <a:pt x="291861" y="165259"/>
                    </a:lnTo>
                    <a:lnTo>
                      <a:pt x="274279" y="175546"/>
                    </a:lnTo>
                    <a:lnTo>
                      <a:pt x="241681" y="156496"/>
                    </a:lnTo>
                    <a:cubicBezTo>
                      <a:pt x="226181" y="164239"/>
                      <a:pt x="209939" y="170402"/>
                      <a:pt x="193212" y="174879"/>
                    </a:cubicBezTo>
                    <a:cubicBezTo>
                      <a:pt x="175668" y="179784"/>
                      <a:pt x="157733" y="183194"/>
                      <a:pt x="139611" y="185071"/>
                    </a:cubicBezTo>
                    <a:lnTo>
                      <a:pt x="122219" y="154305"/>
                    </a:lnTo>
                    <a:cubicBezTo>
                      <a:pt x="125355" y="154305"/>
                      <a:pt x="130107" y="154305"/>
                      <a:pt x="136379" y="153257"/>
                    </a:cubicBezTo>
                    <a:cubicBezTo>
                      <a:pt x="142652" y="152209"/>
                      <a:pt x="149875" y="151257"/>
                      <a:pt x="157763" y="149542"/>
                    </a:cubicBezTo>
                    <a:cubicBezTo>
                      <a:pt x="165651" y="147828"/>
                      <a:pt x="173824" y="145732"/>
                      <a:pt x="182568" y="143161"/>
                    </a:cubicBezTo>
                    <a:cubicBezTo>
                      <a:pt x="191074" y="140636"/>
                      <a:pt x="199361" y="137446"/>
                      <a:pt x="207373" y="133636"/>
                    </a:cubicBezTo>
                    <a:lnTo>
                      <a:pt x="156812" y="104394"/>
                    </a:lnTo>
                    <a:cubicBezTo>
                      <a:pt x="154722" y="105156"/>
                      <a:pt x="152536" y="106013"/>
                      <a:pt x="150255" y="106680"/>
                    </a:cubicBezTo>
                    <a:lnTo>
                      <a:pt x="143317" y="108871"/>
                    </a:lnTo>
                    <a:cubicBezTo>
                      <a:pt x="130582" y="113062"/>
                      <a:pt x="118987" y="116300"/>
                      <a:pt x="108343" y="118396"/>
                    </a:cubicBezTo>
                    <a:cubicBezTo>
                      <a:pt x="98576" y="120672"/>
                      <a:pt x="88616" y="122006"/>
                      <a:pt x="78596" y="122396"/>
                    </a:cubicBezTo>
                    <a:cubicBezTo>
                      <a:pt x="69751" y="122711"/>
                      <a:pt x="60903" y="121882"/>
                      <a:pt x="52271" y="119920"/>
                    </a:cubicBezTo>
                    <a:cubicBezTo>
                      <a:pt x="43739" y="117958"/>
                      <a:pt x="35542" y="114748"/>
                      <a:pt x="27941" y="110395"/>
                    </a:cubicBezTo>
                    <a:cubicBezTo>
                      <a:pt x="19600" y="106004"/>
                      <a:pt x="12355" y="99793"/>
                      <a:pt x="6748" y="92202"/>
                    </a:cubicBezTo>
                    <a:cubicBezTo>
                      <a:pt x="2692" y="86496"/>
                      <a:pt x="682" y="79581"/>
                      <a:pt x="1045" y="72580"/>
                    </a:cubicBezTo>
                    <a:cubicBezTo>
                      <a:pt x="1772" y="65284"/>
                      <a:pt x="4687" y="58369"/>
                      <a:pt x="9409" y="52768"/>
                    </a:cubicBezTo>
                    <a:cubicBezTo>
                      <a:pt x="15221" y="45386"/>
                      <a:pt x="22148" y="38957"/>
                      <a:pt x="29937" y="33718"/>
                    </a:cubicBezTo>
                    <a:lnTo>
                      <a:pt x="0" y="16383"/>
                    </a:lnTo>
                    <a:lnTo>
                      <a:pt x="17677" y="6763"/>
                    </a:lnTo>
                    <a:lnTo>
                      <a:pt x="47424" y="24003"/>
                    </a:lnTo>
                    <a:cubicBezTo>
                      <a:pt x="61333" y="17050"/>
                      <a:pt x="75962" y="11659"/>
                      <a:pt x="91046" y="7906"/>
                    </a:cubicBezTo>
                    <a:cubicBezTo>
                      <a:pt x="105348" y="4229"/>
                      <a:pt x="119894" y="1591"/>
                      <a:pt x="134574" y="0"/>
                    </a:cubicBezTo>
                    <a:close/>
                    <a:moveTo>
                      <a:pt x="63485" y="82772"/>
                    </a:moveTo>
                    <a:cubicBezTo>
                      <a:pt x="70169" y="86601"/>
                      <a:pt x="77870" y="88259"/>
                      <a:pt x="85534" y="87535"/>
                    </a:cubicBezTo>
                    <a:cubicBezTo>
                      <a:pt x="95850" y="86363"/>
                      <a:pt x="106013" y="84096"/>
                      <a:pt x="115851" y="80772"/>
                    </a:cubicBezTo>
                    <a:lnTo>
                      <a:pt x="68332" y="53149"/>
                    </a:lnTo>
                    <a:cubicBezTo>
                      <a:pt x="50845" y="64675"/>
                      <a:pt x="49230" y="74486"/>
                      <a:pt x="63485" y="82772"/>
                    </a:cubicBezTo>
                    <a:close/>
                    <a:moveTo>
                      <a:pt x="230372" y="96679"/>
                    </a:moveTo>
                    <a:cubicBezTo>
                      <a:pt x="223120" y="92735"/>
                      <a:pt x="214776" y="91259"/>
                      <a:pt x="206612" y="92488"/>
                    </a:cubicBezTo>
                    <a:cubicBezTo>
                      <a:pt x="195331" y="93907"/>
                      <a:pt x="184202" y="96326"/>
                      <a:pt x="173349" y="99727"/>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7" name="Google Shape;2877;p37"/>
            <p:cNvGrpSpPr/>
            <p:nvPr/>
          </p:nvGrpSpPr>
          <p:grpSpPr>
            <a:xfrm>
              <a:off x="2682040" y="3351243"/>
              <a:ext cx="883852" cy="621125"/>
              <a:chOff x="4491665" y="4093368"/>
              <a:chExt cx="883852" cy="621125"/>
            </a:xfrm>
          </p:grpSpPr>
          <p:sp>
            <p:nvSpPr>
              <p:cNvPr id="2878" name="Google Shape;2878;p37"/>
              <p:cNvSpPr/>
              <p:nvPr/>
            </p:nvSpPr>
            <p:spPr>
              <a:xfrm>
                <a:off x="4491665" y="4203001"/>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37"/>
              <p:cNvSpPr/>
              <p:nvPr/>
            </p:nvSpPr>
            <p:spPr>
              <a:xfrm>
                <a:off x="4491855" y="43460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37"/>
              <p:cNvSpPr/>
              <p:nvPr/>
            </p:nvSpPr>
            <p:spPr>
              <a:xfrm>
                <a:off x="5309086" y="4349115"/>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37"/>
              <p:cNvSpPr/>
              <p:nvPr/>
            </p:nvSpPr>
            <p:spPr>
              <a:xfrm>
                <a:off x="4491665" y="409336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37"/>
              <p:cNvSpPr/>
              <p:nvPr/>
            </p:nvSpPr>
            <p:spPr>
              <a:xfrm>
                <a:off x="4617381" y="4162996"/>
                <a:ext cx="632721" cy="366093"/>
              </a:xfrm>
              <a:custGeom>
                <a:avLst/>
                <a:gdLst/>
                <a:ahLst/>
                <a:cxnLst/>
                <a:rect l="l" t="t" r="r" b="b"/>
                <a:pathLst>
                  <a:path w="632721" h="366093" extrusionOk="0">
                    <a:moveTo>
                      <a:pt x="632116" y="194024"/>
                    </a:moveTo>
                    <a:cubicBezTo>
                      <a:pt x="627555" y="237172"/>
                      <a:pt x="596952" y="279749"/>
                      <a:pt x="540025" y="312515"/>
                    </a:cubicBezTo>
                    <a:cubicBezTo>
                      <a:pt x="416475" y="383953"/>
                      <a:pt x="216136" y="383953"/>
                      <a:pt x="92586" y="312515"/>
                    </a:cubicBezTo>
                    <a:cubicBezTo>
                      <a:pt x="35564" y="279559"/>
                      <a:pt x="4962" y="237172"/>
                      <a:pt x="590" y="194024"/>
                    </a:cubicBezTo>
                    <a:cubicBezTo>
                      <a:pt x="-4732" y="143637"/>
                      <a:pt x="25965" y="92107"/>
                      <a:pt x="92586" y="53721"/>
                    </a:cubicBezTo>
                    <a:cubicBezTo>
                      <a:pt x="216136" y="-17907"/>
                      <a:pt x="416475" y="-17907"/>
                      <a:pt x="540025" y="53721"/>
                    </a:cubicBezTo>
                    <a:cubicBezTo>
                      <a:pt x="606551" y="92107"/>
                      <a:pt x="637534" y="143637"/>
                      <a:pt x="632116"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37"/>
              <p:cNvSpPr/>
              <p:nvPr/>
            </p:nvSpPr>
            <p:spPr>
              <a:xfrm>
                <a:off x="4617971" y="4184904"/>
                <a:ext cx="631526" cy="344185"/>
              </a:xfrm>
              <a:custGeom>
                <a:avLst/>
                <a:gdLst/>
                <a:ahLst/>
                <a:cxnLst/>
                <a:rect l="l" t="t" r="r" b="b"/>
                <a:pathLst>
                  <a:path w="631526" h="344185"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886" y="-17907"/>
                      <a:pt x="539435" y="53721"/>
                    </a:cubicBezTo>
                    <a:cubicBezTo>
                      <a:pt x="596363" y="86677"/>
                      <a:pt x="627440"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37"/>
              <p:cNvSpPr/>
              <p:nvPr/>
            </p:nvSpPr>
            <p:spPr>
              <a:xfrm>
                <a:off x="4779725" y="4267771"/>
                <a:ext cx="295065" cy="184880"/>
              </a:xfrm>
              <a:custGeom>
                <a:avLst/>
                <a:gdLst/>
                <a:ahLst/>
                <a:cxnLst/>
                <a:rect l="l" t="t" r="r" b="b"/>
                <a:pathLst>
                  <a:path w="295065" h="184880" extrusionOk="0">
                    <a:moveTo>
                      <a:pt x="149304" y="29337"/>
                    </a:moveTo>
                    <a:cubicBezTo>
                      <a:pt x="145417" y="29375"/>
                      <a:pt x="141549" y="29689"/>
                      <a:pt x="137710" y="30289"/>
                    </a:cubicBezTo>
                    <a:cubicBezTo>
                      <a:pt x="132483" y="31052"/>
                      <a:pt x="126685" y="32099"/>
                      <a:pt x="120223" y="33433"/>
                    </a:cubicBezTo>
                    <a:cubicBezTo>
                      <a:pt x="113760" y="34766"/>
                      <a:pt x="107013" y="36576"/>
                      <a:pt x="100075" y="38671"/>
                    </a:cubicBezTo>
                    <a:cubicBezTo>
                      <a:pt x="93311" y="40691"/>
                      <a:pt x="86703" y="43206"/>
                      <a:pt x="80307" y="46196"/>
                    </a:cubicBezTo>
                    <a:lnTo>
                      <a:pt x="131057" y="75629"/>
                    </a:lnTo>
                    <a:lnTo>
                      <a:pt x="140561" y="72390"/>
                    </a:lnTo>
                    <a:cubicBezTo>
                      <a:pt x="153486" y="68104"/>
                      <a:pt x="165651" y="64389"/>
                      <a:pt x="177151" y="61436"/>
                    </a:cubicBezTo>
                    <a:cubicBezTo>
                      <a:pt x="187899" y="58503"/>
                      <a:pt x="198914" y="56683"/>
                      <a:pt x="210034" y="56007"/>
                    </a:cubicBezTo>
                    <a:cubicBezTo>
                      <a:pt x="220155" y="55321"/>
                      <a:pt x="230315" y="55988"/>
                      <a:pt x="240256" y="58007"/>
                    </a:cubicBezTo>
                    <a:cubicBezTo>
                      <a:pt x="250463" y="60217"/>
                      <a:pt x="260242" y="64037"/>
                      <a:pt x="269242" y="69342"/>
                    </a:cubicBezTo>
                    <a:cubicBezTo>
                      <a:pt x="278024" y="73733"/>
                      <a:pt x="285541" y="80286"/>
                      <a:pt x="291101" y="88392"/>
                    </a:cubicBezTo>
                    <a:cubicBezTo>
                      <a:pt x="294817" y="94317"/>
                      <a:pt x="295986" y="101498"/>
                      <a:pt x="294332" y="108299"/>
                    </a:cubicBezTo>
                    <a:cubicBezTo>
                      <a:pt x="292194" y="115786"/>
                      <a:pt x="288088" y="122568"/>
                      <a:pt x="282453" y="127921"/>
                    </a:cubicBezTo>
                    <a:cubicBezTo>
                      <a:pt x="275477" y="134950"/>
                      <a:pt x="267693" y="141122"/>
                      <a:pt x="259263" y="146304"/>
                    </a:cubicBezTo>
                    <a:lnTo>
                      <a:pt x="291576" y="165354"/>
                    </a:lnTo>
                    <a:lnTo>
                      <a:pt x="273899" y="175546"/>
                    </a:lnTo>
                    <a:lnTo>
                      <a:pt x="241301" y="156496"/>
                    </a:lnTo>
                    <a:cubicBezTo>
                      <a:pt x="225781" y="164202"/>
                      <a:pt x="209549" y="170355"/>
                      <a:pt x="192832" y="174879"/>
                    </a:cubicBezTo>
                    <a:cubicBezTo>
                      <a:pt x="175345" y="179718"/>
                      <a:pt x="157478" y="183061"/>
                      <a:pt x="139421" y="184880"/>
                    </a:cubicBezTo>
                    <a:lnTo>
                      <a:pt x="122409" y="154305"/>
                    </a:lnTo>
                    <a:cubicBezTo>
                      <a:pt x="127146" y="154181"/>
                      <a:pt x="131874" y="153800"/>
                      <a:pt x="136569" y="153162"/>
                    </a:cubicBezTo>
                    <a:cubicBezTo>
                      <a:pt x="143726" y="152352"/>
                      <a:pt x="150835" y="151143"/>
                      <a:pt x="157858" y="149543"/>
                    </a:cubicBezTo>
                    <a:cubicBezTo>
                      <a:pt x="165746" y="147828"/>
                      <a:pt x="174014" y="145732"/>
                      <a:pt x="182758" y="143161"/>
                    </a:cubicBezTo>
                    <a:cubicBezTo>
                      <a:pt x="191245" y="140580"/>
                      <a:pt x="199532" y="137398"/>
                      <a:pt x="207563" y="133636"/>
                    </a:cubicBezTo>
                    <a:lnTo>
                      <a:pt x="157003" y="104394"/>
                    </a:lnTo>
                    <a:lnTo>
                      <a:pt x="150445" y="106680"/>
                    </a:lnTo>
                    <a:lnTo>
                      <a:pt x="143507" y="108776"/>
                    </a:lnTo>
                    <a:cubicBezTo>
                      <a:pt x="130772" y="112967"/>
                      <a:pt x="119177" y="116300"/>
                      <a:pt x="108533" y="118301"/>
                    </a:cubicBezTo>
                    <a:cubicBezTo>
                      <a:pt x="98766" y="120577"/>
                      <a:pt x="88806" y="121911"/>
                      <a:pt x="78786" y="122301"/>
                    </a:cubicBezTo>
                    <a:cubicBezTo>
                      <a:pt x="69941" y="122615"/>
                      <a:pt x="61093" y="121787"/>
                      <a:pt x="52461" y="119825"/>
                    </a:cubicBezTo>
                    <a:cubicBezTo>
                      <a:pt x="43893" y="117881"/>
                      <a:pt x="35661" y="114671"/>
                      <a:pt x="28036" y="110300"/>
                    </a:cubicBezTo>
                    <a:cubicBezTo>
                      <a:pt x="19700" y="105947"/>
                      <a:pt x="12480" y="99717"/>
                      <a:pt x="6938" y="92107"/>
                    </a:cubicBezTo>
                    <a:cubicBezTo>
                      <a:pt x="2819" y="86430"/>
                      <a:pt x="803" y="79496"/>
                      <a:pt x="1235" y="72485"/>
                    </a:cubicBezTo>
                    <a:cubicBezTo>
                      <a:pt x="1979" y="65189"/>
                      <a:pt x="4893" y="58283"/>
                      <a:pt x="9599" y="52673"/>
                    </a:cubicBezTo>
                    <a:cubicBezTo>
                      <a:pt x="15435" y="45310"/>
                      <a:pt x="22357" y="38891"/>
                      <a:pt x="30127" y="33623"/>
                    </a:cubicBezTo>
                    <a:lnTo>
                      <a:pt x="0" y="16954"/>
                    </a:lnTo>
                    <a:lnTo>
                      <a:pt x="17582" y="6763"/>
                    </a:lnTo>
                    <a:lnTo>
                      <a:pt x="47234" y="23908"/>
                    </a:lnTo>
                    <a:cubicBezTo>
                      <a:pt x="61177" y="17059"/>
                      <a:pt x="75797" y="11697"/>
                      <a:pt x="90856" y="7906"/>
                    </a:cubicBezTo>
                    <a:cubicBezTo>
                      <a:pt x="105192" y="4239"/>
                      <a:pt x="119769" y="1591"/>
                      <a:pt x="134479" y="0"/>
                    </a:cubicBezTo>
                    <a:close/>
                    <a:moveTo>
                      <a:pt x="62915" y="82772"/>
                    </a:moveTo>
                    <a:cubicBezTo>
                      <a:pt x="69599" y="86601"/>
                      <a:pt x="77300" y="88259"/>
                      <a:pt x="84964" y="87535"/>
                    </a:cubicBezTo>
                    <a:cubicBezTo>
                      <a:pt x="95260" y="86382"/>
                      <a:pt x="105397" y="84077"/>
                      <a:pt x="115186" y="80677"/>
                    </a:cubicBezTo>
                    <a:lnTo>
                      <a:pt x="67667" y="53150"/>
                    </a:lnTo>
                    <a:cubicBezTo>
                      <a:pt x="50180" y="64579"/>
                      <a:pt x="48659" y="74486"/>
                      <a:pt x="62915" y="82772"/>
                    </a:cubicBezTo>
                    <a:close/>
                    <a:moveTo>
                      <a:pt x="229802" y="96679"/>
                    </a:moveTo>
                    <a:cubicBezTo>
                      <a:pt x="222503" y="92755"/>
                      <a:pt x="214149" y="91250"/>
                      <a:pt x="205947" y="92393"/>
                    </a:cubicBezTo>
                    <a:cubicBezTo>
                      <a:pt x="194704" y="93907"/>
                      <a:pt x="183613" y="96364"/>
                      <a:pt x="172779" y="99727"/>
                    </a:cubicBezTo>
                    <a:lnTo>
                      <a:pt x="220298" y="127063"/>
                    </a:lnTo>
                    <a:cubicBezTo>
                      <a:pt x="240256" y="114776"/>
                      <a:pt x="243487" y="104204"/>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37"/>
              <p:cNvSpPr/>
              <p:nvPr/>
            </p:nvSpPr>
            <p:spPr>
              <a:xfrm>
                <a:off x="4901754" y="4404931"/>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37"/>
              <p:cNvSpPr/>
              <p:nvPr/>
            </p:nvSpPr>
            <p:spPr>
              <a:xfrm>
                <a:off x="5028819" y="4415790"/>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37"/>
              <p:cNvSpPr/>
              <p:nvPr/>
            </p:nvSpPr>
            <p:spPr>
              <a:xfrm>
                <a:off x="5042980" y="435254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37"/>
              <p:cNvSpPr/>
              <p:nvPr/>
            </p:nvSpPr>
            <p:spPr>
              <a:xfrm>
                <a:off x="4944141" y="4358925"/>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37"/>
              <p:cNvSpPr/>
              <p:nvPr/>
            </p:nvSpPr>
            <p:spPr>
              <a:xfrm>
                <a:off x="4847487" y="4303680"/>
                <a:ext cx="58543" cy="38957"/>
              </a:xfrm>
              <a:custGeom>
                <a:avLst/>
                <a:gdLst/>
                <a:ahLst/>
                <a:cxnLst/>
                <a:rect l="l" t="t" r="r" b="b"/>
                <a:pathLst>
                  <a:path w="58543" h="38957" extrusionOk="0">
                    <a:moveTo>
                      <a:pt x="0" y="11144"/>
                    </a:moveTo>
                    <a:lnTo>
                      <a:pt x="49040" y="38958"/>
                    </a:lnTo>
                    <a:lnTo>
                      <a:pt x="58543" y="31623"/>
                    </a:lnTo>
                    <a:cubicBezTo>
                      <a:pt x="58543" y="31623"/>
                      <a:pt x="52461" y="24575"/>
                      <a:pt x="51986" y="23908"/>
                    </a:cubicBezTo>
                    <a:cubicBezTo>
                      <a:pt x="47612" y="18888"/>
                      <a:pt x="42482" y="14573"/>
                      <a:pt x="36780" y="11144"/>
                    </a:cubicBezTo>
                    <a:cubicBezTo>
                      <a:pt x="33168" y="10383"/>
                      <a:pt x="9884" y="0"/>
                      <a:pt x="988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37"/>
              <p:cNvSpPr/>
              <p:nvPr/>
            </p:nvSpPr>
            <p:spPr>
              <a:xfrm>
                <a:off x="4901754" y="4272629"/>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37"/>
              <p:cNvSpPr/>
              <p:nvPr/>
            </p:nvSpPr>
            <p:spPr>
              <a:xfrm>
                <a:off x="4779535" y="4267581"/>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37"/>
              <p:cNvSpPr/>
              <p:nvPr/>
            </p:nvSpPr>
            <p:spPr>
              <a:xfrm>
                <a:off x="4780485" y="4325492"/>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3" name="Google Shape;2893;p37"/>
              <p:cNvSpPr/>
              <p:nvPr/>
            </p:nvSpPr>
            <p:spPr>
              <a:xfrm>
                <a:off x="4779725" y="4250816"/>
                <a:ext cx="295065" cy="184594"/>
              </a:xfrm>
              <a:custGeom>
                <a:avLst/>
                <a:gdLst/>
                <a:ahLst/>
                <a:cxnLst/>
                <a:rect l="l" t="t" r="r" b="b"/>
                <a:pathLst>
                  <a:path w="295065" h="184594" extrusionOk="0">
                    <a:moveTo>
                      <a:pt x="149304" y="29146"/>
                    </a:moveTo>
                    <a:cubicBezTo>
                      <a:pt x="145417" y="29137"/>
                      <a:pt x="141540" y="29451"/>
                      <a:pt x="137710" y="30099"/>
                    </a:cubicBezTo>
                    <a:cubicBezTo>
                      <a:pt x="132483" y="30861"/>
                      <a:pt x="126685" y="31909"/>
                      <a:pt x="120223" y="33242"/>
                    </a:cubicBezTo>
                    <a:cubicBezTo>
                      <a:pt x="113760" y="34576"/>
                      <a:pt x="107013" y="36290"/>
                      <a:pt x="100075" y="38386"/>
                    </a:cubicBezTo>
                    <a:cubicBezTo>
                      <a:pt x="93308" y="40434"/>
                      <a:pt x="86701" y="42986"/>
                      <a:pt x="80307" y="46006"/>
                    </a:cubicBezTo>
                    <a:lnTo>
                      <a:pt x="131057" y="75343"/>
                    </a:lnTo>
                    <a:lnTo>
                      <a:pt x="140561" y="72199"/>
                    </a:lnTo>
                    <a:cubicBezTo>
                      <a:pt x="153486" y="67818"/>
                      <a:pt x="165651" y="64198"/>
                      <a:pt x="177151" y="61246"/>
                    </a:cubicBezTo>
                    <a:cubicBezTo>
                      <a:pt x="187899" y="58331"/>
                      <a:pt x="198914" y="56474"/>
                      <a:pt x="210034" y="55721"/>
                    </a:cubicBezTo>
                    <a:cubicBezTo>
                      <a:pt x="220155" y="55112"/>
                      <a:pt x="230315" y="55817"/>
                      <a:pt x="240256" y="57817"/>
                    </a:cubicBezTo>
                    <a:cubicBezTo>
                      <a:pt x="250453" y="59988"/>
                      <a:pt x="260242" y="63780"/>
                      <a:pt x="269242" y="69056"/>
                    </a:cubicBezTo>
                    <a:cubicBezTo>
                      <a:pt x="278014" y="73457"/>
                      <a:pt x="285541" y="80010"/>
                      <a:pt x="291101" y="88106"/>
                    </a:cubicBezTo>
                    <a:cubicBezTo>
                      <a:pt x="294817" y="94031"/>
                      <a:pt x="295986" y="101213"/>
                      <a:pt x="294332" y="108013"/>
                    </a:cubicBezTo>
                    <a:cubicBezTo>
                      <a:pt x="292175" y="115491"/>
                      <a:pt x="288079" y="122263"/>
                      <a:pt x="282453" y="127635"/>
                    </a:cubicBezTo>
                    <a:cubicBezTo>
                      <a:pt x="275477" y="134664"/>
                      <a:pt x="267693" y="140837"/>
                      <a:pt x="259263" y="146018"/>
                    </a:cubicBezTo>
                    <a:lnTo>
                      <a:pt x="291576" y="165068"/>
                    </a:lnTo>
                    <a:lnTo>
                      <a:pt x="273899" y="175260"/>
                    </a:lnTo>
                    <a:lnTo>
                      <a:pt x="241301" y="156210"/>
                    </a:lnTo>
                    <a:cubicBezTo>
                      <a:pt x="225762" y="163868"/>
                      <a:pt x="209539" y="170031"/>
                      <a:pt x="192832" y="174593"/>
                    </a:cubicBezTo>
                    <a:cubicBezTo>
                      <a:pt x="175345" y="179432"/>
                      <a:pt x="157478" y="182775"/>
                      <a:pt x="139421" y="184595"/>
                    </a:cubicBezTo>
                    <a:lnTo>
                      <a:pt x="122409" y="154019"/>
                    </a:lnTo>
                    <a:cubicBezTo>
                      <a:pt x="127146" y="153896"/>
                      <a:pt x="131874" y="153514"/>
                      <a:pt x="136569" y="152876"/>
                    </a:cubicBezTo>
                    <a:cubicBezTo>
                      <a:pt x="142937" y="152114"/>
                      <a:pt x="150065" y="150971"/>
                      <a:pt x="157858" y="149257"/>
                    </a:cubicBezTo>
                    <a:cubicBezTo>
                      <a:pt x="165651" y="147542"/>
                      <a:pt x="174014" y="145447"/>
                      <a:pt x="182758" y="142875"/>
                    </a:cubicBezTo>
                    <a:cubicBezTo>
                      <a:pt x="191245" y="140294"/>
                      <a:pt x="199532" y="137112"/>
                      <a:pt x="207563" y="133350"/>
                    </a:cubicBezTo>
                    <a:lnTo>
                      <a:pt x="157003" y="104108"/>
                    </a:lnTo>
                    <a:lnTo>
                      <a:pt x="150445" y="106394"/>
                    </a:lnTo>
                    <a:lnTo>
                      <a:pt x="143507" y="108490"/>
                    </a:lnTo>
                    <a:cubicBezTo>
                      <a:pt x="130772" y="112681"/>
                      <a:pt x="119177" y="116014"/>
                      <a:pt x="108533" y="118015"/>
                    </a:cubicBezTo>
                    <a:cubicBezTo>
                      <a:pt x="98772" y="120310"/>
                      <a:pt x="88807" y="121615"/>
                      <a:pt x="78786" y="121920"/>
                    </a:cubicBezTo>
                    <a:cubicBezTo>
                      <a:pt x="69946" y="122263"/>
                      <a:pt x="61097" y="121463"/>
                      <a:pt x="52461" y="119539"/>
                    </a:cubicBezTo>
                    <a:cubicBezTo>
                      <a:pt x="43906" y="117558"/>
                      <a:pt x="35680" y="114348"/>
                      <a:pt x="28036" y="110014"/>
                    </a:cubicBezTo>
                    <a:cubicBezTo>
                      <a:pt x="19642" y="105928"/>
                      <a:pt x="12295" y="99965"/>
                      <a:pt x="6558" y="92583"/>
                    </a:cubicBezTo>
                    <a:cubicBezTo>
                      <a:pt x="2453" y="86897"/>
                      <a:pt x="439" y="79962"/>
                      <a:pt x="855" y="72962"/>
                    </a:cubicBezTo>
                    <a:cubicBezTo>
                      <a:pt x="1599" y="65665"/>
                      <a:pt x="4512" y="58760"/>
                      <a:pt x="9219" y="53149"/>
                    </a:cubicBezTo>
                    <a:cubicBezTo>
                      <a:pt x="15027" y="45768"/>
                      <a:pt x="21955" y="39338"/>
                      <a:pt x="29747" y="34099"/>
                    </a:cubicBezTo>
                    <a:lnTo>
                      <a:pt x="0" y="16383"/>
                    </a:lnTo>
                    <a:lnTo>
                      <a:pt x="17392" y="6858"/>
                    </a:lnTo>
                    <a:lnTo>
                      <a:pt x="47044" y="24003"/>
                    </a:lnTo>
                    <a:cubicBezTo>
                      <a:pt x="60984" y="17126"/>
                      <a:pt x="75605" y="11725"/>
                      <a:pt x="90666" y="7906"/>
                    </a:cubicBezTo>
                    <a:cubicBezTo>
                      <a:pt x="105021" y="4324"/>
                      <a:pt x="119593" y="1686"/>
                      <a:pt x="134288" y="0"/>
                    </a:cubicBezTo>
                    <a:close/>
                    <a:moveTo>
                      <a:pt x="62915" y="82487"/>
                    </a:moveTo>
                    <a:cubicBezTo>
                      <a:pt x="69567" y="86401"/>
                      <a:pt x="77295" y="88068"/>
                      <a:pt x="84964" y="87249"/>
                    </a:cubicBezTo>
                    <a:cubicBezTo>
                      <a:pt x="95251" y="86087"/>
                      <a:pt x="105383" y="83820"/>
                      <a:pt x="115186" y="80486"/>
                    </a:cubicBezTo>
                    <a:lnTo>
                      <a:pt x="67667" y="52959"/>
                    </a:lnTo>
                    <a:cubicBezTo>
                      <a:pt x="50180" y="64008"/>
                      <a:pt x="48659" y="74295"/>
                      <a:pt x="62915" y="82487"/>
                    </a:cubicBezTo>
                    <a:close/>
                    <a:moveTo>
                      <a:pt x="229802" y="96488"/>
                    </a:moveTo>
                    <a:cubicBezTo>
                      <a:pt x="222531" y="92488"/>
                      <a:pt x="214149" y="90983"/>
                      <a:pt x="205947" y="92202"/>
                    </a:cubicBezTo>
                    <a:cubicBezTo>
                      <a:pt x="194695" y="93669"/>
                      <a:pt x="183604" y="96126"/>
                      <a:pt x="172779" y="99536"/>
                    </a:cubicBezTo>
                    <a:lnTo>
                      <a:pt x="220298" y="126873"/>
                    </a:lnTo>
                    <a:cubicBezTo>
                      <a:pt x="240256" y="114586"/>
                      <a:pt x="243487" y="104394"/>
                      <a:pt x="229802"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4" name="Google Shape;2894;p37"/>
            <p:cNvGrpSpPr/>
            <p:nvPr/>
          </p:nvGrpSpPr>
          <p:grpSpPr>
            <a:xfrm>
              <a:off x="2654955" y="3219989"/>
              <a:ext cx="883852" cy="621029"/>
              <a:chOff x="4464580" y="3962114"/>
              <a:chExt cx="883852" cy="621029"/>
            </a:xfrm>
          </p:grpSpPr>
          <p:sp>
            <p:nvSpPr>
              <p:cNvPr id="2895" name="Google Shape;2895;p37"/>
              <p:cNvSpPr/>
              <p:nvPr/>
            </p:nvSpPr>
            <p:spPr>
              <a:xfrm>
                <a:off x="4464580" y="407165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37"/>
              <p:cNvSpPr/>
              <p:nvPr/>
            </p:nvSpPr>
            <p:spPr>
              <a:xfrm>
                <a:off x="4464770" y="4214812"/>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37"/>
              <p:cNvSpPr/>
              <p:nvPr/>
            </p:nvSpPr>
            <p:spPr>
              <a:xfrm>
                <a:off x="5281905" y="4217860"/>
                <a:ext cx="66526" cy="157067"/>
              </a:xfrm>
              <a:custGeom>
                <a:avLst/>
                <a:gdLst/>
                <a:ahLst/>
                <a:cxnLst/>
                <a:rect l="l" t="t" r="r" b="b"/>
                <a:pathLst>
                  <a:path w="66526" h="157067" extrusionOk="0">
                    <a:moveTo>
                      <a:pt x="66527" y="0"/>
                    </a:moveTo>
                    <a:lnTo>
                      <a:pt x="66527" y="109538"/>
                    </a:lnTo>
                    <a:lnTo>
                      <a:pt x="21954"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37"/>
              <p:cNvSpPr/>
              <p:nvPr/>
            </p:nvSpPr>
            <p:spPr>
              <a:xfrm>
                <a:off x="4464580" y="396211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37"/>
              <p:cNvSpPr/>
              <p:nvPr/>
            </p:nvSpPr>
            <p:spPr>
              <a:xfrm>
                <a:off x="4590295" y="4031718"/>
                <a:ext cx="632609" cy="366117"/>
              </a:xfrm>
              <a:custGeom>
                <a:avLst/>
                <a:gdLst/>
                <a:ahLst/>
                <a:cxnLst/>
                <a:rect l="l" t="t" r="r" b="b"/>
                <a:pathLst>
                  <a:path w="632609" h="366117" extrusionOk="0">
                    <a:moveTo>
                      <a:pt x="632022" y="194048"/>
                    </a:moveTo>
                    <a:cubicBezTo>
                      <a:pt x="627555" y="237101"/>
                      <a:pt x="596953" y="279773"/>
                      <a:pt x="540025" y="312539"/>
                    </a:cubicBezTo>
                    <a:cubicBezTo>
                      <a:pt x="416476" y="383977"/>
                      <a:pt x="216136" y="383977"/>
                      <a:pt x="92586" y="312539"/>
                    </a:cubicBezTo>
                    <a:cubicBezTo>
                      <a:pt x="35564" y="279583"/>
                      <a:pt x="4962" y="237101"/>
                      <a:pt x="590" y="194048"/>
                    </a:cubicBezTo>
                    <a:cubicBezTo>
                      <a:pt x="-4732" y="143661"/>
                      <a:pt x="25965" y="92131"/>
                      <a:pt x="92586" y="53650"/>
                    </a:cubicBezTo>
                    <a:cubicBezTo>
                      <a:pt x="216136" y="-17883"/>
                      <a:pt x="416476" y="-17883"/>
                      <a:pt x="540025" y="53650"/>
                    </a:cubicBezTo>
                    <a:cubicBezTo>
                      <a:pt x="606551" y="92607"/>
                      <a:pt x="637344" y="143661"/>
                      <a:pt x="632022"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37"/>
              <p:cNvSpPr/>
              <p:nvPr/>
            </p:nvSpPr>
            <p:spPr>
              <a:xfrm>
                <a:off x="4590885" y="4053625"/>
                <a:ext cx="631431" cy="344209"/>
              </a:xfrm>
              <a:custGeom>
                <a:avLst/>
                <a:gdLst/>
                <a:ahLst/>
                <a:cxnLst/>
                <a:rect l="l" t="t" r="r" b="b"/>
                <a:pathLst>
                  <a:path w="631431" h="344209" extrusionOk="0">
                    <a:moveTo>
                      <a:pt x="631432" y="172140"/>
                    </a:moveTo>
                    <a:cubicBezTo>
                      <a:pt x="626965" y="215194"/>
                      <a:pt x="596363" y="257865"/>
                      <a:pt x="539435" y="290631"/>
                    </a:cubicBezTo>
                    <a:cubicBezTo>
                      <a:pt x="415886" y="362069"/>
                      <a:pt x="215546" y="362069"/>
                      <a:pt x="91997" y="290631"/>
                    </a:cubicBezTo>
                    <a:cubicBezTo>
                      <a:pt x="34974" y="257675"/>
                      <a:pt x="4372" y="215194"/>
                      <a:pt x="0" y="172140"/>
                    </a:cubicBezTo>
                    <a:cubicBezTo>
                      <a:pt x="4372" y="129088"/>
                      <a:pt x="34974" y="86415"/>
                      <a:pt x="91997" y="53649"/>
                    </a:cubicBezTo>
                    <a:cubicBezTo>
                      <a:pt x="215546" y="-17883"/>
                      <a:pt x="415886" y="-17883"/>
                      <a:pt x="539435" y="53649"/>
                    </a:cubicBezTo>
                    <a:cubicBezTo>
                      <a:pt x="596363" y="86701"/>
                      <a:pt x="62696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37"/>
              <p:cNvSpPr/>
              <p:nvPr/>
            </p:nvSpPr>
            <p:spPr>
              <a:xfrm>
                <a:off x="4752449" y="4136612"/>
                <a:ext cx="294752" cy="184784"/>
              </a:xfrm>
              <a:custGeom>
                <a:avLst/>
                <a:gdLst/>
                <a:ahLst/>
                <a:cxnLst/>
                <a:rect l="l" t="t" r="r" b="b"/>
                <a:pathLst>
                  <a:path w="294752" h="184784" extrusionOk="0">
                    <a:moveTo>
                      <a:pt x="149495" y="29242"/>
                    </a:moveTo>
                    <a:cubicBezTo>
                      <a:pt x="145609" y="29232"/>
                      <a:pt x="141731" y="29546"/>
                      <a:pt x="137900" y="30194"/>
                    </a:cubicBezTo>
                    <a:cubicBezTo>
                      <a:pt x="132673" y="30956"/>
                      <a:pt x="126876" y="32004"/>
                      <a:pt x="120413" y="33338"/>
                    </a:cubicBezTo>
                    <a:cubicBezTo>
                      <a:pt x="113950" y="34671"/>
                      <a:pt x="107203" y="36481"/>
                      <a:pt x="100265" y="38481"/>
                    </a:cubicBezTo>
                    <a:cubicBezTo>
                      <a:pt x="93482" y="40576"/>
                      <a:pt x="86847" y="43119"/>
                      <a:pt x="80402" y="46101"/>
                    </a:cubicBezTo>
                    <a:lnTo>
                      <a:pt x="131247" y="75533"/>
                    </a:lnTo>
                    <a:lnTo>
                      <a:pt x="140751" y="72295"/>
                    </a:lnTo>
                    <a:cubicBezTo>
                      <a:pt x="153676" y="68008"/>
                      <a:pt x="165841" y="64294"/>
                      <a:pt x="177341" y="61341"/>
                    </a:cubicBezTo>
                    <a:cubicBezTo>
                      <a:pt x="188099" y="58426"/>
                      <a:pt x="199104" y="56569"/>
                      <a:pt x="210224" y="55816"/>
                    </a:cubicBezTo>
                    <a:cubicBezTo>
                      <a:pt x="220345" y="55207"/>
                      <a:pt x="230505" y="55912"/>
                      <a:pt x="240446" y="57912"/>
                    </a:cubicBezTo>
                    <a:cubicBezTo>
                      <a:pt x="250501" y="60122"/>
                      <a:pt x="260128" y="63951"/>
                      <a:pt x="268957" y="69247"/>
                    </a:cubicBezTo>
                    <a:cubicBezTo>
                      <a:pt x="277758" y="73609"/>
                      <a:pt x="285285" y="80172"/>
                      <a:pt x="290816" y="88297"/>
                    </a:cubicBezTo>
                    <a:cubicBezTo>
                      <a:pt x="294494" y="94240"/>
                      <a:pt x="295653" y="101403"/>
                      <a:pt x="294047" y="108204"/>
                    </a:cubicBezTo>
                    <a:cubicBezTo>
                      <a:pt x="291852" y="115662"/>
                      <a:pt x="287756" y="122425"/>
                      <a:pt x="282167" y="127825"/>
                    </a:cubicBezTo>
                    <a:cubicBezTo>
                      <a:pt x="275163" y="134855"/>
                      <a:pt x="267342" y="141027"/>
                      <a:pt x="258883" y="146209"/>
                    </a:cubicBezTo>
                    <a:lnTo>
                      <a:pt x="291196" y="165259"/>
                    </a:lnTo>
                    <a:lnTo>
                      <a:pt x="273614" y="175450"/>
                    </a:lnTo>
                    <a:lnTo>
                      <a:pt x="241016" y="156400"/>
                    </a:lnTo>
                    <a:cubicBezTo>
                      <a:pt x="225487" y="164068"/>
                      <a:pt x="209254" y="170231"/>
                      <a:pt x="192547" y="174784"/>
                    </a:cubicBezTo>
                    <a:cubicBezTo>
                      <a:pt x="175060" y="179622"/>
                      <a:pt x="157188" y="182966"/>
                      <a:pt x="139135" y="184785"/>
                    </a:cubicBezTo>
                    <a:lnTo>
                      <a:pt x="122314" y="154210"/>
                    </a:lnTo>
                    <a:cubicBezTo>
                      <a:pt x="127083" y="154086"/>
                      <a:pt x="131841" y="153705"/>
                      <a:pt x="136569" y="153067"/>
                    </a:cubicBezTo>
                    <a:cubicBezTo>
                      <a:pt x="142937" y="152305"/>
                      <a:pt x="150065" y="151162"/>
                      <a:pt x="157858" y="149447"/>
                    </a:cubicBezTo>
                    <a:cubicBezTo>
                      <a:pt x="165651" y="147733"/>
                      <a:pt x="174014" y="145637"/>
                      <a:pt x="182663" y="143065"/>
                    </a:cubicBezTo>
                    <a:cubicBezTo>
                      <a:pt x="191178" y="140494"/>
                      <a:pt x="199504" y="137312"/>
                      <a:pt x="207563" y="133540"/>
                    </a:cubicBezTo>
                    <a:lnTo>
                      <a:pt x="157003" y="104299"/>
                    </a:lnTo>
                    <a:lnTo>
                      <a:pt x="150350" y="106585"/>
                    </a:lnTo>
                    <a:lnTo>
                      <a:pt x="143507" y="108680"/>
                    </a:lnTo>
                    <a:cubicBezTo>
                      <a:pt x="130772" y="112871"/>
                      <a:pt x="119083" y="116205"/>
                      <a:pt x="108533" y="118205"/>
                    </a:cubicBezTo>
                    <a:cubicBezTo>
                      <a:pt x="98735" y="120482"/>
                      <a:pt x="88743" y="121825"/>
                      <a:pt x="78691" y="122206"/>
                    </a:cubicBezTo>
                    <a:cubicBezTo>
                      <a:pt x="69880" y="122472"/>
                      <a:pt x="61068" y="121644"/>
                      <a:pt x="52461" y="119729"/>
                    </a:cubicBezTo>
                    <a:cubicBezTo>
                      <a:pt x="43906" y="117748"/>
                      <a:pt x="35680" y="114538"/>
                      <a:pt x="28036" y="110204"/>
                    </a:cubicBezTo>
                    <a:cubicBezTo>
                      <a:pt x="19681" y="106004"/>
                      <a:pt x="12399" y="99946"/>
                      <a:pt x="6748" y="92488"/>
                    </a:cubicBezTo>
                    <a:cubicBezTo>
                      <a:pt x="2599" y="86820"/>
                      <a:pt x="581" y="79877"/>
                      <a:pt x="1045" y="72866"/>
                    </a:cubicBezTo>
                    <a:cubicBezTo>
                      <a:pt x="1795" y="65589"/>
                      <a:pt x="4672" y="58703"/>
                      <a:pt x="9314" y="53054"/>
                    </a:cubicBezTo>
                    <a:cubicBezTo>
                      <a:pt x="15159" y="45672"/>
                      <a:pt x="22117" y="39243"/>
                      <a:pt x="29937" y="34004"/>
                    </a:cubicBezTo>
                    <a:lnTo>
                      <a:pt x="0" y="16669"/>
                    </a:lnTo>
                    <a:lnTo>
                      <a:pt x="17772" y="6763"/>
                    </a:lnTo>
                    <a:lnTo>
                      <a:pt x="47424" y="23908"/>
                    </a:lnTo>
                    <a:cubicBezTo>
                      <a:pt x="61342" y="17002"/>
                      <a:pt x="75969" y="11639"/>
                      <a:pt x="91046" y="7906"/>
                    </a:cubicBezTo>
                    <a:cubicBezTo>
                      <a:pt x="105382" y="4238"/>
                      <a:pt x="119959" y="1591"/>
                      <a:pt x="134669" y="0"/>
                    </a:cubicBezTo>
                    <a:close/>
                    <a:moveTo>
                      <a:pt x="63105" y="82963"/>
                    </a:moveTo>
                    <a:cubicBezTo>
                      <a:pt x="69780" y="86811"/>
                      <a:pt x="77497" y="88449"/>
                      <a:pt x="85154" y="87630"/>
                    </a:cubicBezTo>
                    <a:cubicBezTo>
                      <a:pt x="95447" y="86506"/>
                      <a:pt x="105583" y="84239"/>
                      <a:pt x="115376" y="80867"/>
                    </a:cubicBezTo>
                    <a:lnTo>
                      <a:pt x="67857" y="53340"/>
                    </a:lnTo>
                    <a:cubicBezTo>
                      <a:pt x="50370" y="64484"/>
                      <a:pt x="48849" y="74390"/>
                      <a:pt x="63105" y="82963"/>
                    </a:cubicBezTo>
                    <a:close/>
                    <a:moveTo>
                      <a:pt x="229992" y="96869"/>
                    </a:moveTo>
                    <a:cubicBezTo>
                      <a:pt x="222721" y="92869"/>
                      <a:pt x="214339" y="91364"/>
                      <a:pt x="206137" y="92583"/>
                    </a:cubicBezTo>
                    <a:cubicBezTo>
                      <a:pt x="194894" y="94088"/>
                      <a:pt x="183803" y="96545"/>
                      <a:pt x="172969" y="99917"/>
                    </a:cubicBezTo>
                    <a:lnTo>
                      <a:pt x="220488" y="127254"/>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37"/>
              <p:cNvSpPr/>
              <p:nvPr/>
            </p:nvSpPr>
            <p:spPr>
              <a:xfrm>
                <a:off x="4874763" y="4273581"/>
                <a:ext cx="19007" cy="25621"/>
              </a:xfrm>
              <a:custGeom>
                <a:avLst/>
                <a:gdLst/>
                <a:ahLst/>
                <a:cxnLst/>
                <a:rect l="l" t="t" r="r" b="b"/>
                <a:pathLst>
                  <a:path w="19007" h="25621" extrusionOk="0">
                    <a:moveTo>
                      <a:pt x="0" y="17240"/>
                    </a:moveTo>
                    <a:cubicBezTo>
                      <a:pt x="0" y="16002"/>
                      <a:pt x="0" y="0"/>
                      <a:pt x="0" y="0"/>
                    </a:cubicBezTo>
                    <a:lnTo>
                      <a:pt x="19008" y="12668"/>
                    </a:lnTo>
                    <a:lnTo>
                      <a:pt x="10644" y="2562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37"/>
              <p:cNvSpPr/>
              <p:nvPr/>
            </p:nvSpPr>
            <p:spPr>
              <a:xfrm>
                <a:off x="5001734" y="428453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37"/>
              <p:cNvSpPr/>
              <p:nvPr/>
            </p:nvSpPr>
            <p:spPr>
              <a:xfrm>
                <a:off x="5015894" y="4221289"/>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37"/>
              <p:cNvSpPr/>
              <p:nvPr/>
            </p:nvSpPr>
            <p:spPr>
              <a:xfrm>
                <a:off x="4917055" y="4227671"/>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ubicBezTo>
                      <a:pt x="15586"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37"/>
              <p:cNvSpPr/>
              <p:nvPr/>
            </p:nvSpPr>
            <p:spPr>
              <a:xfrm>
                <a:off x="4820401" y="4172521"/>
                <a:ext cx="58543" cy="38957"/>
              </a:xfrm>
              <a:custGeom>
                <a:avLst/>
                <a:gdLst/>
                <a:ahLst/>
                <a:cxnLst/>
                <a:rect l="l" t="t" r="r" b="b"/>
                <a:pathLst>
                  <a:path w="58543" h="38957" extrusionOk="0">
                    <a:moveTo>
                      <a:pt x="0" y="11049"/>
                    </a:moveTo>
                    <a:lnTo>
                      <a:pt x="49040" y="38957"/>
                    </a:lnTo>
                    <a:lnTo>
                      <a:pt x="58543" y="31623"/>
                    </a:lnTo>
                    <a:cubicBezTo>
                      <a:pt x="58543" y="31623"/>
                      <a:pt x="52366" y="24575"/>
                      <a:pt x="51986" y="23908"/>
                    </a:cubicBezTo>
                    <a:cubicBezTo>
                      <a:pt x="47568" y="18869"/>
                      <a:pt x="42409" y="14526"/>
                      <a:pt x="36685"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37"/>
              <p:cNvSpPr/>
              <p:nvPr/>
            </p:nvSpPr>
            <p:spPr>
              <a:xfrm>
                <a:off x="4874573" y="4141374"/>
                <a:ext cx="27370" cy="24479"/>
              </a:xfrm>
              <a:custGeom>
                <a:avLst/>
                <a:gdLst/>
                <a:ahLst/>
                <a:cxnLst/>
                <a:rect l="l" t="t" r="r" b="b"/>
                <a:pathLst>
                  <a:path w="27370" h="24479" extrusionOk="0">
                    <a:moveTo>
                      <a:pt x="27371" y="24479"/>
                    </a:moveTo>
                    <a:lnTo>
                      <a:pt x="27371" y="7334"/>
                    </a:lnTo>
                    <a:lnTo>
                      <a:pt x="4847" y="0"/>
                    </a:lnTo>
                    <a:lnTo>
                      <a:pt x="0" y="13430"/>
                    </a:lnTo>
                    <a:lnTo>
                      <a:pt x="1235" y="19621"/>
                    </a:lnTo>
                    <a:lnTo>
                      <a:pt x="27371"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37"/>
              <p:cNvSpPr/>
              <p:nvPr/>
            </p:nvSpPr>
            <p:spPr>
              <a:xfrm>
                <a:off x="4752449" y="4136326"/>
                <a:ext cx="26040" cy="19430"/>
              </a:xfrm>
              <a:custGeom>
                <a:avLst/>
                <a:gdLst/>
                <a:ahLst/>
                <a:cxnLst/>
                <a:rect l="l" t="t" r="r" b="b"/>
                <a:pathLst>
                  <a:path w="26040" h="19430" extrusionOk="0">
                    <a:moveTo>
                      <a:pt x="0" y="17145"/>
                    </a:moveTo>
                    <a:lnTo>
                      <a:pt x="0" y="0"/>
                    </a:lnTo>
                    <a:lnTo>
                      <a:pt x="26040" y="2762"/>
                    </a:lnTo>
                    <a:lnTo>
                      <a:pt x="17582"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37"/>
              <p:cNvSpPr/>
              <p:nvPr/>
            </p:nvSpPr>
            <p:spPr>
              <a:xfrm>
                <a:off x="4753400" y="4193857"/>
                <a:ext cx="29936" cy="30480"/>
              </a:xfrm>
              <a:custGeom>
                <a:avLst/>
                <a:gdLst/>
                <a:ahLst/>
                <a:cxnLst/>
                <a:rect l="l" t="t" r="r" b="b"/>
                <a:pathLst>
                  <a:path w="29936" h="30480" extrusionOk="0">
                    <a:moveTo>
                      <a:pt x="0" y="17907"/>
                    </a:moveTo>
                    <a:lnTo>
                      <a:pt x="0" y="0"/>
                    </a:lnTo>
                    <a:lnTo>
                      <a:pt x="29937" y="0"/>
                    </a:lnTo>
                    <a:lnTo>
                      <a:pt x="22619" y="16193"/>
                    </a:lnTo>
                    <a:lnTo>
                      <a:pt x="9599"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37"/>
              <p:cNvSpPr/>
              <p:nvPr/>
            </p:nvSpPr>
            <p:spPr>
              <a:xfrm>
                <a:off x="4752639" y="4119372"/>
                <a:ext cx="294568" cy="184689"/>
              </a:xfrm>
              <a:custGeom>
                <a:avLst/>
                <a:gdLst/>
                <a:ahLst/>
                <a:cxnLst/>
                <a:rect l="l" t="t" r="r" b="b"/>
                <a:pathLst>
                  <a:path w="294568" h="184689" extrusionOk="0">
                    <a:moveTo>
                      <a:pt x="149304" y="29337"/>
                    </a:moveTo>
                    <a:cubicBezTo>
                      <a:pt x="145419" y="29327"/>
                      <a:pt x="141541" y="29642"/>
                      <a:pt x="137710" y="30289"/>
                    </a:cubicBezTo>
                    <a:cubicBezTo>
                      <a:pt x="132483" y="31051"/>
                      <a:pt x="126685" y="32004"/>
                      <a:pt x="120223" y="33433"/>
                    </a:cubicBezTo>
                    <a:cubicBezTo>
                      <a:pt x="113760" y="34862"/>
                      <a:pt x="107013" y="36481"/>
                      <a:pt x="100075" y="38576"/>
                    </a:cubicBezTo>
                    <a:cubicBezTo>
                      <a:pt x="93278" y="40624"/>
                      <a:pt x="86638" y="43177"/>
                      <a:pt x="80212" y="46196"/>
                    </a:cubicBezTo>
                    <a:lnTo>
                      <a:pt x="131057" y="75533"/>
                    </a:lnTo>
                    <a:lnTo>
                      <a:pt x="140561" y="72295"/>
                    </a:lnTo>
                    <a:cubicBezTo>
                      <a:pt x="153486" y="68008"/>
                      <a:pt x="165651" y="64389"/>
                      <a:pt x="177151" y="61341"/>
                    </a:cubicBezTo>
                    <a:cubicBezTo>
                      <a:pt x="187918" y="58503"/>
                      <a:pt x="198924" y="56683"/>
                      <a:pt x="210034" y="55912"/>
                    </a:cubicBezTo>
                    <a:cubicBezTo>
                      <a:pt x="220155" y="55302"/>
                      <a:pt x="230315" y="56007"/>
                      <a:pt x="240256" y="58007"/>
                    </a:cubicBezTo>
                    <a:cubicBezTo>
                      <a:pt x="250301" y="60179"/>
                      <a:pt x="259929" y="63979"/>
                      <a:pt x="268767" y="69247"/>
                    </a:cubicBezTo>
                    <a:cubicBezTo>
                      <a:pt x="277539" y="73647"/>
                      <a:pt x="285066" y="80200"/>
                      <a:pt x="290626" y="88297"/>
                    </a:cubicBezTo>
                    <a:cubicBezTo>
                      <a:pt x="294313" y="94231"/>
                      <a:pt x="295473" y="101403"/>
                      <a:pt x="293857" y="108204"/>
                    </a:cubicBezTo>
                    <a:cubicBezTo>
                      <a:pt x="291662" y="115662"/>
                      <a:pt x="287566" y="122425"/>
                      <a:pt x="281977" y="127825"/>
                    </a:cubicBezTo>
                    <a:cubicBezTo>
                      <a:pt x="274964" y="134826"/>
                      <a:pt x="267151" y="140960"/>
                      <a:pt x="258693" y="146113"/>
                    </a:cubicBezTo>
                    <a:lnTo>
                      <a:pt x="291006" y="165163"/>
                    </a:lnTo>
                    <a:lnTo>
                      <a:pt x="273424" y="175355"/>
                    </a:lnTo>
                    <a:lnTo>
                      <a:pt x="240826" y="156305"/>
                    </a:lnTo>
                    <a:cubicBezTo>
                      <a:pt x="225287" y="163944"/>
                      <a:pt x="209064" y="170069"/>
                      <a:pt x="192357" y="174593"/>
                    </a:cubicBezTo>
                    <a:cubicBezTo>
                      <a:pt x="174879" y="179508"/>
                      <a:pt x="157007" y="182880"/>
                      <a:pt x="138945" y="184690"/>
                    </a:cubicBezTo>
                    <a:lnTo>
                      <a:pt x="122124" y="154210"/>
                    </a:lnTo>
                    <a:cubicBezTo>
                      <a:pt x="126892" y="154133"/>
                      <a:pt x="131651" y="153781"/>
                      <a:pt x="136379" y="153162"/>
                    </a:cubicBezTo>
                    <a:cubicBezTo>
                      <a:pt x="142747" y="152400"/>
                      <a:pt x="149875" y="151162"/>
                      <a:pt x="157668" y="149447"/>
                    </a:cubicBezTo>
                    <a:cubicBezTo>
                      <a:pt x="165461" y="147733"/>
                      <a:pt x="173824" y="145637"/>
                      <a:pt x="182473" y="143161"/>
                    </a:cubicBezTo>
                    <a:cubicBezTo>
                      <a:pt x="190988" y="140589"/>
                      <a:pt x="199313" y="137408"/>
                      <a:pt x="207373" y="133636"/>
                    </a:cubicBezTo>
                    <a:lnTo>
                      <a:pt x="156812" y="104394"/>
                    </a:lnTo>
                    <a:lnTo>
                      <a:pt x="150160" y="106775"/>
                    </a:lnTo>
                    <a:lnTo>
                      <a:pt x="143317" y="108871"/>
                    </a:lnTo>
                    <a:cubicBezTo>
                      <a:pt x="130582" y="113062"/>
                      <a:pt x="118892" y="116300"/>
                      <a:pt x="108343" y="118396"/>
                    </a:cubicBezTo>
                    <a:cubicBezTo>
                      <a:pt x="98545" y="120672"/>
                      <a:pt x="88552" y="122015"/>
                      <a:pt x="78501" y="122396"/>
                    </a:cubicBezTo>
                    <a:cubicBezTo>
                      <a:pt x="69686" y="122758"/>
                      <a:pt x="60862" y="121929"/>
                      <a:pt x="52271" y="119920"/>
                    </a:cubicBezTo>
                    <a:cubicBezTo>
                      <a:pt x="43701" y="117986"/>
                      <a:pt x="35469" y="114767"/>
                      <a:pt x="27846" y="110395"/>
                    </a:cubicBezTo>
                    <a:cubicBezTo>
                      <a:pt x="19529" y="106013"/>
                      <a:pt x="12316" y="99793"/>
                      <a:pt x="6748" y="92202"/>
                    </a:cubicBezTo>
                    <a:cubicBezTo>
                      <a:pt x="2599" y="86535"/>
                      <a:pt x="581" y="79591"/>
                      <a:pt x="1045" y="72580"/>
                    </a:cubicBezTo>
                    <a:cubicBezTo>
                      <a:pt x="1772" y="65303"/>
                      <a:pt x="4652" y="58398"/>
                      <a:pt x="9314" y="52768"/>
                    </a:cubicBezTo>
                    <a:cubicBezTo>
                      <a:pt x="15159" y="45386"/>
                      <a:pt x="22117" y="38957"/>
                      <a:pt x="29937" y="33718"/>
                    </a:cubicBezTo>
                    <a:lnTo>
                      <a:pt x="0" y="16383"/>
                    </a:lnTo>
                    <a:lnTo>
                      <a:pt x="17582" y="6763"/>
                    </a:lnTo>
                    <a:lnTo>
                      <a:pt x="47044" y="24003"/>
                    </a:lnTo>
                    <a:cubicBezTo>
                      <a:pt x="60959" y="17069"/>
                      <a:pt x="75586" y="11668"/>
                      <a:pt x="90666" y="7906"/>
                    </a:cubicBezTo>
                    <a:cubicBezTo>
                      <a:pt x="105011" y="4286"/>
                      <a:pt x="119585" y="1638"/>
                      <a:pt x="134288" y="0"/>
                    </a:cubicBezTo>
                    <a:close/>
                    <a:moveTo>
                      <a:pt x="62915" y="82677"/>
                    </a:moveTo>
                    <a:cubicBezTo>
                      <a:pt x="69578" y="86553"/>
                      <a:pt x="77297" y="88220"/>
                      <a:pt x="84964" y="87439"/>
                    </a:cubicBezTo>
                    <a:cubicBezTo>
                      <a:pt x="95249" y="86268"/>
                      <a:pt x="105380" y="84001"/>
                      <a:pt x="115186" y="80677"/>
                    </a:cubicBezTo>
                    <a:lnTo>
                      <a:pt x="67667" y="53149"/>
                    </a:lnTo>
                    <a:cubicBezTo>
                      <a:pt x="50180" y="64579"/>
                      <a:pt x="48659" y="74390"/>
                      <a:pt x="62915" y="82677"/>
                    </a:cubicBezTo>
                    <a:close/>
                    <a:moveTo>
                      <a:pt x="229802" y="96679"/>
                    </a:moveTo>
                    <a:cubicBezTo>
                      <a:pt x="222531" y="92678"/>
                      <a:pt x="214149" y="91173"/>
                      <a:pt x="205947" y="92392"/>
                    </a:cubicBezTo>
                    <a:cubicBezTo>
                      <a:pt x="194695" y="93850"/>
                      <a:pt x="183594" y="96307"/>
                      <a:pt x="172779" y="99727"/>
                    </a:cubicBezTo>
                    <a:lnTo>
                      <a:pt x="220298" y="127063"/>
                    </a:lnTo>
                    <a:cubicBezTo>
                      <a:pt x="240379" y="114681"/>
                      <a:pt x="243554" y="104556"/>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11" name="Google Shape;2911;p37"/>
            <p:cNvGrpSpPr/>
            <p:nvPr/>
          </p:nvGrpSpPr>
          <p:grpSpPr>
            <a:xfrm>
              <a:off x="2692590" y="3093401"/>
              <a:ext cx="883852" cy="621030"/>
              <a:chOff x="4502215" y="3835526"/>
              <a:chExt cx="883852" cy="621030"/>
            </a:xfrm>
          </p:grpSpPr>
          <p:sp>
            <p:nvSpPr>
              <p:cNvPr id="2912" name="Google Shape;2912;p37"/>
              <p:cNvSpPr/>
              <p:nvPr/>
            </p:nvSpPr>
            <p:spPr>
              <a:xfrm>
                <a:off x="4502215" y="39450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37"/>
              <p:cNvSpPr/>
              <p:nvPr/>
            </p:nvSpPr>
            <p:spPr>
              <a:xfrm>
                <a:off x="4502310" y="4088225"/>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37"/>
              <p:cNvSpPr/>
              <p:nvPr/>
            </p:nvSpPr>
            <p:spPr>
              <a:xfrm>
                <a:off x="5319540" y="409127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37"/>
              <p:cNvSpPr/>
              <p:nvPr/>
            </p:nvSpPr>
            <p:spPr>
              <a:xfrm>
                <a:off x="4502215" y="383552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37"/>
              <p:cNvSpPr/>
              <p:nvPr/>
            </p:nvSpPr>
            <p:spPr>
              <a:xfrm>
                <a:off x="4627912" y="3905130"/>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487"/>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37"/>
              <p:cNvSpPr/>
              <p:nvPr/>
            </p:nvSpPr>
            <p:spPr>
              <a:xfrm>
                <a:off x="4628520" y="3927038"/>
                <a:ext cx="631431" cy="344209"/>
              </a:xfrm>
              <a:custGeom>
                <a:avLst/>
                <a:gdLst/>
                <a:ahLst/>
                <a:cxnLst/>
                <a:rect l="l" t="t" r="r" b="b"/>
                <a:pathLst>
                  <a:path w="631431" h="344209" extrusionOk="0">
                    <a:moveTo>
                      <a:pt x="631432" y="172140"/>
                    </a:moveTo>
                    <a:cubicBezTo>
                      <a:pt x="626965" y="215194"/>
                      <a:pt x="596363" y="257865"/>
                      <a:pt x="539340" y="290631"/>
                    </a:cubicBezTo>
                    <a:cubicBezTo>
                      <a:pt x="415791" y="362069"/>
                      <a:pt x="215451" y="362069"/>
                      <a:pt x="91902" y="290631"/>
                    </a:cubicBezTo>
                    <a:cubicBezTo>
                      <a:pt x="34879" y="257580"/>
                      <a:pt x="4372" y="215194"/>
                      <a:pt x="0" y="172140"/>
                    </a:cubicBezTo>
                    <a:cubicBezTo>
                      <a:pt x="4372" y="129087"/>
                      <a:pt x="34974" y="86415"/>
                      <a:pt x="91902" y="53650"/>
                    </a:cubicBezTo>
                    <a:cubicBezTo>
                      <a:pt x="215451" y="-17883"/>
                      <a:pt x="415791" y="-17883"/>
                      <a:pt x="539340" y="53650"/>
                    </a:cubicBezTo>
                    <a:cubicBezTo>
                      <a:pt x="596363" y="86606"/>
                      <a:pt x="626965" y="129087"/>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37"/>
              <p:cNvSpPr/>
              <p:nvPr/>
            </p:nvSpPr>
            <p:spPr>
              <a:xfrm>
                <a:off x="4789989" y="4009739"/>
                <a:ext cx="294525" cy="184880"/>
              </a:xfrm>
              <a:custGeom>
                <a:avLst/>
                <a:gdLst/>
                <a:ahLst/>
                <a:cxnLst/>
                <a:rect l="l" t="t" r="r" b="b"/>
                <a:pathLst>
                  <a:path w="294525" h="184880" extrusionOk="0">
                    <a:moveTo>
                      <a:pt x="149495" y="29528"/>
                    </a:moveTo>
                    <a:cubicBezTo>
                      <a:pt x="145608" y="29518"/>
                      <a:pt x="141730" y="29832"/>
                      <a:pt x="137900" y="30480"/>
                    </a:cubicBezTo>
                    <a:cubicBezTo>
                      <a:pt x="132768" y="31147"/>
                      <a:pt x="126876" y="32195"/>
                      <a:pt x="120413" y="33623"/>
                    </a:cubicBezTo>
                    <a:cubicBezTo>
                      <a:pt x="113950" y="35052"/>
                      <a:pt x="107298" y="36671"/>
                      <a:pt x="100360" y="38767"/>
                    </a:cubicBezTo>
                    <a:cubicBezTo>
                      <a:pt x="93573" y="40815"/>
                      <a:pt x="86937" y="43329"/>
                      <a:pt x="80497" y="46291"/>
                    </a:cubicBezTo>
                    <a:lnTo>
                      <a:pt x="131342" y="75724"/>
                    </a:lnTo>
                    <a:lnTo>
                      <a:pt x="140371" y="72485"/>
                    </a:lnTo>
                    <a:cubicBezTo>
                      <a:pt x="153296" y="68199"/>
                      <a:pt x="165556" y="64579"/>
                      <a:pt x="176960" y="61531"/>
                    </a:cubicBezTo>
                    <a:cubicBezTo>
                      <a:pt x="187728" y="58693"/>
                      <a:pt x="198734" y="56874"/>
                      <a:pt x="209844" y="56102"/>
                    </a:cubicBezTo>
                    <a:cubicBezTo>
                      <a:pt x="219994" y="55493"/>
                      <a:pt x="230191" y="56197"/>
                      <a:pt x="240161" y="58198"/>
                    </a:cubicBezTo>
                    <a:cubicBezTo>
                      <a:pt x="250206" y="60370"/>
                      <a:pt x="259833" y="64170"/>
                      <a:pt x="268672" y="69437"/>
                    </a:cubicBezTo>
                    <a:cubicBezTo>
                      <a:pt x="277444" y="73838"/>
                      <a:pt x="284971" y="80391"/>
                      <a:pt x="290531" y="88487"/>
                    </a:cubicBezTo>
                    <a:cubicBezTo>
                      <a:pt x="294294" y="94355"/>
                      <a:pt x="295463" y="101527"/>
                      <a:pt x="293762" y="108299"/>
                    </a:cubicBezTo>
                    <a:cubicBezTo>
                      <a:pt x="291633" y="115814"/>
                      <a:pt x="287528" y="122625"/>
                      <a:pt x="281882" y="128016"/>
                    </a:cubicBezTo>
                    <a:cubicBezTo>
                      <a:pt x="274906" y="135017"/>
                      <a:pt x="267123" y="141161"/>
                      <a:pt x="258693" y="146304"/>
                    </a:cubicBezTo>
                    <a:lnTo>
                      <a:pt x="291006" y="165354"/>
                    </a:lnTo>
                    <a:lnTo>
                      <a:pt x="273329" y="175546"/>
                    </a:lnTo>
                    <a:lnTo>
                      <a:pt x="240731" y="156496"/>
                    </a:lnTo>
                    <a:cubicBezTo>
                      <a:pt x="225211" y="164163"/>
                      <a:pt x="208979" y="170288"/>
                      <a:pt x="192262" y="174784"/>
                    </a:cubicBezTo>
                    <a:cubicBezTo>
                      <a:pt x="174775" y="179661"/>
                      <a:pt x="156907" y="183032"/>
                      <a:pt x="138850" y="184880"/>
                    </a:cubicBezTo>
                    <a:lnTo>
                      <a:pt x="121839" y="154210"/>
                    </a:lnTo>
                    <a:cubicBezTo>
                      <a:pt x="124975" y="154210"/>
                      <a:pt x="129727" y="154210"/>
                      <a:pt x="136094" y="153162"/>
                    </a:cubicBezTo>
                    <a:cubicBezTo>
                      <a:pt x="142462" y="152114"/>
                      <a:pt x="149495" y="151162"/>
                      <a:pt x="157383" y="149447"/>
                    </a:cubicBezTo>
                    <a:cubicBezTo>
                      <a:pt x="165271" y="147733"/>
                      <a:pt x="173444" y="145637"/>
                      <a:pt x="182188" y="143161"/>
                    </a:cubicBezTo>
                    <a:cubicBezTo>
                      <a:pt x="190684" y="140608"/>
                      <a:pt x="198971" y="137427"/>
                      <a:pt x="206992" y="133636"/>
                    </a:cubicBezTo>
                    <a:lnTo>
                      <a:pt x="156907" y="105061"/>
                    </a:lnTo>
                    <a:cubicBezTo>
                      <a:pt x="154722" y="105918"/>
                      <a:pt x="152536" y="106680"/>
                      <a:pt x="150255" y="107347"/>
                    </a:cubicBezTo>
                    <a:lnTo>
                      <a:pt x="143317" y="109538"/>
                    </a:lnTo>
                    <a:cubicBezTo>
                      <a:pt x="130582" y="113729"/>
                      <a:pt x="118987" y="116967"/>
                      <a:pt x="108343" y="119063"/>
                    </a:cubicBezTo>
                    <a:cubicBezTo>
                      <a:pt x="98577" y="121339"/>
                      <a:pt x="88616" y="122682"/>
                      <a:pt x="78596" y="123063"/>
                    </a:cubicBezTo>
                    <a:cubicBezTo>
                      <a:pt x="69750" y="123425"/>
                      <a:pt x="60896" y="122587"/>
                      <a:pt x="52271" y="120587"/>
                    </a:cubicBezTo>
                    <a:cubicBezTo>
                      <a:pt x="43732" y="118643"/>
                      <a:pt x="35532" y="115433"/>
                      <a:pt x="27941" y="111062"/>
                    </a:cubicBezTo>
                    <a:cubicBezTo>
                      <a:pt x="19600" y="106671"/>
                      <a:pt x="12355" y="100460"/>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858"/>
                    </a:lnTo>
                    <a:lnTo>
                      <a:pt x="47329" y="24003"/>
                    </a:lnTo>
                    <a:cubicBezTo>
                      <a:pt x="61238" y="17050"/>
                      <a:pt x="75867" y="11659"/>
                      <a:pt x="90951" y="7906"/>
                    </a:cubicBezTo>
                    <a:cubicBezTo>
                      <a:pt x="105292" y="4267"/>
                      <a:pt x="119868" y="1629"/>
                      <a:pt x="134574" y="0"/>
                    </a:cubicBezTo>
                    <a:close/>
                    <a:moveTo>
                      <a:pt x="63200" y="82868"/>
                    </a:moveTo>
                    <a:cubicBezTo>
                      <a:pt x="69834" y="86735"/>
                      <a:pt x="77518" y="88402"/>
                      <a:pt x="85154" y="87630"/>
                    </a:cubicBezTo>
                    <a:cubicBezTo>
                      <a:pt x="95470" y="86458"/>
                      <a:pt x="105633" y="84191"/>
                      <a:pt x="115471" y="80867"/>
                    </a:cubicBezTo>
                    <a:lnTo>
                      <a:pt x="67952" y="53340"/>
                    </a:lnTo>
                    <a:cubicBezTo>
                      <a:pt x="50465" y="64770"/>
                      <a:pt x="48849" y="74581"/>
                      <a:pt x="63200" y="82868"/>
                    </a:cubicBezTo>
                    <a:close/>
                    <a:moveTo>
                      <a:pt x="229992" y="96774"/>
                    </a:moveTo>
                    <a:cubicBezTo>
                      <a:pt x="222740" y="92831"/>
                      <a:pt x="214396" y="91354"/>
                      <a:pt x="206232" y="92583"/>
                    </a:cubicBezTo>
                    <a:cubicBezTo>
                      <a:pt x="194951" y="94050"/>
                      <a:pt x="183822" y="96507"/>
                      <a:pt x="172969" y="99917"/>
                    </a:cubicBezTo>
                    <a:lnTo>
                      <a:pt x="220488" y="127254"/>
                    </a:lnTo>
                    <a:cubicBezTo>
                      <a:pt x="240446" y="114586"/>
                      <a:pt x="243677" y="105061"/>
                      <a:pt x="22999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37"/>
              <p:cNvSpPr/>
              <p:nvPr/>
            </p:nvSpPr>
            <p:spPr>
              <a:xfrm>
                <a:off x="4912208" y="4146994"/>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37"/>
              <p:cNvSpPr/>
              <p:nvPr/>
            </p:nvSpPr>
            <p:spPr>
              <a:xfrm>
                <a:off x="5039369" y="415785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37"/>
              <p:cNvSpPr/>
              <p:nvPr/>
            </p:nvSpPr>
            <p:spPr>
              <a:xfrm>
                <a:off x="5053434" y="4094702"/>
                <a:ext cx="31457" cy="17335"/>
              </a:xfrm>
              <a:custGeom>
                <a:avLst/>
                <a:gdLst/>
                <a:ahLst/>
                <a:cxnLst/>
                <a:rect l="l" t="t" r="r" b="b"/>
                <a:pathLst>
                  <a:path w="31457" h="17335" extrusionOk="0">
                    <a:moveTo>
                      <a:pt x="31458" y="17335"/>
                    </a:moveTo>
                    <a:lnTo>
                      <a:pt x="31458" y="0"/>
                    </a:lnTo>
                    <a:lnTo>
                      <a:pt x="0" y="11334"/>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37"/>
              <p:cNvSpPr/>
              <p:nvPr/>
            </p:nvSpPr>
            <p:spPr>
              <a:xfrm>
                <a:off x="4954595" y="4101083"/>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37"/>
              <p:cNvSpPr/>
              <p:nvPr/>
            </p:nvSpPr>
            <p:spPr>
              <a:xfrm>
                <a:off x="4858036" y="4045839"/>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4" y="18878"/>
                      <a:pt x="42800"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37"/>
              <p:cNvSpPr/>
              <p:nvPr/>
            </p:nvSpPr>
            <p:spPr>
              <a:xfrm>
                <a:off x="4912208" y="401478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37"/>
              <p:cNvSpPr/>
              <p:nvPr/>
            </p:nvSpPr>
            <p:spPr>
              <a:xfrm>
                <a:off x="4789989" y="4009643"/>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6" name="Google Shape;2926;p37"/>
              <p:cNvSpPr/>
              <p:nvPr/>
            </p:nvSpPr>
            <p:spPr>
              <a:xfrm>
                <a:off x="4790940" y="4067175"/>
                <a:ext cx="29936" cy="30289"/>
              </a:xfrm>
              <a:custGeom>
                <a:avLst/>
                <a:gdLst/>
                <a:ahLst/>
                <a:cxnLst/>
                <a:rect l="l" t="t" r="r" b="b"/>
                <a:pathLst>
                  <a:path w="29936" h="30289" extrusionOk="0">
                    <a:moveTo>
                      <a:pt x="0" y="1800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7" name="Google Shape;2927;p37"/>
              <p:cNvSpPr/>
              <p:nvPr/>
            </p:nvSpPr>
            <p:spPr>
              <a:xfrm>
                <a:off x="4789989" y="3992594"/>
                <a:ext cx="294519" cy="184499"/>
              </a:xfrm>
              <a:custGeom>
                <a:avLst/>
                <a:gdLst/>
                <a:ahLst/>
                <a:cxnLst/>
                <a:rect l="l" t="t" r="r" b="b"/>
                <a:pathLst>
                  <a:path w="294519" h="184499" extrusionOk="0">
                    <a:moveTo>
                      <a:pt x="149495" y="29527"/>
                    </a:moveTo>
                    <a:cubicBezTo>
                      <a:pt x="145608" y="29470"/>
                      <a:pt x="141730" y="29756"/>
                      <a:pt x="137900" y="30384"/>
                    </a:cubicBezTo>
                    <a:cubicBezTo>
                      <a:pt x="132768" y="31147"/>
                      <a:pt x="126876" y="32194"/>
                      <a:pt x="120413" y="33528"/>
                    </a:cubicBezTo>
                    <a:cubicBezTo>
                      <a:pt x="113950" y="34861"/>
                      <a:pt x="107298" y="36671"/>
                      <a:pt x="100360" y="38767"/>
                    </a:cubicBezTo>
                    <a:cubicBezTo>
                      <a:pt x="93559" y="40767"/>
                      <a:pt x="86920" y="43281"/>
                      <a:pt x="80497" y="46291"/>
                    </a:cubicBezTo>
                    <a:lnTo>
                      <a:pt x="131342" y="75724"/>
                    </a:lnTo>
                    <a:lnTo>
                      <a:pt x="140371" y="72485"/>
                    </a:lnTo>
                    <a:cubicBezTo>
                      <a:pt x="153296" y="68199"/>
                      <a:pt x="165556" y="64484"/>
                      <a:pt x="176960" y="61531"/>
                    </a:cubicBezTo>
                    <a:cubicBezTo>
                      <a:pt x="187709" y="58607"/>
                      <a:pt x="198724" y="56788"/>
                      <a:pt x="209844" y="56102"/>
                    </a:cubicBezTo>
                    <a:cubicBezTo>
                      <a:pt x="219994" y="55407"/>
                      <a:pt x="230191" y="56083"/>
                      <a:pt x="240161" y="58102"/>
                    </a:cubicBezTo>
                    <a:cubicBezTo>
                      <a:pt x="250206" y="60350"/>
                      <a:pt x="259824" y="64179"/>
                      <a:pt x="268672" y="69437"/>
                    </a:cubicBezTo>
                    <a:cubicBezTo>
                      <a:pt x="277454" y="73828"/>
                      <a:pt x="284971" y="80381"/>
                      <a:pt x="290531" y="88487"/>
                    </a:cubicBezTo>
                    <a:cubicBezTo>
                      <a:pt x="294285" y="94392"/>
                      <a:pt x="295454" y="101594"/>
                      <a:pt x="293762" y="108394"/>
                    </a:cubicBezTo>
                    <a:cubicBezTo>
                      <a:pt x="291624" y="115881"/>
                      <a:pt x="287518" y="122663"/>
                      <a:pt x="281882" y="128016"/>
                    </a:cubicBezTo>
                    <a:cubicBezTo>
                      <a:pt x="274906" y="135045"/>
                      <a:pt x="267123" y="141218"/>
                      <a:pt x="258693" y="146399"/>
                    </a:cubicBezTo>
                    <a:lnTo>
                      <a:pt x="291006" y="165449"/>
                    </a:lnTo>
                    <a:lnTo>
                      <a:pt x="273329" y="175641"/>
                    </a:lnTo>
                    <a:lnTo>
                      <a:pt x="240731" y="156591"/>
                    </a:lnTo>
                    <a:cubicBezTo>
                      <a:pt x="225230" y="164335"/>
                      <a:pt x="208988" y="170488"/>
                      <a:pt x="192262" y="174974"/>
                    </a:cubicBezTo>
                    <a:cubicBezTo>
                      <a:pt x="174756" y="179661"/>
                      <a:pt x="156888" y="182842"/>
                      <a:pt x="138850" y="184499"/>
                    </a:cubicBezTo>
                    <a:lnTo>
                      <a:pt x="121839" y="153924"/>
                    </a:lnTo>
                    <a:cubicBezTo>
                      <a:pt x="126609" y="153800"/>
                      <a:pt x="131371" y="153419"/>
                      <a:pt x="136094" y="152781"/>
                    </a:cubicBezTo>
                    <a:cubicBezTo>
                      <a:pt x="143251" y="151962"/>
                      <a:pt x="150359" y="150752"/>
                      <a:pt x="157383" y="149161"/>
                    </a:cubicBezTo>
                    <a:cubicBezTo>
                      <a:pt x="165176" y="147447"/>
                      <a:pt x="173444" y="145351"/>
                      <a:pt x="182188" y="142780"/>
                    </a:cubicBezTo>
                    <a:cubicBezTo>
                      <a:pt x="190684" y="140227"/>
                      <a:pt x="198971" y="137046"/>
                      <a:pt x="206992" y="133255"/>
                    </a:cubicBezTo>
                    <a:lnTo>
                      <a:pt x="156527" y="104013"/>
                    </a:lnTo>
                    <a:lnTo>
                      <a:pt x="149875" y="106299"/>
                    </a:lnTo>
                    <a:lnTo>
                      <a:pt x="142937" y="108394"/>
                    </a:lnTo>
                    <a:cubicBezTo>
                      <a:pt x="130202" y="112585"/>
                      <a:pt x="118607" y="115919"/>
                      <a:pt x="107963" y="117919"/>
                    </a:cubicBezTo>
                    <a:cubicBezTo>
                      <a:pt x="98197" y="120196"/>
                      <a:pt x="88236" y="121539"/>
                      <a:pt x="78216" y="121920"/>
                    </a:cubicBezTo>
                    <a:cubicBezTo>
                      <a:pt x="69371" y="122234"/>
                      <a:pt x="60523" y="121396"/>
                      <a:pt x="51891" y="119443"/>
                    </a:cubicBezTo>
                    <a:cubicBezTo>
                      <a:pt x="43365" y="117462"/>
                      <a:pt x="35170" y="114252"/>
                      <a:pt x="27561" y="109918"/>
                    </a:cubicBezTo>
                    <a:cubicBezTo>
                      <a:pt x="19239" y="105499"/>
                      <a:pt x="12000" y="99288"/>
                      <a:pt x="6368" y="91726"/>
                    </a:cubicBezTo>
                    <a:cubicBezTo>
                      <a:pt x="2298" y="85992"/>
                      <a:pt x="288" y="79038"/>
                      <a:pt x="665" y="72009"/>
                    </a:cubicBezTo>
                    <a:cubicBezTo>
                      <a:pt x="1409" y="64741"/>
                      <a:pt x="4324" y="57874"/>
                      <a:pt x="9029" y="52292"/>
                    </a:cubicBezTo>
                    <a:cubicBezTo>
                      <a:pt x="14865" y="44929"/>
                      <a:pt x="21787" y="38510"/>
                      <a:pt x="29557" y="33242"/>
                    </a:cubicBezTo>
                    <a:lnTo>
                      <a:pt x="0" y="17431"/>
                    </a:lnTo>
                    <a:lnTo>
                      <a:pt x="17677" y="7239"/>
                    </a:lnTo>
                    <a:lnTo>
                      <a:pt x="47329" y="24384"/>
                    </a:lnTo>
                    <a:cubicBezTo>
                      <a:pt x="61240" y="17345"/>
                      <a:pt x="75864" y="11820"/>
                      <a:pt x="90951" y="7906"/>
                    </a:cubicBezTo>
                    <a:cubicBezTo>
                      <a:pt x="105283" y="4220"/>
                      <a:pt x="119862" y="1581"/>
                      <a:pt x="134574" y="0"/>
                    </a:cubicBezTo>
                    <a:close/>
                    <a:moveTo>
                      <a:pt x="63200" y="82867"/>
                    </a:moveTo>
                    <a:cubicBezTo>
                      <a:pt x="69850" y="86696"/>
                      <a:pt x="77520" y="88354"/>
                      <a:pt x="85154" y="87630"/>
                    </a:cubicBezTo>
                    <a:cubicBezTo>
                      <a:pt x="95480" y="86468"/>
                      <a:pt x="105647" y="84163"/>
                      <a:pt x="115471" y="80772"/>
                    </a:cubicBezTo>
                    <a:lnTo>
                      <a:pt x="67952" y="53245"/>
                    </a:lnTo>
                    <a:cubicBezTo>
                      <a:pt x="50465" y="65056"/>
                      <a:pt x="48849" y="74581"/>
                      <a:pt x="63200" y="82867"/>
                    </a:cubicBezTo>
                    <a:close/>
                    <a:moveTo>
                      <a:pt x="229992" y="96774"/>
                    </a:moveTo>
                    <a:cubicBezTo>
                      <a:pt x="222731" y="92840"/>
                      <a:pt x="214405" y="91335"/>
                      <a:pt x="206232" y="92488"/>
                    </a:cubicBezTo>
                    <a:cubicBezTo>
                      <a:pt x="194961" y="94002"/>
                      <a:pt x="183832" y="96460"/>
                      <a:pt x="172969" y="99822"/>
                    </a:cubicBezTo>
                    <a:lnTo>
                      <a:pt x="220488" y="127254"/>
                    </a:lnTo>
                    <a:cubicBezTo>
                      <a:pt x="240512" y="114871"/>
                      <a:pt x="243677" y="104708"/>
                      <a:pt x="229992" y="96774"/>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8" name="Google Shape;2928;p37"/>
            <p:cNvGrpSpPr/>
            <p:nvPr/>
          </p:nvGrpSpPr>
          <p:grpSpPr>
            <a:xfrm>
              <a:off x="2665504" y="2962052"/>
              <a:ext cx="883852" cy="621125"/>
              <a:chOff x="4475129" y="3704177"/>
              <a:chExt cx="883852" cy="621125"/>
            </a:xfrm>
          </p:grpSpPr>
          <p:sp>
            <p:nvSpPr>
              <p:cNvPr id="2929" name="Google Shape;2929;p37"/>
              <p:cNvSpPr/>
              <p:nvPr/>
            </p:nvSpPr>
            <p:spPr>
              <a:xfrm>
                <a:off x="4475129" y="3813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37"/>
              <p:cNvSpPr/>
              <p:nvPr/>
            </p:nvSpPr>
            <p:spPr>
              <a:xfrm>
                <a:off x="4475224" y="3956875"/>
                <a:ext cx="87339" cy="116490"/>
              </a:xfrm>
              <a:custGeom>
                <a:avLst/>
                <a:gdLst/>
                <a:ahLst/>
                <a:cxnLst/>
                <a:rect l="l" t="t" r="r" b="b"/>
                <a:pathLst>
                  <a:path w="87339" h="116490" extrusionOk="0">
                    <a:moveTo>
                      <a:pt x="0" y="116491"/>
                    </a:moveTo>
                    <a:lnTo>
                      <a:pt x="0" y="0"/>
                    </a:lnTo>
                    <a:lnTo>
                      <a:pt x="87340" y="78009"/>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37"/>
              <p:cNvSpPr/>
              <p:nvPr/>
            </p:nvSpPr>
            <p:spPr>
              <a:xfrm>
                <a:off x="5292454" y="3959923"/>
                <a:ext cx="66431" cy="157162"/>
              </a:xfrm>
              <a:custGeom>
                <a:avLst/>
                <a:gdLst/>
                <a:ahLst/>
                <a:cxnLst/>
                <a:rect l="l" t="t" r="r" b="b"/>
                <a:pathLst>
                  <a:path w="66431" h="157162" extrusionOk="0">
                    <a:moveTo>
                      <a:pt x="66432" y="0"/>
                    </a:moveTo>
                    <a:lnTo>
                      <a:pt x="66432" y="109633"/>
                    </a:lnTo>
                    <a:lnTo>
                      <a:pt x="21859" y="157163"/>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37"/>
              <p:cNvSpPr/>
              <p:nvPr/>
            </p:nvSpPr>
            <p:spPr>
              <a:xfrm>
                <a:off x="4475129" y="370417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37"/>
              <p:cNvSpPr/>
              <p:nvPr/>
            </p:nvSpPr>
            <p:spPr>
              <a:xfrm>
                <a:off x="4600749" y="3773876"/>
                <a:ext cx="632686" cy="366022"/>
              </a:xfrm>
              <a:custGeom>
                <a:avLst/>
                <a:gdLst/>
                <a:ahLst/>
                <a:cxnLst/>
                <a:rect l="l" t="t" r="r" b="b"/>
                <a:pathLst>
                  <a:path w="632686" h="366022" extrusionOk="0">
                    <a:moveTo>
                      <a:pt x="632116" y="194048"/>
                    </a:moveTo>
                    <a:cubicBezTo>
                      <a:pt x="627555" y="237101"/>
                      <a:pt x="596952" y="279773"/>
                      <a:pt x="540025" y="312444"/>
                    </a:cubicBezTo>
                    <a:cubicBezTo>
                      <a:pt x="416475" y="383882"/>
                      <a:pt x="216136" y="383882"/>
                      <a:pt x="92586" y="312444"/>
                    </a:cubicBezTo>
                    <a:cubicBezTo>
                      <a:pt x="35564" y="279487"/>
                      <a:pt x="4962" y="237101"/>
                      <a:pt x="590" y="194048"/>
                    </a:cubicBezTo>
                    <a:cubicBezTo>
                      <a:pt x="-4732" y="143566"/>
                      <a:pt x="25965" y="92131"/>
                      <a:pt x="92586" y="53650"/>
                    </a:cubicBezTo>
                    <a:cubicBezTo>
                      <a:pt x="216136" y="-17883"/>
                      <a:pt x="416475" y="-17883"/>
                      <a:pt x="540025" y="53650"/>
                    </a:cubicBezTo>
                    <a:cubicBezTo>
                      <a:pt x="606646" y="92131"/>
                      <a:pt x="637343" y="143566"/>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37"/>
              <p:cNvSpPr/>
              <p:nvPr/>
            </p:nvSpPr>
            <p:spPr>
              <a:xfrm>
                <a:off x="4601339" y="3795784"/>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50"/>
                    </a:cubicBezTo>
                    <a:cubicBezTo>
                      <a:pt x="215546" y="-17883"/>
                      <a:pt x="415886" y="-17883"/>
                      <a:pt x="539435" y="53650"/>
                    </a:cubicBezTo>
                    <a:cubicBezTo>
                      <a:pt x="596553" y="86606"/>
                      <a:pt x="626965" y="128992"/>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37"/>
              <p:cNvSpPr/>
              <p:nvPr/>
            </p:nvSpPr>
            <p:spPr>
              <a:xfrm>
                <a:off x="4762903" y="3878294"/>
                <a:ext cx="294875" cy="184975"/>
              </a:xfrm>
              <a:custGeom>
                <a:avLst/>
                <a:gdLst/>
                <a:ahLst/>
                <a:cxnLst/>
                <a:rect l="l" t="t" r="r" b="b"/>
                <a:pathLst>
                  <a:path w="294875" h="184975" extrusionOk="0">
                    <a:moveTo>
                      <a:pt x="149875" y="29718"/>
                    </a:moveTo>
                    <a:cubicBezTo>
                      <a:pt x="145992" y="29661"/>
                      <a:pt x="142113" y="29946"/>
                      <a:pt x="138280" y="30575"/>
                    </a:cubicBezTo>
                    <a:cubicBezTo>
                      <a:pt x="133053" y="31337"/>
                      <a:pt x="127256" y="32385"/>
                      <a:pt x="120793" y="33718"/>
                    </a:cubicBezTo>
                    <a:cubicBezTo>
                      <a:pt x="114331" y="35052"/>
                      <a:pt x="107583" y="36862"/>
                      <a:pt x="100645" y="38957"/>
                    </a:cubicBezTo>
                    <a:cubicBezTo>
                      <a:pt x="93881" y="40976"/>
                      <a:pt x="87273" y="43491"/>
                      <a:pt x="80877" y="46482"/>
                    </a:cubicBezTo>
                    <a:lnTo>
                      <a:pt x="130867" y="75914"/>
                    </a:lnTo>
                    <a:lnTo>
                      <a:pt x="140371" y="72676"/>
                    </a:lnTo>
                    <a:cubicBezTo>
                      <a:pt x="153296" y="68389"/>
                      <a:pt x="165461" y="64770"/>
                      <a:pt x="176960" y="61722"/>
                    </a:cubicBezTo>
                    <a:cubicBezTo>
                      <a:pt x="187719" y="58836"/>
                      <a:pt x="198734" y="57017"/>
                      <a:pt x="209844" y="56292"/>
                    </a:cubicBezTo>
                    <a:cubicBezTo>
                      <a:pt x="219965" y="55607"/>
                      <a:pt x="230125" y="56274"/>
                      <a:pt x="240066" y="58293"/>
                    </a:cubicBezTo>
                    <a:cubicBezTo>
                      <a:pt x="250273" y="60503"/>
                      <a:pt x="260052" y="64322"/>
                      <a:pt x="269052" y="69628"/>
                    </a:cubicBezTo>
                    <a:cubicBezTo>
                      <a:pt x="277834" y="74019"/>
                      <a:pt x="285351" y="80572"/>
                      <a:pt x="290911" y="88678"/>
                    </a:cubicBezTo>
                    <a:cubicBezTo>
                      <a:pt x="294627" y="94602"/>
                      <a:pt x="295796" y="101784"/>
                      <a:pt x="294142" y="108585"/>
                    </a:cubicBezTo>
                    <a:cubicBezTo>
                      <a:pt x="292032" y="116081"/>
                      <a:pt x="287927" y="122863"/>
                      <a:pt x="282262" y="128206"/>
                    </a:cubicBezTo>
                    <a:cubicBezTo>
                      <a:pt x="275287" y="135236"/>
                      <a:pt x="267503" y="141408"/>
                      <a:pt x="259073" y="146590"/>
                    </a:cubicBezTo>
                    <a:lnTo>
                      <a:pt x="291386" y="165640"/>
                    </a:lnTo>
                    <a:lnTo>
                      <a:pt x="273424" y="175641"/>
                    </a:lnTo>
                    <a:lnTo>
                      <a:pt x="240826" y="156591"/>
                    </a:lnTo>
                    <a:cubicBezTo>
                      <a:pt x="225325" y="164335"/>
                      <a:pt x="209083" y="170488"/>
                      <a:pt x="192357" y="174974"/>
                    </a:cubicBezTo>
                    <a:cubicBezTo>
                      <a:pt x="174870" y="179813"/>
                      <a:pt x="157003" y="183156"/>
                      <a:pt x="138945" y="184975"/>
                    </a:cubicBezTo>
                    <a:lnTo>
                      <a:pt x="121934" y="154400"/>
                    </a:lnTo>
                    <a:cubicBezTo>
                      <a:pt x="125070" y="154400"/>
                      <a:pt x="129727" y="154400"/>
                      <a:pt x="136094" y="153352"/>
                    </a:cubicBezTo>
                    <a:cubicBezTo>
                      <a:pt x="142462" y="152305"/>
                      <a:pt x="149590" y="151352"/>
                      <a:pt x="157478" y="149638"/>
                    </a:cubicBezTo>
                    <a:cubicBezTo>
                      <a:pt x="165366" y="147923"/>
                      <a:pt x="173539" y="145828"/>
                      <a:pt x="182283" y="143256"/>
                    </a:cubicBezTo>
                    <a:cubicBezTo>
                      <a:pt x="190769" y="140684"/>
                      <a:pt x="199057" y="137503"/>
                      <a:pt x="207087" y="133731"/>
                    </a:cubicBezTo>
                    <a:lnTo>
                      <a:pt x="156527" y="104489"/>
                    </a:lnTo>
                    <a:lnTo>
                      <a:pt x="149970" y="106775"/>
                    </a:lnTo>
                    <a:lnTo>
                      <a:pt x="143032" y="108966"/>
                    </a:lnTo>
                    <a:cubicBezTo>
                      <a:pt x="130297" y="113062"/>
                      <a:pt x="118702" y="116396"/>
                      <a:pt x="108058" y="118491"/>
                    </a:cubicBezTo>
                    <a:cubicBezTo>
                      <a:pt x="98291" y="120767"/>
                      <a:pt x="88331" y="122101"/>
                      <a:pt x="78311" y="122491"/>
                    </a:cubicBezTo>
                    <a:cubicBezTo>
                      <a:pt x="69466" y="122806"/>
                      <a:pt x="60618" y="121968"/>
                      <a:pt x="51986" y="120015"/>
                    </a:cubicBezTo>
                    <a:cubicBezTo>
                      <a:pt x="43454" y="118053"/>
                      <a:pt x="35257" y="114843"/>
                      <a:pt x="27656" y="110490"/>
                    </a:cubicBezTo>
                    <a:cubicBezTo>
                      <a:pt x="19316" y="106099"/>
                      <a:pt x="12072" y="99879"/>
                      <a:pt x="6463" y="92297"/>
                    </a:cubicBezTo>
                    <a:cubicBezTo>
                      <a:pt x="2407" y="86592"/>
                      <a:pt x="397" y="79677"/>
                      <a:pt x="760" y="72676"/>
                    </a:cubicBezTo>
                    <a:cubicBezTo>
                      <a:pt x="1486" y="65379"/>
                      <a:pt x="4402" y="58464"/>
                      <a:pt x="9124" y="52864"/>
                    </a:cubicBezTo>
                    <a:cubicBezTo>
                      <a:pt x="14936" y="45482"/>
                      <a:pt x="21863" y="39052"/>
                      <a:pt x="29652" y="33814"/>
                    </a:cubicBezTo>
                    <a:lnTo>
                      <a:pt x="0" y="17431"/>
                    </a:lnTo>
                    <a:lnTo>
                      <a:pt x="17582" y="7239"/>
                    </a:lnTo>
                    <a:lnTo>
                      <a:pt x="47234" y="24479"/>
                    </a:lnTo>
                    <a:cubicBezTo>
                      <a:pt x="61137" y="17393"/>
                      <a:pt x="75762" y="11839"/>
                      <a:pt x="90856" y="7906"/>
                    </a:cubicBezTo>
                    <a:cubicBezTo>
                      <a:pt x="105192" y="4238"/>
                      <a:pt x="119769" y="1591"/>
                      <a:pt x="134479" y="0"/>
                    </a:cubicBezTo>
                    <a:close/>
                    <a:moveTo>
                      <a:pt x="63485" y="83058"/>
                    </a:moveTo>
                    <a:cubicBezTo>
                      <a:pt x="70169" y="86887"/>
                      <a:pt x="77870" y="88544"/>
                      <a:pt x="85534" y="87821"/>
                    </a:cubicBezTo>
                    <a:cubicBezTo>
                      <a:pt x="95830" y="86668"/>
                      <a:pt x="105967" y="84363"/>
                      <a:pt x="115756" y="80963"/>
                    </a:cubicBezTo>
                    <a:lnTo>
                      <a:pt x="68237" y="53435"/>
                    </a:lnTo>
                    <a:cubicBezTo>
                      <a:pt x="50370" y="65056"/>
                      <a:pt x="48849" y="74581"/>
                      <a:pt x="63105" y="83058"/>
                    </a:cubicBezTo>
                    <a:close/>
                    <a:moveTo>
                      <a:pt x="230372" y="96964"/>
                    </a:moveTo>
                    <a:cubicBezTo>
                      <a:pt x="223092" y="93002"/>
                      <a:pt x="214710" y="91526"/>
                      <a:pt x="206517" y="92773"/>
                    </a:cubicBezTo>
                    <a:cubicBezTo>
                      <a:pt x="195274" y="94202"/>
                      <a:pt x="184174" y="96631"/>
                      <a:pt x="173349" y="100013"/>
                    </a:cubicBezTo>
                    <a:lnTo>
                      <a:pt x="220868" y="127444"/>
                    </a:lnTo>
                    <a:cubicBezTo>
                      <a:pt x="240636" y="115062"/>
                      <a:pt x="243677" y="104899"/>
                      <a:pt x="229992" y="969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37"/>
              <p:cNvSpPr/>
              <p:nvPr/>
            </p:nvSpPr>
            <p:spPr>
              <a:xfrm>
                <a:off x="4885122" y="4015740"/>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37"/>
              <p:cNvSpPr/>
              <p:nvPr/>
            </p:nvSpPr>
            <p:spPr>
              <a:xfrm>
                <a:off x="5012188" y="402659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37"/>
              <p:cNvSpPr/>
              <p:nvPr/>
            </p:nvSpPr>
            <p:spPr>
              <a:xfrm>
                <a:off x="5026348" y="3963352"/>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9" name="Google Shape;2939;p37"/>
              <p:cNvSpPr/>
              <p:nvPr/>
            </p:nvSpPr>
            <p:spPr>
              <a:xfrm>
                <a:off x="4927509" y="396973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0" name="Google Shape;2940;p37"/>
              <p:cNvSpPr/>
              <p:nvPr/>
            </p:nvSpPr>
            <p:spPr>
              <a:xfrm>
                <a:off x="4830855" y="3914584"/>
                <a:ext cx="58543" cy="38957"/>
              </a:xfrm>
              <a:custGeom>
                <a:avLst/>
                <a:gdLst/>
                <a:ahLst/>
                <a:cxnLst/>
                <a:rect l="l" t="t" r="r" b="b"/>
                <a:pathLst>
                  <a:path w="58543" h="38957" extrusionOk="0">
                    <a:moveTo>
                      <a:pt x="0" y="11144"/>
                    </a:moveTo>
                    <a:lnTo>
                      <a:pt x="49040" y="38957"/>
                    </a:lnTo>
                    <a:lnTo>
                      <a:pt x="58543" y="31718"/>
                    </a:lnTo>
                    <a:cubicBezTo>
                      <a:pt x="58543" y="31718"/>
                      <a:pt x="52461" y="24574"/>
                      <a:pt x="51986" y="23908"/>
                    </a:cubicBezTo>
                    <a:cubicBezTo>
                      <a:pt x="47584" y="18878"/>
                      <a:pt x="42420" y="14573"/>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37"/>
              <p:cNvSpPr/>
              <p:nvPr/>
            </p:nvSpPr>
            <p:spPr>
              <a:xfrm>
                <a:off x="4885122" y="3883437"/>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37"/>
              <p:cNvSpPr/>
              <p:nvPr/>
            </p:nvSpPr>
            <p:spPr>
              <a:xfrm>
                <a:off x="4762903" y="387838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37"/>
              <p:cNvSpPr/>
              <p:nvPr/>
            </p:nvSpPr>
            <p:spPr>
              <a:xfrm>
                <a:off x="4763854" y="3936015"/>
                <a:ext cx="29936" cy="30289"/>
              </a:xfrm>
              <a:custGeom>
                <a:avLst/>
                <a:gdLst/>
                <a:ahLst/>
                <a:cxnLst/>
                <a:rect l="l" t="t" r="r" b="b"/>
                <a:pathLst>
                  <a:path w="29936" h="30289" extrusionOk="0">
                    <a:moveTo>
                      <a:pt x="0" y="17812"/>
                    </a:moveTo>
                    <a:lnTo>
                      <a:pt x="0" y="0"/>
                    </a:lnTo>
                    <a:lnTo>
                      <a:pt x="29937" y="0"/>
                    </a:lnTo>
                    <a:lnTo>
                      <a:pt x="22619" y="15907"/>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37"/>
              <p:cNvSpPr/>
              <p:nvPr/>
            </p:nvSpPr>
            <p:spPr>
              <a:xfrm>
                <a:off x="4762618" y="3860577"/>
                <a:ext cx="295161" cy="185547"/>
              </a:xfrm>
              <a:custGeom>
                <a:avLst/>
                <a:gdLst/>
                <a:ahLst/>
                <a:cxnLst/>
                <a:rect l="l" t="t" r="r" b="b"/>
                <a:pathLst>
                  <a:path w="295161" h="185547" extrusionOk="0">
                    <a:moveTo>
                      <a:pt x="150160" y="30194"/>
                    </a:moveTo>
                    <a:cubicBezTo>
                      <a:pt x="146275" y="30185"/>
                      <a:pt x="142396" y="30499"/>
                      <a:pt x="138565" y="31147"/>
                    </a:cubicBezTo>
                    <a:cubicBezTo>
                      <a:pt x="133338" y="31909"/>
                      <a:pt x="127541" y="32956"/>
                      <a:pt x="121078" y="34290"/>
                    </a:cubicBezTo>
                    <a:cubicBezTo>
                      <a:pt x="114616" y="35623"/>
                      <a:pt x="107868" y="37433"/>
                      <a:pt x="100930" y="39529"/>
                    </a:cubicBezTo>
                    <a:cubicBezTo>
                      <a:pt x="94166" y="41548"/>
                      <a:pt x="87558" y="44063"/>
                      <a:pt x="81162"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912" y="95174"/>
                      <a:pt x="296081" y="102356"/>
                      <a:pt x="294427" y="109156"/>
                    </a:cubicBezTo>
                    <a:cubicBezTo>
                      <a:pt x="292289" y="116643"/>
                      <a:pt x="288183" y="123425"/>
                      <a:pt x="282548" y="128778"/>
                    </a:cubicBezTo>
                    <a:cubicBezTo>
                      <a:pt x="275572" y="135807"/>
                      <a:pt x="267788" y="141980"/>
                      <a:pt x="259358" y="147161"/>
                    </a:cubicBezTo>
                    <a:lnTo>
                      <a:pt x="291671" y="166211"/>
                    </a:lnTo>
                    <a:lnTo>
                      <a:pt x="273709" y="176213"/>
                    </a:lnTo>
                    <a:lnTo>
                      <a:pt x="241111" y="157163"/>
                    </a:lnTo>
                    <a:cubicBezTo>
                      <a:pt x="225591" y="164868"/>
                      <a:pt x="209359" y="171022"/>
                      <a:pt x="192642" y="175546"/>
                    </a:cubicBezTo>
                    <a:cubicBezTo>
                      <a:pt x="175155" y="180384"/>
                      <a:pt x="157288" y="183728"/>
                      <a:pt x="139230" y="185547"/>
                    </a:cubicBezTo>
                    <a:lnTo>
                      <a:pt x="122219" y="154972"/>
                    </a:lnTo>
                    <a:cubicBezTo>
                      <a:pt x="126956" y="154848"/>
                      <a:pt x="131684" y="154467"/>
                      <a:pt x="136379" y="153829"/>
                    </a:cubicBezTo>
                    <a:cubicBezTo>
                      <a:pt x="143567" y="153010"/>
                      <a:pt x="150702" y="151800"/>
                      <a:pt x="157763" y="150209"/>
                    </a:cubicBezTo>
                    <a:cubicBezTo>
                      <a:pt x="165556"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6" y="121244"/>
                      <a:pt x="88616" y="122577"/>
                      <a:pt x="78596" y="122968"/>
                    </a:cubicBezTo>
                    <a:cubicBezTo>
                      <a:pt x="69751" y="123282"/>
                      <a:pt x="60903" y="122444"/>
                      <a:pt x="52271" y="120491"/>
                    </a:cubicBezTo>
                    <a:cubicBezTo>
                      <a:pt x="43728" y="118567"/>
                      <a:pt x="35526" y="115348"/>
                      <a:pt x="27941" y="110966"/>
                    </a:cubicBezTo>
                    <a:cubicBezTo>
                      <a:pt x="19562" y="106632"/>
                      <a:pt x="12305" y="100403"/>
                      <a:pt x="6748" y="92773"/>
                    </a:cubicBezTo>
                    <a:cubicBezTo>
                      <a:pt x="2672" y="87078"/>
                      <a:pt x="660" y="80153"/>
                      <a:pt x="1045" y="73152"/>
                    </a:cubicBezTo>
                    <a:cubicBezTo>
                      <a:pt x="1789" y="65856"/>
                      <a:pt x="4703" y="58950"/>
                      <a:pt x="9409" y="53340"/>
                    </a:cubicBezTo>
                    <a:cubicBezTo>
                      <a:pt x="15218" y="45958"/>
                      <a:pt x="22145" y="39529"/>
                      <a:pt x="29937" y="34290"/>
                    </a:cubicBezTo>
                    <a:lnTo>
                      <a:pt x="0" y="16954"/>
                    </a:lnTo>
                    <a:lnTo>
                      <a:pt x="17582" y="6763"/>
                    </a:lnTo>
                    <a:lnTo>
                      <a:pt x="47234" y="23908"/>
                    </a:lnTo>
                    <a:cubicBezTo>
                      <a:pt x="61159" y="17021"/>
                      <a:pt x="75784" y="11649"/>
                      <a:pt x="90856" y="7906"/>
                    </a:cubicBezTo>
                    <a:cubicBezTo>
                      <a:pt x="105192" y="4239"/>
                      <a:pt x="119769" y="1591"/>
                      <a:pt x="134479" y="0"/>
                    </a:cubicBezTo>
                    <a:close/>
                    <a:moveTo>
                      <a:pt x="63770" y="83629"/>
                    </a:moveTo>
                    <a:cubicBezTo>
                      <a:pt x="70454" y="87459"/>
                      <a:pt x="78155" y="89116"/>
                      <a:pt x="85819" y="88392"/>
                    </a:cubicBezTo>
                    <a:cubicBezTo>
                      <a:pt x="96108" y="87192"/>
                      <a:pt x="106239" y="84887"/>
                      <a:pt x="116041" y="81534"/>
                    </a:cubicBezTo>
                    <a:lnTo>
                      <a:pt x="68522" y="54007"/>
                    </a:lnTo>
                    <a:cubicBezTo>
                      <a:pt x="50655" y="65437"/>
                      <a:pt x="49135" y="75343"/>
                      <a:pt x="63390" y="83629"/>
                    </a:cubicBezTo>
                    <a:close/>
                    <a:moveTo>
                      <a:pt x="230657" y="97536"/>
                    </a:moveTo>
                    <a:cubicBezTo>
                      <a:pt x="223387" y="93536"/>
                      <a:pt x="215004" y="92030"/>
                      <a:pt x="206802" y="93250"/>
                    </a:cubicBezTo>
                    <a:cubicBezTo>
                      <a:pt x="195559" y="94764"/>
                      <a:pt x="184469" y="97222"/>
                      <a:pt x="173634" y="100584"/>
                    </a:cubicBezTo>
                    <a:lnTo>
                      <a:pt x="221153" y="127921"/>
                    </a:lnTo>
                    <a:cubicBezTo>
                      <a:pt x="240731" y="115634"/>
                      <a:pt x="243962" y="105442"/>
                      <a:pt x="23027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45" name="Google Shape;2945;p37"/>
            <p:cNvGrpSpPr/>
            <p:nvPr/>
          </p:nvGrpSpPr>
          <p:grpSpPr>
            <a:xfrm>
              <a:off x="2665504" y="2818605"/>
              <a:ext cx="883852" cy="621125"/>
              <a:chOff x="4475129" y="3560730"/>
              <a:chExt cx="883852" cy="621125"/>
            </a:xfrm>
          </p:grpSpPr>
          <p:sp>
            <p:nvSpPr>
              <p:cNvPr id="2946" name="Google Shape;2946;p37"/>
              <p:cNvSpPr/>
              <p:nvPr/>
            </p:nvSpPr>
            <p:spPr>
              <a:xfrm>
                <a:off x="4475129" y="367036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37"/>
              <p:cNvSpPr/>
              <p:nvPr/>
            </p:nvSpPr>
            <p:spPr>
              <a:xfrm>
                <a:off x="4475224" y="3813428"/>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37"/>
              <p:cNvSpPr/>
              <p:nvPr/>
            </p:nvSpPr>
            <p:spPr>
              <a:xfrm>
                <a:off x="5292454" y="3816476"/>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37"/>
              <p:cNvSpPr/>
              <p:nvPr/>
            </p:nvSpPr>
            <p:spPr>
              <a:xfrm>
                <a:off x="4475129" y="356073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37"/>
              <p:cNvSpPr/>
              <p:nvPr/>
            </p:nvSpPr>
            <p:spPr>
              <a:xfrm>
                <a:off x="4600749" y="3630358"/>
                <a:ext cx="632686" cy="366093"/>
              </a:xfrm>
              <a:custGeom>
                <a:avLst/>
                <a:gdLst/>
                <a:ahLst/>
                <a:cxnLst/>
                <a:rect l="l" t="t" r="r" b="b"/>
                <a:pathLst>
                  <a:path w="632686" h="366093" extrusionOk="0">
                    <a:moveTo>
                      <a:pt x="632116"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646" y="92202"/>
                      <a:pt x="637343" y="143637"/>
                      <a:pt x="632116"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37"/>
              <p:cNvSpPr/>
              <p:nvPr/>
            </p:nvSpPr>
            <p:spPr>
              <a:xfrm>
                <a:off x="4601339" y="3652337"/>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49"/>
                    </a:cubicBezTo>
                    <a:cubicBezTo>
                      <a:pt x="215546" y="-17883"/>
                      <a:pt x="415886" y="-17883"/>
                      <a:pt x="539435" y="53649"/>
                    </a:cubicBezTo>
                    <a:cubicBezTo>
                      <a:pt x="596553" y="86606"/>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37"/>
              <p:cNvSpPr/>
              <p:nvPr/>
            </p:nvSpPr>
            <p:spPr>
              <a:xfrm>
                <a:off x="4762618" y="3735419"/>
                <a:ext cx="295161" cy="184403"/>
              </a:xfrm>
              <a:custGeom>
                <a:avLst/>
                <a:gdLst/>
                <a:ahLst/>
                <a:cxnLst/>
                <a:rect l="l" t="t" r="r" b="b"/>
                <a:pathLst>
                  <a:path w="295161" h="184403" extrusionOk="0">
                    <a:moveTo>
                      <a:pt x="150160" y="29146"/>
                    </a:moveTo>
                    <a:cubicBezTo>
                      <a:pt x="146278" y="29089"/>
                      <a:pt x="142398" y="29375"/>
                      <a:pt x="138565" y="30004"/>
                    </a:cubicBezTo>
                    <a:cubicBezTo>
                      <a:pt x="133338" y="30766"/>
                      <a:pt x="127541" y="31813"/>
                      <a:pt x="121078" y="33147"/>
                    </a:cubicBezTo>
                    <a:cubicBezTo>
                      <a:pt x="114616" y="34480"/>
                      <a:pt x="107868" y="36290"/>
                      <a:pt x="100930" y="38386"/>
                    </a:cubicBezTo>
                    <a:cubicBezTo>
                      <a:pt x="94166" y="40405"/>
                      <a:pt x="87558" y="42919"/>
                      <a:pt x="81162" y="45910"/>
                    </a:cubicBezTo>
                    <a:lnTo>
                      <a:pt x="131152" y="75342"/>
                    </a:lnTo>
                    <a:lnTo>
                      <a:pt x="140656" y="72104"/>
                    </a:lnTo>
                    <a:cubicBezTo>
                      <a:pt x="153581" y="67818"/>
                      <a:pt x="165746" y="64198"/>
                      <a:pt x="177246" y="61150"/>
                    </a:cubicBezTo>
                    <a:cubicBezTo>
                      <a:pt x="187994" y="58217"/>
                      <a:pt x="199009" y="56397"/>
                      <a:pt x="210129" y="55721"/>
                    </a:cubicBezTo>
                    <a:cubicBezTo>
                      <a:pt x="220250" y="55035"/>
                      <a:pt x="230410" y="55702"/>
                      <a:pt x="240351" y="57721"/>
                    </a:cubicBezTo>
                    <a:cubicBezTo>
                      <a:pt x="250558" y="59931"/>
                      <a:pt x="260337" y="63751"/>
                      <a:pt x="269337" y="69056"/>
                    </a:cubicBezTo>
                    <a:cubicBezTo>
                      <a:pt x="278119" y="73447"/>
                      <a:pt x="285636" y="80000"/>
                      <a:pt x="291196" y="88106"/>
                    </a:cubicBezTo>
                    <a:cubicBezTo>
                      <a:pt x="294912" y="94031"/>
                      <a:pt x="296081" y="101212"/>
                      <a:pt x="294427" y="108013"/>
                    </a:cubicBezTo>
                    <a:cubicBezTo>
                      <a:pt x="292289" y="115500"/>
                      <a:pt x="288183" y="122282"/>
                      <a:pt x="282548" y="127635"/>
                    </a:cubicBezTo>
                    <a:cubicBezTo>
                      <a:pt x="275572" y="134664"/>
                      <a:pt x="267788" y="140836"/>
                      <a:pt x="259358" y="146018"/>
                    </a:cubicBezTo>
                    <a:lnTo>
                      <a:pt x="291671" y="165068"/>
                    </a:lnTo>
                    <a:lnTo>
                      <a:pt x="273709" y="175069"/>
                    </a:lnTo>
                    <a:lnTo>
                      <a:pt x="241111" y="156019"/>
                    </a:lnTo>
                    <a:cubicBezTo>
                      <a:pt x="225610" y="163763"/>
                      <a:pt x="209368" y="169916"/>
                      <a:pt x="192642" y="174403"/>
                    </a:cubicBezTo>
                    <a:cubicBezTo>
                      <a:pt x="175155" y="179241"/>
                      <a:pt x="157288" y="182585"/>
                      <a:pt x="139230" y="184404"/>
                    </a:cubicBezTo>
                    <a:lnTo>
                      <a:pt x="122219" y="153829"/>
                    </a:lnTo>
                    <a:cubicBezTo>
                      <a:pt x="126956" y="153705"/>
                      <a:pt x="131684" y="153324"/>
                      <a:pt x="136379" y="152686"/>
                    </a:cubicBezTo>
                    <a:cubicBezTo>
                      <a:pt x="143567" y="151867"/>
                      <a:pt x="150702" y="150657"/>
                      <a:pt x="157763" y="149066"/>
                    </a:cubicBezTo>
                    <a:cubicBezTo>
                      <a:pt x="165556" y="147352"/>
                      <a:pt x="173824" y="145256"/>
                      <a:pt x="182568" y="142684"/>
                    </a:cubicBezTo>
                    <a:cubicBezTo>
                      <a:pt x="191055" y="140113"/>
                      <a:pt x="199342" y="136931"/>
                      <a:pt x="207373" y="133159"/>
                    </a:cubicBezTo>
                    <a:lnTo>
                      <a:pt x="156812" y="103917"/>
                    </a:lnTo>
                    <a:lnTo>
                      <a:pt x="150255" y="106204"/>
                    </a:lnTo>
                    <a:lnTo>
                      <a:pt x="143317" y="108299"/>
                    </a:lnTo>
                    <a:cubicBezTo>
                      <a:pt x="130582" y="112490"/>
                      <a:pt x="118987" y="115824"/>
                      <a:pt x="108343" y="117824"/>
                    </a:cubicBezTo>
                    <a:cubicBezTo>
                      <a:pt x="98576" y="120101"/>
                      <a:pt x="88616" y="121434"/>
                      <a:pt x="78596" y="121825"/>
                    </a:cubicBezTo>
                    <a:cubicBezTo>
                      <a:pt x="69751" y="122139"/>
                      <a:pt x="60903" y="121310"/>
                      <a:pt x="52271" y="119348"/>
                    </a:cubicBezTo>
                    <a:cubicBezTo>
                      <a:pt x="43739" y="117386"/>
                      <a:pt x="35542" y="114176"/>
                      <a:pt x="27941" y="109823"/>
                    </a:cubicBezTo>
                    <a:cubicBezTo>
                      <a:pt x="19602" y="105432"/>
                      <a:pt x="12357" y="99212"/>
                      <a:pt x="6748" y="91630"/>
                    </a:cubicBezTo>
                    <a:cubicBezTo>
                      <a:pt x="2678" y="85896"/>
                      <a:pt x="668" y="78943"/>
                      <a:pt x="1045" y="71914"/>
                    </a:cubicBezTo>
                    <a:cubicBezTo>
                      <a:pt x="1790" y="64646"/>
                      <a:pt x="4704" y="57778"/>
                      <a:pt x="9409" y="52197"/>
                    </a:cubicBezTo>
                    <a:cubicBezTo>
                      <a:pt x="15221" y="44815"/>
                      <a:pt x="22148" y="38386"/>
                      <a:pt x="29937" y="33147"/>
                    </a:cubicBezTo>
                    <a:lnTo>
                      <a:pt x="0" y="15811"/>
                    </a:lnTo>
                    <a:lnTo>
                      <a:pt x="17582" y="5620"/>
                    </a:lnTo>
                    <a:lnTo>
                      <a:pt x="47234" y="22765"/>
                    </a:lnTo>
                    <a:cubicBezTo>
                      <a:pt x="61313" y="16288"/>
                      <a:pt x="76028" y="11306"/>
                      <a:pt x="91141" y="7906"/>
                    </a:cubicBezTo>
                    <a:cubicBezTo>
                      <a:pt x="105477" y="4238"/>
                      <a:pt x="120054" y="1591"/>
                      <a:pt x="134764" y="0"/>
                    </a:cubicBezTo>
                    <a:close/>
                    <a:moveTo>
                      <a:pt x="63770" y="82486"/>
                    </a:moveTo>
                    <a:cubicBezTo>
                      <a:pt x="70454" y="86315"/>
                      <a:pt x="78155" y="87973"/>
                      <a:pt x="85819" y="87249"/>
                    </a:cubicBezTo>
                    <a:cubicBezTo>
                      <a:pt x="96116" y="86096"/>
                      <a:pt x="106252" y="83791"/>
                      <a:pt x="116041" y="80391"/>
                    </a:cubicBezTo>
                    <a:lnTo>
                      <a:pt x="68522" y="52864"/>
                    </a:lnTo>
                    <a:cubicBezTo>
                      <a:pt x="50655" y="64389"/>
                      <a:pt x="49135" y="74581"/>
                      <a:pt x="63390" y="82486"/>
                    </a:cubicBezTo>
                    <a:close/>
                    <a:moveTo>
                      <a:pt x="230657" y="96393"/>
                    </a:moveTo>
                    <a:cubicBezTo>
                      <a:pt x="223377" y="92430"/>
                      <a:pt x="214995" y="90954"/>
                      <a:pt x="206802" y="92202"/>
                    </a:cubicBezTo>
                    <a:cubicBezTo>
                      <a:pt x="195559" y="93631"/>
                      <a:pt x="184459" y="96060"/>
                      <a:pt x="173634" y="99441"/>
                    </a:cubicBezTo>
                    <a:lnTo>
                      <a:pt x="221153" y="126873"/>
                    </a:lnTo>
                    <a:cubicBezTo>
                      <a:pt x="240921" y="114490"/>
                      <a:pt x="243962" y="104327"/>
                      <a:pt x="230277" y="9639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37"/>
              <p:cNvSpPr/>
              <p:nvPr/>
            </p:nvSpPr>
            <p:spPr>
              <a:xfrm>
                <a:off x="4885122" y="387229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37"/>
              <p:cNvSpPr/>
              <p:nvPr/>
            </p:nvSpPr>
            <p:spPr>
              <a:xfrm>
                <a:off x="5012188" y="3883151"/>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37"/>
              <p:cNvSpPr/>
              <p:nvPr/>
            </p:nvSpPr>
            <p:spPr>
              <a:xfrm>
                <a:off x="5026348" y="381990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37"/>
              <p:cNvSpPr/>
              <p:nvPr/>
            </p:nvSpPr>
            <p:spPr>
              <a:xfrm>
                <a:off x="4927509" y="3826287"/>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37"/>
              <p:cNvSpPr/>
              <p:nvPr/>
            </p:nvSpPr>
            <p:spPr>
              <a:xfrm>
                <a:off x="4830855" y="3771042"/>
                <a:ext cx="58543" cy="38957"/>
              </a:xfrm>
              <a:custGeom>
                <a:avLst/>
                <a:gdLst/>
                <a:ahLst/>
                <a:cxnLst/>
                <a:rect l="l" t="t" r="r" b="b"/>
                <a:pathLst>
                  <a:path w="58543" h="38957" extrusionOk="0">
                    <a:moveTo>
                      <a:pt x="0" y="11239"/>
                    </a:moveTo>
                    <a:lnTo>
                      <a:pt x="49040" y="38957"/>
                    </a:lnTo>
                    <a:lnTo>
                      <a:pt x="58543" y="31718"/>
                    </a:lnTo>
                    <a:cubicBezTo>
                      <a:pt x="58543" y="31718"/>
                      <a:pt x="52461" y="24574"/>
                      <a:pt x="51986" y="23908"/>
                    </a:cubicBezTo>
                    <a:cubicBezTo>
                      <a:pt x="47584" y="18878"/>
                      <a:pt x="42420" y="14573"/>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37"/>
              <p:cNvSpPr/>
              <p:nvPr/>
            </p:nvSpPr>
            <p:spPr>
              <a:xfrm>
                <a:off x="4885122" y="3739991"/>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9" name="Google Shape;2959;p37"/>
              <p:cNvSpPr/>
              <p:nvPr/>
            </p:nvSpPr>
            <p:spPr>
              <a:xfrm>
                <a:off x="4762903" y="3734942"/>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0" name="Google Shape;2960;p37"/>
              <p:cNvSpPr/>
              <p:nvPr/>
            </p:nvSpPr>
            <p:spPr>
              <a:xfrm>
                <a:off x="4763854" y="3792188"/>
                <a:ext cx="29936" cy="30194"/>
              </a:xfrm>
              <a:custGeom>
                <a:avLst/>
                <a:gdLst/>
                <a:ahLst/>
                <a:cxnLst/>
                <a:rect l="l" t="t" r="r" b="b"/>
                <a:pathLst>
                  <a:path w="29936" h="30194" extrusionOk="0">
                    <a:moveTo>
                      <a:pt x="0" y="17812"/>
                    </a:moveTo>
                    <a:lnTo>
                      <a:pt x="0" y="0"/>
                    </a:lnTo>
                    <a:lnTo>
                      <a:pt x="29937"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37"/>
              <p:cNvSpPr/>
              <p:nvPr/>
            </p:nvSpPr>
            <p:spPr>
              <a:xfrm>
                <a:off x="4762903" y="3717226"/>
                <a:ext cx="294875" cy="185451"/>
              </a:xfrm>
              <a:custGeom>
                <a:avLst/>
                <a:gdLst/>
                <a:ahLst/>
                <a:cxnLst/>
                <a:rect l="l" t="t" r="r" b="b"/>
                <a:pathLst>
                  <a:path w="294875" h="185451" extrusionOk="0">
                    <a:moveTo>
                      <a:pt x="149875" y="30099"/>
                    </a:moveTo>
                    <a:cubicBezTo>
                      <a:pt x="145990" y="30089"/>
                      <a:pt x="142111" y="30404"/>
                      <a:pt x="138280" y="31051"/>
                    </a:cubicBezTo>
                    <a:cubicBezTo>
                      <a:pt x="133053" y="31813"/>
                      <a:pt x="127256" y="32861"/>
                      <a:pt x="120793" y="34195"/>
                    </a:cubicBezTo>
                    <a:cubicBezTo>
                      <a:pt x="114331" y="35528"/>
                      <a:pt x="107583" y="37338"/>
                      <a:pt x="100645" y="39433"/>
                    </a:cubicBezTo>
                    <a:cubicBezTo>
                      <a:pt x="93881" y="41453"/>
                      <a:pt x="87273" y="43967"/>
                      <a:pt x="80877" y="46958"/>
                    </a:cubicBezTo>
                    <a:lnTo>
                      <a:pt x="130867" y="76390"/>
                    </a:lnTo>
                    <a:lnTo>
                      <a:pt x="140371" y="73152"/>
                    </a:lnTo>
                    <a:cubicBezTo>
                      <a:pt x="153296" y="68866"/>
                      <a:pt x="165461" y="65151"/>
                      <a:pt x="176960" y="62198"/>
                    </a:cubicBezTo>
                    <a:cubicBezTo>
                      <a:pt x="187709" y="59264"/>
                      <a:pt x="198724" y="57445"/>
                      <a:pt x="209844" y="56769"/>
                    </a:cubicBezTo>
                    <a:cubicBezTo>
                      <a:pt x="219965" y="56083"/>
                      <a:pt x="230125" y="56750"/>
                      <a:pt x="240066" y="58769"/>
                    </a:cubicBezTo>
                    <a:cubicBezTo>
                      <a:pt x="250282" y="60922"/>
                      <a:pt x="260081" y="64751"/>
                      <a:pt x="269052" y="70104"/>
                    </a:cubicBezTo>
                    <a:cubicBezTo>
                      <a:pt x="277834" y="74495"/>
                      <a:pt x="285351" y="81048"/>
                      <a:pt x="290911" y="89154"/>
                    </a:cubicBezTo>
                    <a:cubicBezTo>
                      <a:pt x="294627" y="95079"/>
                      <a:pt x="295796" y="102260"/>
                      <a:pt x="294142" y="109061"/>
                    </a:cubicBezTo>
                    <a:cubicBezTo>
                      <a:pt x="291985" y="116538"/>
                      <a:pt x="287889" y="123311"/>
                      <a:pt x="282262" y="128683"/>
                    </a:cubicBezTo>
                    <a:cubicBezTo>
                      <a:pt x="275287" y="135712"/>
                      <a:pt x="267503" y="141884"/>
                      <a:pt x="259073" y="147066"/>
                    </a:cubicBezTo>
                    <a:lnTo>
                      <a:pt x="291386" y="166116"/>
                    </a:lnTo>
                    <a:lnTo>
                      <a:pt x="273424" y="176117"/>
                    </a:lnTo>
                    <a:lnTo>
                      <a:pt x="240826" y="157067"/>
                    </a:lnTo>
                    <a:cubicBezTo>
                      <a:pt x="225306" y="164773"/>
                      <a:pt x="209074" y="170926"/>
                      <a:pt x="192357" y="175450"/>
                    </a:cubicBezTo>
                    <a:cubicBezTo>
                      <a:pt x="174870" y="180289"/>
                      <a:pt x="157003" y="183632"/>
                      <a:pt x="138945" y="185452"/>
                    </a:cubicBezTo>
                    <a:lnTo>
                      <a:pt x="121934" y="154876"/>
                    </a:lnTo>
                    <a:cubicBezTo>
                      <a:pt x="126671" y="154752"/>
                      <a:pt x="131398" y="154372"/>
                      <a:pt x="136094" y="153733"/>
                    </a:cubicBezTo>
                    <a:cubicBezTo>
                      <a:pt x="143282" y="152914"/>
                      <a:pt x="150416" y="151705"/>
                      <a:pt x="157478" y="150114"/>
                    </a:cubicBezTo>
                    <a:cubicBezTo>
                      <a:pt x="165271" y="148399"/>
                      <a:pt x="173539" y="146304"/>
                      <a:pt x="182283" y="143732"/>
                    </a:cubicBezTo>
                    <a:cubicBezTo>
                      <a:pt x="190769" y="141160"/>
                      <a:pt x="199057" y="137979"/>
                      <a:pt x="207087" y="134207"/>
                    </a:cubicBezTo>
                    <a:lnTo>
                      <a:pt x="156527" y="104965"/>
                    </a:lnTo>
                    <a:lnTo>
                      <a:pt x="149970" y="107251"/>
                    </a:lnTo>
                    <a:lnTo>
                      <a:pt x="143032" y="109347"/>
                    </a:lnTo>
                    <a:cubicBezTo>
                      <a:pt x="130297" y="113538"/>
                      <a:pt x="118702" y="116872"/>
                      <a:pt x="108058" y="118872"/>
                    </a:cubicBezTo>
                    <a:cubicBezTo>
                      <a:pt x="98291" y="121148"/>
                      <a:pt x="88331" y="122482"/>
                      <a:pt x="78311" y="122872"/>
                    </a:cubicBezTo>
                    <a:cubicBezTo>
                      <a:pt x="69466" y="123187"/>
                      <a:pt x="60618" y="122349"/>
                      <a:pt x="51986" y="120396"/>
                    </a:cubicBezTo>
                    <a:cubicBezTo>
                      <a:pt x="43443" y="118472"/>
                      <a:pt x="35241" y="115252"/>
                      <a:pt x="27656" y="110871"/>
                    </a:cubicBezTo>
                    <a:cubicBezTo>
                      <a:pt x="19390" y="106528"/>
                      <a:pt x="12235" y="100336"/>
                      <a:pt x="6748" y="92773"/>
                    </a:cubicBezTo>
                    <a:cubicBezTo>
                      <a:pt x="2671" y="87078"/>
                      <a:pt x="660" y="80153"/>
                      <a:pt x="1045" y="73152"/>
                    </a:cubicBezTo>
                    <a:cubicBezTo>
                      <a:pt x="1789" y="65856"/>
                      <a:pt x="4702" y="58950"/>
                      <a:pt x="9409" y="53340"/>
                    </a:cubicBezTo>
                    <a:cubicBezTo>
                      <a:pt x="15217" y="45958"/>
                      <a:pt x="22145" y="39529"/>
                      <a:pt x="29937" y="34290"/>
                    </a:cubicBezTo>
                    <a:lnTo>
                      <a:pt x="0" y="16954"/>
                    </a:lnTo>
                    <a:lnTo>
                      <a:pt x="17582" y="6763"/>
                    </a:lnTo>
                    <a:lnTo>
                      <a:pt x="47234" y="23908"/>
                    </a:lnTo>
                    <a:cubicBezTo>
                      <a:pt x="61159" y="17021"/>
                      <a:pt x="75784" y="11649"/>
                      <a:pt x="90856" y="7906"/>
                    </a:cubicBezTo>
                    <a:cubicBezTo>
                      <a:pt x="105192" y="4238"/>
                      <a:pt x="119769" y="1591"/>
                      <a:pt x="134479" y="0"/>
                    </a:cubicBezTo>
                    <a:close/>
                    <a:moveTo>
                      <a:pt x="63105" y="83248"/>
                    </a:moveTo>
                    <a:cubicBezTo>
                      <a:pt x="69789" y="87078"/>
                      <a:pt x="77490" y="88735"/>
                      <a:pt x="85154" y="88011"/>
                    </a:cubicBezTo>
                    <a:cubicBezTo>
                      <a:pt x="95443" y="86811"/>
                      <a:pt x="105574" y="84506"/>
                      <a:pt x="115376" y="81153"/>
                    </a:cubicBezTo>
                    <a:lnTo>
                      <a:pt x="67857" y="53626"/>
                    </a:lnTo>
                    <a:cubicBezTo>
                      <a:pt x="50370" y="65341"/>
                      <a:pt x="48849" y="75247"/>
                      <a:pt x="63105" y="83248"/>
                    </a:cubicBezTo>
                    <a:close/>
                    <a:moveTo>
                      <a:pt x="229992" y="97155"/>
                    </a:moveTo>
                    <a:cubicBezTo>
                      <a:pt x="222721" y="93154"/>
                      <a:pt x="214339" y="91649"/>
                      <a:pt x="206137" y="92869"/>
                    </a:cubicBezTo>
                    <a:cubicBezTo>
                      <a:pt x="194894" y="94383"/>
                      <a:pt x="183803" y="96841"/>
                      <a:pt x="172969" y="100203"/>
                    </a:cubicBezTo>
                    <a:lnTo>
                      <a:pt x="220488" y="127540"/>
                    </a:lnTo>
                    <a:cubicBezTo>
                      <a:pt x="240446" y="115538"/>
                      <a:pt x="243677" y="105346"/>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62" name="Google Shape;2962;p37"/>
            <p:cNvGrpSpPr/>
            <p:nvPr/>
          </p:nvGrpSpPr>
          <p:grpSpPr>
            <a:xfrm>
              <a:off x="2694110" y="2656109"/>
              <a:ext cx="883852" cy="621029"/>
              <a:chOff x="4503735" y="3398234"/>
              <a:chExt cx="883852" cy="621029"/>
            </a:xfrm>
          </p:grpSpPr>
          <p:sp>
            <p:nvSpPr>
              <p:cNvPr id="2963" name="Google Shape;2963;p37"/>
              <p:cNvSpPr/>
              <p:nvPr/>
            </p:nvSpPr>
            <p:spPr>
              <a:xfrm>
                <a:off x="4503735" y="350777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37"/>
              <p:cNvSpPr/>
              <p:nvPr/>
            </p:nvSpPr>
            <p:spPr>
              <a:xfrm>
                <a:off x="4503925" y="3650932"/>
                <a:ext cx="87244" cy="116490"/>
              </a:xfrm>
              <a:custGeom>
                <a:avLst/>
                <a:gdLst/>
                <a:ahLst/>
                <a:cxnLst/>
                <a:rect l="l" t="t" r="r" b="b"/>
                <a:pathLst>
                  <a:path w="87244" h="116490" extrusionOk="0">
                    <a:moveTo>
                      <a:pt x="0" y="116491"/>
                    </a:moveTo>
                    <a:lnTo>
                      <a:pt x="0" y="0"/>
                    </a:lnTo>
                    <a:lnTo>
                      <a:pt x="87245"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37"/>
              <p:cNvSpPr/>
              <p:nvPr/>
            </p:nvSpPr>
            <p:spPr>
              <a:xfrm>
                <a:off x="5321061" y="365398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37"/>
              <p:cNvSpPr/>
              <p:nvPr/>
            </p:nvSpPr>
            <p:spPr>
              <a:xfrm>
                <a:off x="4503735" y="339823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37"/>
              <p:cNvSpPr/>
              <p:nvPr/>
            </p:nvSpPr>
            <p:spPr>
              <a:xfrm>
                <a:off x="4629431" y="3467838"/>
                <a:ext cx="632610" cy="366093"/>
              </a:xfrm>
              <a:custGeom>
                <a:avLst/>
                <a:gdLst/>
                <a:ahLst/>
                <a:cxnLst/>
                <a:rect l="l" t="t" r="r" b="b"/>
                <a:pathLst>
                  <a:path w="632610" h="366093" extrusionOk="0">
                    <a:moveTo>
                      <a:pt x="632041" y="194048"/>
                    </a:moveTo>
                    <a:cubicBezTo>
                      <a:pt x="627574" y="237101"/>
                      <a:pt x="596877" y="279773"/>
                      <a:pt x="539949" y="312444"/>
                    </a:cubicBezTo>
                    <a:cubicBezTo>
                      <a:pt x="416400" y="383977"/>
                      <a:pt x="216060" y="383977"/>
                      <a:pt x="92511" y="312444"/>
                    </a:cubicBezTo>
                    <a:cubicBezTo>
                      <a:pt x="35488" y="279487"/>
                      <a:pt x="4981" y="237101"/>
                      <a:pt x="610" y="194048"/>
                    </a:cubicBezTo>
                    <a:cubicBezTo>
                      <a:pt x="-4808" y="143566"/>
                      <a:pt x="25890" y="92131"/>
                      <a:pt x="92511" y="53650"/>
                    </a:cubicBezTo>
                    <a:cubicBezTo>
                      <a:pt x="216060" y="-17883"/>
                      <a:pt x="416400" y="-17883"/>
                      <a:pt x="539949" y="53650"/>
                    </a:cubicBezTo>
                    <a:cubicBezTo>
                      <a:pt x="606476" y="92131"/>
                      <a:pt x="637268" y="143566"/>
                      <a:pt x="63204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37"/>
              <p:cNvSpPr/>
              <p:nvPr/>
            </p:nvSpPr>
            <p:spPr>
              <a:xfrm>
                <a:off x="4630040" y="3489745"/>
                <a:ext cx="631431" cy="344185"/>
              </a:xfrm>
              <a:custGeom>
                <a:avLst/>
                <a:gdLst/>
                <a:ahLst/>
                <a:cxnLst/>
                <a:rect l="l" t="t" r="r" b="b"/>
                <a:pathLst>
                  <a:path w="631431" h="344185" extrusionOk="0">
                    <a:moveTo>
                      <a:pt x="631432" y="172141"/>
                    </a:moveTo>
                    <a:cubicBezTo>
                      <a:pt x="626965" y="215194"/>
                      <a:pt x="596268" y="257866"/>
                      <a:pt x="539340" y="290536"/>
                    </a:cubicBezTo>
                    <a:cubicBezTo>
                      <a:pt x="415791" y="362069"/>
                      <a:pt x="215451" y="362069"/>
                      <a:pt x="91902" y="290536"/>
                    </a:cubicBezTo>
                    <a:cubicBezTo>
                      <a:pt x="34879" y="257580"/>
                      <a:pt x="4372" y="215194"/>
                      <a:pt x="0" y="172141"/>
                    </a:cubicBezTo>
                    <a:cubicBezTo>
                      <a:pt x="4372" y="129087"/>
                      <a:pt x="34974" y="86416"/>
                      <a:pt x="91902" y="53650"/>
                    </a:cubicBezTo>
                    <a:cubicBezTo>
                      <a:pt x="215451" y="-17883"/>
                      <a:pt x="415791" y="-17883"/>
                      <a:pt x="539340" y="53650"/>
                    </a:cubicBezTo>
                    <a:cubicBezTo>
                      <a:pt x="596363" y="86606"/>
                      <a:pt x="626965" y="129087"/>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37"/>
              <p:cNvSpPr/>
              <p:nvPr/>
            </p:nvSpPr>
            <p:spPr>
              <a:xfrm>
                <a:off x="4791985" y="3572160"/>
                <a:ext cx="294810" cy="185070"/>
              </a:xfrm>
              <a:custGeom>
                <a:avLst/>
                <a:gdLst/>
                <a:ahLst/>
                <a:cxnLst/>
                <a:rect l="l" t="t" r="r" b="b"/>
                <a:pathLst>
                  <a:path w="294810" h="185070" extrusionOk="0">
                    <a:moveTo>
                      <a:pt x="149304" y="29813"/>
                    </a:moveTo>
                    <a:cubicBezTo>
                      <a:pt x="145417" y="29804"/>
                      <a:pt x="141540" y="30118"/>
                      <a:pt x="137710" y="30766"/>
                    </a:cubicBezTo>
                    <a:cubicBezTo>
                      <a:pt x="132578" y="31432"/>
                      <a:pt x="126685" y="32480"/>
                      <a:pt x="120223" y="33909"/>
                    </a:cubicBezTo>
                    <a:cubicBezTo>
                      <a:pt x="113760" y="35338"/>
                      <a:pt x="107108" y="36957"/>
                      <a:pt x="100170" y="39053"/>
                    </a:cubicBezTo>
                    <a:cubicBezTo>
                      <a:pt x="93383" y="41100"/>
                      <a:pt x="86747" y="43615"/>
                      <a:pt x="80307" y="46577"/>
                    </a:cubicBezTo>
                    <a:lnTo>
                      <a:pt x="131152" y="76010"/>
                    </a:lnTo>
                    <a:lnTo>
                      <a:pt x="140656" y="72771"/>
                    </a:lnTo>
                    <a:cubicBezTo>
                      <a:pt x="153581" y="68485"/>
                      <a:pt x="165841" y="64865"/>
                      <a:pt x="177246" y="61817"/>
                    </a:cubicBezTo>
                    <a:cubicBezTo>
                      <a:pt x="188013" y="58979"/>
                      <a:pt x="199019" y="57160"/>
                      <a:pt x="210129" y="56388"/>
                    </a:cubicBezTo>
                    <a:cubicBezTo>
                      <a:pt x="220279" y="55750"/>
                      <a:pt x="230467" y="56417"/>
                      <a:pt x="240446" y="58388"/>
                    </a:cubicBezTo>
                    <a:cubicBezTo>
                      <a:pt x="250491" y="60636"/>
                      <a:pt x="260109" y="64465"/>
                      <a:pt x="268957" y="69723"/>
                    </a:cubicBezTo>
                    <a:cubicBezTo>
                      <a:pt x="277729" y="74124"/>
                      <a:pt x="285256" y="80677"/>
                      <a:pt x="290816" y="88773"/>
                    </a:cubicBezTo>
                    <a:cubicBezTo>
                      <a:pt x="294579" y="94640"/>
                      <a:pt x="295748" y="101813"/>
                      <a:pt x="294047" y="108585"/>
                    </a:cubicBezTo>
                    <a:cubicBezTo>
                      <a:pt x="291937" y="116081"/>
                      <a:pt x="287832" y="122863"/>
                      <a:pt x="282167" y="128206"/>
                    </a:cubicBezTo>
                    <a:cubicBezTo>
                      <a:pt x="275220" y="135264"/>
                      <a:pt x="267437" y="141437"/>
                      <a:pt x="258978" y="146590"/>
                    </a:cubicBezTo>
                    <a:lnTo>
                      <a:pt x="291291" y="165640"/>
                    </a:lnTo>
                    <a:lnTo>
                      <a:pt x="272854" y="175736"/>
                    </a:lnTo>
                    <a:lnTo>
                      <a:pt x="240256" y="156686"/>
                    </a:lnTo>
                    <a:cubicBezTo>
                      <a:pt x="224755" y="164430"/>
                      <a:pt x="208513" y="170593"/>
                      <a:pt x="191786" y="175070"/>
                    </a:cubicBezTo>
                    <a:cubicBezTo>
                      <a:pt x="174299" y="179908"/>
                      <a:pt x="156432" y="183261"/>
                      <a:pt x="138375" y="185071"/>
                    </a:cubicBezTo>
                    <a:lnTo>
                      <a:pt x="121363" y="154496"/>
                    </a:lnTo>
                    <a:cubicBezTo>
                      <a:pt x="124500" y="154496"/>
                      <a:pt x="129251" y="154496"/>
                      <a:pt x="135619" y="153448"/>
                    </a:cubicBezTo>
                    <a:cubicBezTo>
                      <a:pt x="141987" y="152400"/>
                      <a:pt x="149019" y="151447"/>
                      <a:pt x="156908" y="149733"/>
                    </a:cubicBezTo>
                    <a:cubicBezTo>
                      <a:pt x="164796" y="148019"/>
                      <a:pt x="172969" y="145923"/>
                      <a:pt x="181712" y="143351"/>
                    </a:cubicBezTo>
                    <a:cubicBezTo>
                      <a:pt x="190218" y="140837"/>
                      <a:pt x="198515" y="137655"/>
                      <a:pt x="206517" y="133826"/>
                    </a:cubicBezTo>
                    <a:lnTo>
                      <a:pt x="155957" y="104585"/>
                    </a:lnTo>
                    <a:cubicBezTo>
                      <a:pt x="153809" y="105461"/>
                      <a:pt x="151623" y="106223"/>
                      <a:pt x="149400" y="106871"/>
                    </a:cubicBezTo>
                    <a:lnTo>
                      <a:pt x="142462" y="109061"/>
                    </a:lnTo>
                    <a:cubicBezTo>
                      <a:pt x="129727" y="113252"/>
                      <a:pt x="118132" y="116491"/>
                      <a:pt x="107488" y="118586"/>
                    </a:cubicBezTo>
                    <a:cubicBezTo>
                      <a:pt x="97722" y="120863"/>
                      <a:pt x="87761" y="122206"/>
                      <a:pt x="77741" y="122587"/>
                    </a:cubicBezTo>
                    <a:cubicBezTo>
                      <a:pt x="68896" y="122901"/>
                      <a:pt x="60048" y="122072"/>
                      <a:pt x="51415" y="120110"/>
                    </a:cubicBezTo>
                    <a:cubicBezTo>
                      <a:pt x="42890" y="118129"/>
                      <a:pt x="34694" y="114919"/>
                      <a:pt x="27086" y="110585"/>
                    </a:cubicBezTo>
                    <a:cubicBezTo>
                      <a:pt x="19103" y="106232"/>
                      <a:pt x="12162" y="100184"/>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763"/>
                    </a:lnTo>
                    <a:lnTo>
                      <a:pt x="47329" y="24003"/>
                    </a:lnTo>
                    <a:cubicBezTo>
                      <a:pt x="61238" y="17050"/>
                      <a:pt x="75867" y="11659"/>
                      <a:pt x="90951" y="7906"/>
                    </a:cubicBezTo>
                    <a:cubicBezTo>
                      <a:pt x="105292" y="4267"/>
                      <a:pt x="119868" y="1629"/>
                      <a:pt x="134574" y="0"/>
                    </a:cubicBezTo>
                    <a:close/>
                    <a:moveTo>
                      <a:pt x="63010" y="83153"/>
                    </a:moveTo>
                    <a:cubicBezTo>
                      <a:pt x="69644" y="87020"/>
                      <a:pt x="77328" y="88687"/>
                      <a:pt x="84964" y="87916"/>
                    </a:cubicBezTo>
                    <a:cubicBezTo>
                      <a:pt x="95280" y="86744"/>
                      <a:pt x="105443" y="84477"/>
                      <a:pt x="115281" y="81153"/>
                    </a:cubicBezTo>
                    <a:lnTo>
                      <a:pt x="67762" y="53626"/>
                    </a:lnTo>
                    <a:cubicBezTo>
                      <a:pt x="49990" y="65056"/>
                      <a:pt x="48374" y="74867"/>
                      <a:pt x="62725" y="83153"/>
                    </a:cubicBezTo>
                    <a:close/>
                    <a:moveTo>
                      <a:pt x="229802" y="97060"/>
                    </a:moveTo>
                    <a:cubicBezTo>
                      <a:pt x="222550" y="93116"/>
                      <a:pt x="214206" y="91640"/>
                      <a:pt x="206042" y="92869"/>
                    </a:cubicBezTo>
                    <a:cubicBezTo>
                      <a:pt x="194752" y="94279"/>
                      <a:pt x="183613" y="96736"/>
                      <a:pt x="172779" y="100203"/>
                    </a:cubicBezTo>
                    <a:lnTo>
                      <a:pt x="220298" y="127540"/>
                    </a:lnTo>
                    <a:cubicBezTo>
                      <a:pt x="239971" y="115157"/>
                      <a:pt x="243202" y="105061"/>
                      <a:pt x="229516"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37"/>
              <p:cNvSpPr/>
              <p:nvPr/>
            </p:nvSpPr>
            <p:spPr>
              <a:xfrm>
                <a:off x="4913728" y="3709701"/>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37"/>
              <p:cNvSpPr/>
              <p:nvPr/>
            </p:nvSpPr>
            <p:spPr>
              <a:xfrm>
                <a:off x="5040889" y="372056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37"/>
              <p:cNvSpPr/>
              <p:nvPr/>
            </p:nvSpPr>
            <p:spPr>
              <a:xfrm>
                <a:off x="5054955" y="3657409"/>
                <a:ext cx="31457" cy="17335"/>
              </a:xfrm>
              <a:custGeom>
                <a:avLst/>
                <a:gdLst/>
                <a:ahLst/>
                <a:cxnLst/>
                <a:rect l="l" t="t" r="r" b="b"/>
                <a:pathLst>
                  <a:path w="31457" h="17335" extrusionOk="0">
                    <a:moveTo>
                      <a:pt x="31458" y="17335"/>
                    </a:moveTo>
                    <a:lnTo>
                      <a:pt x="31458" y="0"/>
                    </a:lnTo>
                    <a:lnTo>
                      <a:pt x="0" y="11335"/>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37"/>
              <p:cNvSpPr/>
              <p:nvPr/>
            </p:nvSpPr>
            <p:spPr>
              <a:xfrm>
                <a:off x="4956115" y="3663791"/>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4" name="Google Shape;2974;p37"/>
              <p:cNvSpPr/>
              <p:nvPr/>
            </p:nvSpPr>
            <p:spPr>
              <a:xfrm>
                <a:off x="4859557" y="3608355"/>
                <a:ext cx="58448" cy="38957"/>
              </a:xfrm>
              <a:custGeom>
                <a:avLst/>
                <a:gdLst/>
                <a:ahLst/>
                <a:cxnLst/>
                <a:rect l="l" t="t" r="r" b="b"/>
                <a:pathLst>
                  <a:path w="58448" h="38957" extrusionOk="0">
                    <a:moveTo>
                      <a:pt x="0" y="11144"/>
                    </a:moveTo>
                    <a:lnTo>
                      <a:pt x="48945" y="38958"/>
                    </a:lnTo>
                    <a:lnTo>
                      <a:pt x="58448" y="31718"/>
                    </a:lnTo>
                    <a:cubicBezTo>
                      <a:pt x="58448" y="31718"/>
                      <a:pt x="52366" y="24575"/>
                      <a:pt x="51891" y="23908"/>
                    </a:cubicBezTo>
                    <a:cubicBezTo>
                      <a:pt x="47632" y="18917"/>
                      <a:pt x="42632" y="14612"/>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5" name="Google Shape;2975;p37"/>
              <p:cNvSpPr/>
              <p:nvPr/>
            </p:nvSpPr>
            <p:spPr>
              <a:xfrm>
                <a:off x="4913728" y="357749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37"/>
              <p:cNvSpPr/>
              <p:nvPr/>
            </p:nvSpPr>
            <p:spPr>
              <a:xfrm>
                <a:off x="4791510" y="3572351"/>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37"/>
              <p:cNvSpPr/>
              <p:nvPr/>
            </p:nvSpPr>
            <p:spPr>
              <a:xfrm>
                <a:off x="4792460" y="3629977"/>
                <a:ext cx="29936" cy="30289"/>
              </a:xfrm>
              <a:custGeom>
                <a:avLst/>
                <a:gdLst/>
                <a:ahLst/>
                <a:cxnLst/>
                <a:rect l="l" t="t" r="r" b="b"/>
                <a:pathLst>
                  <a:path w="29936" h="30289" extrusionOk="0">
                    <a:moveTo>
                      <a:pt x="0" y="1809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37"/>
              <p:cNvSpPr/>
              <p:nvPr/>
            </p:nvSpPr>
            <p:spPr>
              <a:xfrm>
                <a:off x="4791985" y="3555587"/>
                <a:ext cx="294804" cy="184499"/>
              </a:xfrm>
              <a:custGeom>
                <a:avLst/>
                <a:gdLst/>
                <a:ahLst/>
                <a:cxnLst/>
                <a:rect l="l" t="t" r="r" b="b"/>
                <a:pathLst>
                  <a:path w="294804" h="184499" extrusionOk="0">
                    <a:moveTo>
                      <a:pt x="149304" y="29146"/>
                    </a:moveTo>
                    <a:cubicBezTo>
                      <a:pt x="145417" y="29185"/>
                      <a:pt x="141549" y="29508"/>
                      <a:pt x="137710" y="30099"/>
                    </a:cubicBezTo>
                    <a:cubicBezTo>
                      <a:pt x="132578" y="30861"/>
                      <a:pt x="126685" y="31909"/>
                      <a:pt x="120223" y="33242"/>
                    </a:cubicBezTo>
                    <a:cubicBezTo>
                      <a:pt x="113760" y="34576"/>
                      <a:pt x="107108" y="36385"/>
                      <a:pt x="100170" y="38481"/>
                    </a:cubicBezTo>
                    <a:cubicBezTo>
                      <a:pt x="93369" y="40481"/>
                      <a:pt x="86730" y="42996"/>
                      <a:pt x="80307" y="46006"/>
                    </a:cubicBezTo>
                    <a:lnTo>
                      <a:pt x="131152" y="75438"/>
                    </a:lnTo>
                    <a:lnTo>
                      <a:pt x="140656" y="72199"/>
                    </a:lnTo>
                    <a:cubicBezTo>
                      <a:pt x="153581" y="67913"/>
                      <a:pt x="165841" y="64198"/>
                      <a:pt x="177246" y="61246"/>
                    </a:cubicBezTo>
                    <a:cubicBezTo>
                      <a:pt x="187994" y="58321"/>
                      <a:pt x="199009" y="56502"/>
                      <a:pt x="210129" y="55816"/>
                    </a:cubicBezTo>
                    <a:cubicBezTo>
                      <a:pt x="220279" y="55121"/>
                      <a:pt x="230476" y="55797"/>
                      <a:pt x="240446" y="57817"/>
                    </a:cubicBezTo>
                    <a:cubicBezTo>
                      <a:pt x="250491" y="60065"/>
                      <a:pt x="260109" y="63893"/>
                      <a:pt x="268957" y="69151"/>
                    </a:cubicBezTo>
                    <a:cubicBezTo>
                      <a:pt x="277739" y="73542"/>
                      <a:pt x="285256" y="80096"/>
                      <a:pt x="290816" y="88201"/>
                    </a:cubicBezTo>
                    <a:cubicBezTo>
                      <a:pt x="294570" y="94107"/>
                      <a:pt x="295739" y="101308"/>
                      <a:pt x="294047" y="108109"/>
                    </a:cubicBezTo>
                    <a:cubicBezTo>
                      <a:pt x="291909" y="115595"/>
                      <a:pt x="287803" y="122377"/>
                      <a:pt x="282167" y="127730"/>
                    </a:cubicBezTo>
                    <a:cubicBezTo>
                      <a:pt x="275192" y="134760"/>
                      <a:pt x="267408" y="140932"/>
                      <a:pt x="258978" y="146113"/>
                    </a:cubicBezTo>
                    <a:lnTo>
                      <a:pt x="291291" y="165163"/>
                    </a:lnTo>
                    <a:lnTo>
                      <a:pt x="272854" y="175165"/>
                    </a:lnTo>
                    <a:lnTo>
                      <a:pt x="240256" y="156115"/>
                    </a:lnTo>
                    <a:cubicBezTo>
                      <a:pt x="224736" y="163821"/>
                      <a:pt x="208504" y="169974"/>
                      <a:pt x="191786" y="174498"/>
                    </a:cubicBezTo>
                    <a:cubicBezTo>
                      <a:pt x="174299" y="179337"/>
                      <a:pt x="156432" y="182689"/>
                      <a:pt x="138375" y="184499"/>
                    </a:cubicBezTo>
                    <a:lnTo>
                      <a:pt x="121363" y="153924"/>
                    </a:lnTo>
                    <a:cubicBezTo>
                      <a:pt x="126134" y="153800"/>
                      <a:pt x="130896" y="153419"/>
                      <a:pt x="135619" y="152781"/>
                    </a:cubicBezTo>
                    <a:cubicBezTo>
                      <a:pt x="142775" y="151962"/>
                      <a:pt x="149884" y="150752"/>
                      <a:pt x="156908" y="149162"/>
                    </a:cubicBezTo>
                    <a:cubicBezTo>
                      <a:pt x="164701" y="147447"/>
                      <a:pt x="172969" y="145351"/>
                      <a:pt x="181712" y="142780"/>
                    </a:cubicBezTo>
                    <a:cubicBezTo>
                      <a:pt x="190209" y="140227"/>
                      <a:pt x="198496" y="137046"/>
                      <a:pt x="206517" y="133255"/>
                    </a:cubicBezTo>
                    <a:lnTo>
                      <a:pt x="155957" y="104013"/>
                    </a:lnTo>
                    <a:lnTo>
                      <a:pt x="149400" y="106299"/>
                    </a:lnTo>
                    <a:lnTo>
                      <a:pt x="142462" y="108395"/>
                    </a:lnTo>
                    <a:cubicBezTo>
                      <a:pt x="129727" y="112585"/>
                      <a:pt x="118132" y="115919"/>
                      <a:pt x="107488" y="117920"/>
                    </a:cubicBezTo>
                    <a:cubicBezTo>
                      <a:pt x="97722" y="120196"/>
                      <a:pt x="87761" y="121539"/>
                      <a:pt x="77741" y="121920"/>
                    </a:cubicBezTo>
                    <a:cubicBezTo>
                      <a:pt x="68896" y="122234"/>
                      <a:pt x="60048" y="121406"/>
                      <a:pt x="51415" y="119443"/>
                    </a:cubicBezTo>
                    <a:cubicBezTo>
                      <a:pt x="42878" y="117500"/>
                      <a:pt x="34677" y="114290"/>
                      <a:pt x="27086" y="109918"/>
                    </a:cubicBezTo>
                    <a:cubicBezTo>
                      <a:pt x="19112" y="105680"/>
                      <a:pt x="12168" y="99727"/>
                      <a:pt x="6748" y="92488"/>
                    </a:cubicBezTo>
                    <a:cubicBezTo>
                      <a:pt x="2671" y="86792"/>
                      <a:pt x="660" y="79867"/>
                      <a:pt x="1045" y="72866"/>
                    </a:cubicBezTo>
                    <a:cubicBezTo>
                      <a:pt x="1790" y="65599"/>
                      <a:pt x="4704" y="58731"/>
                      <a:pt x="9409" y="53149"/>
                    </a:cubicBezTo>
                    <a:cubicBezTo>
                      <a:pt x="15245" y="45786"/>
                      <a:pt x="22168" y="39367"/>
                      <a:pt x="29937" y="34099"/>
                    </a:cubicBezTo>
                    <a:lnTo>
                      <a:pt x="0" y="16764"/>
                    </a:lnTo>
                    <a:lnTo>
                      <a:pt x="17202" y="6763"/>
                    </a:lnTo>
                    <a:lnTo>
                      <a:pt x="46854" y="23908"/>
                    </a:lnTo>
                    <a:cubicBezTo>
                      <a:pt x="60783" y="17031"/>
                      <a:pt x="75408" y="11668"/>
                      <a:pt x="90476" y="7906"/>
                    </a:cubicBezTo>
                    <a:cubicBezTo>
                      <a:pt x="104808" y="4220"/>
                      <a:pt x="119387" y="1581"/>
                      <a:pt x="134098" y="0"/>
                    </a:cubicBezTo>
                    <a:close/>
                    <a:moveTo>
                      <a:pt x="62725" y="82963"/>
                    </a:moveTo>
                    <a:cubicBezTo>
                      <a:pt x="69375" y="86792"/>
                      <a:pt x="77045" y="88449"/>
                      <a:pt x="84679" y="87725"/>
                    </a:cubicBezTo>
                    <a:cubicBezTo>
                      <a:pt x="95005" y="86563"/>
                      <a:pt x="105172" y="84258"/>
                      <a:pt x="114996" y="80867"/>
                    </a:cubicBezTo>
                    <a:lnTo>
                      <a:pt x="67477" y="53340"/>
                    </a:lnTo>
                    <a:cubicBezTo>
                      <a:pt x="49990" y="64389"/>
                      <a:pt x="48374" y="74295"/>
                      <a:pt x="62725" y="82963"/>
                    </a:cubicBezTo>
                    <a:close/>
                    <a:moveTo>
                      <a:pt x="229516" y="96869"/>
                    </a:moveTo>
                    <a:cubicBezTo>
                      <a:pt x="222256" y="92945"/>
                      <a:pt x="213930" y="91449"/>
                      <a:pt x="205757" y="92583"/>
                    </a:cubicBezTo>
                    <a:cubicBezTo>
                      <a:pt x="194485" y="94088"/>
                      <a:pt x="183357" y="96545"/>
                      <a:pt x="172494" y="99917"/>
                    </a:cubicBezTo>
                    <a:lnTo>
                      <a:pt x="220013" y="127254"/>
                    </a:lnTo>
                    <a:cubicBezTo>
                      <a:pt x="239971" y="114586"/>
                      <a:pt x="243202" y="104394"/>
                      <a:pt x="229516"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79" name="Google Shape;2979;p37"/>
            <p:cNvSpPr/>
            <p:nvPr/>
          </p:nvSpPr>
          <p:spPr>
            <a:xfrm>
              <a:off x="3754828" y="439689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37"/>
            <p:cNvSpPr/>
            <p:nvPr/>
          </p:nvSpPr>
          <p:spPr>
            <a:xfrm>
              <a:off x="4924079" y="375300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37"/>
            <p:cNvSpPr/>
            <p:nvPr/>
          </p:nvSpPr>
          <p:spPr>
            <a:xfrm>
              <a:off x="3741903" y="3161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37"/>
            <p:cNvSpPr/>
            <p:nvPr/>
          </p:nvSpPr>
          <p:spPr>
            <a:xfrm>
              <a:off x="2152775" y="4481289"/>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37"/>
            <p:cNvSpPr/>
            <p:nvPr/>
          </p:nvSpPr>
          <p:spPr>
            <a:xfrm>
              <a:off x="5481476" y="45566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84" name="Google Shape;2984;p37"/>
            <p:cNvGrpSpPr/>
            <p:nvPr/>
          </p:nvGrpSpPr>
          <p:grpSpPr>
            <a:xfrm>
              <a:off x="3781914" y="3000342"/>
              <a:ext cx="883852" cy="621125"/>
              <a:chOff x="5591539" y="3742467"/>
              <a:chExt cx="883852" cy="621125"/>
            </a:xfrm>
          </p:grpSpPr>
          <p:sp>
            <p:nvSpPr>
              <p:cNvPr id="2985" name="Google Shape;2985;p37"/>
              <p:cNvSpPr/>
              <p:nvPr/>
            </p:nvSpPr>
            <p:spPr>
              <a:xfrm>
                <a:off x="5591539" y="385210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37"/>
              <p:cNvSpPr/>
              <p:nvPr/>
            </p:nvSpPr>
            <p:spPr>
              <a:xfrm>
                <a:off x="5591633" y="39951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37"/>
              <p:cNvSpPr/>
              <p:nvPr/>
            </p:nvSpPr>
            <p:spPr>
              <a:xfrm>
                <a:off x="6408864" y="399821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37"/>
              <p:cNvSpPr/>
              <p:nvPr/>
            </p:nvSpPr>
            <p:spPr>
              <a:xfrm>
                <a:off x="5591539" y="374246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37"/>
              <p:cNvSpPr/>
              <p:nvPr/>
            </p:nvSpPr>
            <p:spPr>
              <a:xfrm>
                <a:off x="5717159" y="3812071"/>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1"/>
                      <a:pt x="92587" y="53650"/>
                    </a:cubicBezTo>
                    <a:cubicBezTo>
                      <a:pt x="216136" y="-17883"/>
                      <a:pt x="416476" y="-17883"/>
                      <a:pt x="540025" y="53650"/>
                    </a:cubicBezTo>
                    <a:cubicBezTo>
                      <a:pt x="606646" y="92131"/>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37"/>
              <p:cNvSpPr/>
              <p:nvPr/>
            </p:nvSpPr>
            <p:spPr>
              <a:xfrm>
                <a:off x="5717749" y="3833979"/>
                <a:ext cx="631526" cy="344209"/>
              </a:xfrm>
              <a:custGeom>
                <a:avLst/>
                <a:gdLst/>
                <a:ahLst/>
                <a:cxnLst/>
                <a:rect l="l" t="t" r="r" b="b"/>
                <a:pathLst>
                  <a:path w="631526" h="344209" extrusionOk="0">
                    <a:moveTo>
                      <a:pt x="631527" y="172140"/>
                    </a:moveTo>
                    <a:cubicBezTo>
                      <a:pt x="626965" y="215193"/>
                      <a:pt x="596363" y="257865"/>
                      <a:pt x="539435" y="290631"/>
                    </a:cubicBezTo>
                    <a:cubicBezTo>
                      <a:pt x="415886" y="362069"/>
                      <a:pt x="215546" y="362069"/>
                      <a:pt x="91997" y="290631"/>
                    </a:cubicBezTo>
                    <a:cubicBezTo>
                      <a:pt x="34974" y="257675"/>
                      <a:pt x="4372" y="215193"/>
                      <a:pt x="0" y="172140"/>
                    </a:cubicBezTo>
                    <a:cubicBezTo>
                      <a:pt x="4372" y="129088"/>
                      <a:pt x="35069" y="86415"/>
                      <a:pt x="91997" y="53649"/>
                    </a:cubicBezTo>
                    <a:cubicBezTo>
                      <a:pt x="215546" y="-17883"/>
                      <a:pt x="415886" y="-17883"/>
                      <a:pt x="539435" y="53649"/>
                    </a:cubicBezTo>
                    <a:cubicBezTo>
                      <a:pt x="596363" y="86701"/>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37"/>
              <p:cNvSpPr/>
              <p:nvPr/>
            </p:nvSpPr>
            <p:spPr>
              <a:xfrm>
                <a:off x="5879313" y="3916870"/>
                <a:ext cx="294875" cy="185070"/>
              </a:xfrm>
              <a:custGeom>
                <a:avLst/>
                <a:gdLst/>
                <a:ahLst/>
                <a:cxnLst/>
                <a:rect l="l" t="t" r="r" b="b"/>
                <a:pathLst>
                  <a:path w="294875" h="185070" extrusionOk="0">
                    <a:moveTo>
                      <a:pt x="149495" y="29337"/>
                    </a:moveTo>
                    <a:cubicBezTo>
                      <a:pt x="145608" y="29328"/>
                      <a:pt x="141730" y="29642"/>
                      <a:pt x="137900" y="30289"/>
                    </a:cubicBezTo>
                    <a:cubicBezTo>
                      <a:pt x="132673" y="31052"/>
                      <a:pt x="126876" y="32099"/>
                      <a:pt x="120413" y="33433"/>
                    </a:cubicBezTo>
                    <a:cubicBezTo>
                      <a:pt x="113950" y="34766"/>
                      <a:pt x="107298" y="36576"/>
                      <a:pt x="100265" y="38576"/>
                    </a:cubicBezTo>
                    <a:cubicBezTo>
                      <a:pt x="93517" y="40672"/>
                      <a:pt x="86912" y="43215"/>
                      <a:pt x="80497" y="46196"/>
                    </a:cubicBezTo>
                    <a:lnTo>
                      <a:pt x="131247" y="75629"/>
                    </a:lnTo>
                    <a:lnTo>
                      <a:pt x="140751" y="72390"/>
                    </a:lnTo>
                    <a:cubicBezTo>
                      <a:pt x="153676" y="68104"/>
                      <a:pt x="165841" y="64389"/>
                      <a:pt x="177341" y="61436"/>
                    </a:cubicBezTo>
                    <a:cubicBezTo>
                      <a:pt x="188099" y="58522"/>
                      <a:pt x="199114" y="56674"/>
                      <a:pt x="210224" y="55912"/>
                    </a:cubicBezTo>
                    <a:cubicBezTo>
                      <a:pt x="220374" y="55302"/>
                      <a:pt x="230571" y="56007"/>
                      <a:pt x="240541" y="58007"/>
                    </a:cubicBezTo>
                    <a:cubicBezTo>
                      <a:pt x="250586" y="60227"/>
                      <a:pt x="260214" y="64056"/>
                      <a:pt x="269052" y="69342"/>
                    </a:cubicBezTo>
                    <a:cubicBezTo>
                      <a:pt x="277853" y="73705"/>
                      <a:pt x="285380" y="80267"/>
                      <a:pt x="290911" y="88392"/>
                    </a:cubicBezTo>
                    <a:cubicBezTo>
                      <a:pt x="294627" y="94317"/>
                      <a:pt x="295796" y="101498"/>
                      <a:pt x="294142" y="108299"/>
                    </a:cubicBezTo>
                    <a:cubicBezTo>
                      <a:pt x="291985" y="115776"/>
                      <a:pt x="287889" y="122549"/>
                      <a:pt x="282262" y="127921"/>
                    </a:cubicBezTo>
                    <a:cubicBezTo>
                      <a:pt x="275420" y="134998"/>
                      <a:pt x="267760" y="141227"/>
                      <a:pt x="259453" y="146495"/>
                    </a:cubicBezTo>
                    <a:lnTo>
                      <a:pt x="291766" y="165545"/>
                    </a:lnTo>
                    <a:lnTo>
                      <a:pt x="274089" y="175736"/>
                    </a:lnTo>
                    <a:lnTo>
                      <a:pt x="241491" y="156686"/>
                    </a:lnTo>
                    <a:cubicBezTo>
                      <a:pt x="225972" y="164392"/>
                      <a:pt x="209739" y="170545"/>
                      <a:pt x="193022" y="175070"/>
                    </a:cubicBezTo>
                    <a:cubicBezTo>
                      <a:pt x="175535" y="179908"/>
                      <a:pt x="157668" y="183252"/>
                      <a:pt x="139611" y="185071"/>
                    </a:cubicBezTo>
                    <a:lnTo>
                      <a:pt x="122599" y="154496"/>
                    </a:lnTo>
                    <a:cubicBezTo>
                      <a:pt x="127332" y="154372"/>
                      <a:pt x="132065" y="153991"/>
                      <a:pt x="136759" y="153353"/>
                    </a:cubicBezTo>
                    <a:cubicBezTo>
                      <a:pt x="143127" y="152590"/>
                      <a:pt x="150255" y="151447"/>
                      <a:pt x="158143" y="149733"/>
                    </a:cubicBezTo>
                    <a:cubicBezTo>
                      <a:pt x="166031" y="148019"/>
                      <a:pt x="174204" y="145923"/>
                      <a:pt x="182948" y="143351"/>
                    </a:cubicBezTo>
                    <a:cubicBezTo>
                      <a:pt x="191435" y="140779"/>
                      <a:pt x="199722" y="137598"/>
                      <a:pt x="207753" y="133826"/>
                    </a:cubicBezTo>
                    <a:lnTo>
                      <a:pt x="157193" y="104585"/>
                    </a:lnTo>
                    <a:lnTo>
                      <a:pt x="150635" y="106871"/>
                    </a:lnTo>
                    <a:lnTo>
                      <a:pt x="143697" y="108966"/>
                    </a:lnTo>
                    <a:cubicBezTo>
                      <a:pt x="130962" y="113157"/>
                      <a:pt x="119368" y="116491"/>
                      <a:pt x="108723" y="118491"/>
                    </a:cubicBezTo>
                    <a:cubicBezTo>
                      <a:pt x="98953" y="120767"/>
                      <a:pt x="88993" y="122101"/>
                      <a:pt x="78976" y="122491"/>
                    </a:cubicBezTo>
                    <a:cubicBezTo>
                      <a:pt x="70128" y="122758"/>
                      <a:pt x="61290" y="121929"/>
                      <a:pt x="52651" y="120015"/>
                    </a:cubicBezTo>
                    <a:cubicBezTo>
                      <a:pt x="44117" y="118043"/>
                      <a:pt x="35924" y="114833"/>
                      <a:pt x="28321" y="110490"/>
                    </a:cubicBezTo>
                    <a:cubicBezTo>
                      <a:pt x="19958" y="106137"/>
                      <a:pt x="12707" y="99908"/>
                      <a:pt x="7128" y="92297"/>
                    </a:cubicBezTo>
                    <a:cubicBezTo>
                      <a:pt x="3070" y="86592"/>
                      <a:pt x="1055" y="79677"/>
                      <a:pt x="1426" y="72676"/>
                    </a:cubicBezTo>
                    <a:cubicBezTo>
                      <a:pt x="2167" y="65380"/>
                      <a:pt x="5085" y="58474"/>
                      <a:pt x="9789" y="52864"/>
                    </a:cubicBezTo>
                    <a:cubicBezTo>
                      <a:pt x="15596" y="45482"/>
                      <a:pt x="22524" y="39053"/>
                      <a:pt x="30317" y="33814"/>
                    </a:cubicBezTo>
                    <a:lnTo>
                      <a:pt x="0" y="16954"/>
                    </a:lnTo>
                    <a:lnTo>
                      <a:pt x="17582" y="6763"/>
                    </a:lnTo>
                    <a:lnTo>
                      <a:pt x="47329" y="23908"/>
                    </a:lnTo>
                    <a:cubicBezTo>
                      <a:pt x="61214" y="17002"/>
                      <a:pt x="75812" y="11639"/>
                      <a:pt x="90856" y="7906"/>
                    </a:cubicBezTo>
                    <a:cubicBezTo>
                      <a:pt x="105188" y="4239"/>
                      <a:pt x="119767" y="1591"/>
                      <a:pt x="134479" y="0"/>
                    </a:cubicBezTo>
                    <a:close/>
                    <a:moveTo>
                      <a:pt x="63105" y="82772"/>
                    </a:moveTo>
                    <a:cubicBezTo>
                      <a:pt x="69786" y="86601"/>
                      <a:pt x="77494" y="88259"/>
                      <a:pt x="85154" y="87535"/>
                    </a:cubicBezTo>
                    <a:cubicBezTo>
                      <a:pt x="95475" y="86325"/>
                      <a:pt x="105635" y="84029"/>
                      <a:pt x="115471" y="80677"/>
                    </a:cubicBezTo>
                    <a:lnTo>
                      <a:pt x="67952" y="53149"/>
                    </a:lnTo>
                    <a:cubicBezTo>
                      <a:pt x="50370" y="64579"/>
                      <a:pt x="48849" y="74104"/>
                      <a:pt x="63105" y="82772"/>
                    </a:cubicBezTo>
                    <a:close/>
                    <a:moveTo>
                      <a:pt x="229992" y="96679"/>
                    </a:moveTo>
                    <a:cubicBezTo>
                      <a:pt x="222750" y="92697"/>
                      <a:pt x="214405" y="91192"/>
                      <a:pt x="206232" y="92393"/>
                    </a:cubicBezTo>
                    <a:cubicBezTo>
                      <a:pt x="194961" y="93897"/>
                      <a:pt x="183832" y="96355"/>
                      <a:pt x="172969" y="99727"/>
                    </a:cubicBezTo>
                    <a:lnTo>
                      <a:pt x="220488" y="127063"/>
                    </a:lnTo>
                    <a:cubicBezTo>
                      <a:pt x="240446" y="114776"/>
                      <a:pt x="243677" y="104585"/>
                      <a:pt x="22999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37"/>
              <p:cNvSpPr/>
              <p:nvPr/>
            </p:nvSpPr>
            <p:spPr>
              <a:xfrm>
                <a:off x="6001532" y="4053935"/>
                <a:ext cx="19007" cy="25527"/>
              </a:xfrm>
              <a:custGeom>
                <a:avLst/>
                <a:gdLst/>
                <a:ahLst/>
                <a:cxnLst/>
                <a:rect l="l" t="t" r="r" b="b"/>
                <a:pathLst>
                  <a:path w="19007" h="25527" extrusionOk="0">
                    <a:moveTo>
                      <a:pt x="0" y="17241"/>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3" name="Google Shape;2993;p37"/>
              <p:cNvSpPr/>
              <p:nvPr/>
            </p:nvSpPr>
            <p:spPr>
              <a:xfrm>
                <a:off x="6128693" y="4064889"/>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4" name="Google Shape;2994;p37"/>
              <p:cNvSpPr/>
              <p:nvPr/>
            </p:nvSpPr>
            <p:spPr>
              <a:xfrm>
                <a:off x="6142758" y="400164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37"/>
              <p:cNvSpPr/>
              <p:nvPr/>
            </p:nvSpPr>
            <p:spPr>
              <a:xfrm>
                <a:off x="6043729" y="4008024"/>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37"/>
              <p:cNvSpPr/>
              <p:nvPr/>
            </p:nvSpPr>
            <p:spPr>
              <a:xfrm>
                <a:off x="5947360" y="3952875"/>
                <a:ext cx="58923" cy="38957"/>
              </a:xfrm>
              <a:custGeom>
                <a:avLst/>
                <a:gdLst/>
                <a:ahLst/>
                <a:cxnLst/>
                <a:rect l="l" t="t" r="r" b="b"/>
                <a:pathLst>
                  <a:path w="58923" h="38957" extrusionOk="0">
                    <a:moveTo>
                      <a:pt x="0" y="11049"/>
                    </a:moveTo>
                    <a:lnTo>
                      <a:pt x="48944" y="38957"/>
                    </a:lnTo>
                    <a:lnTo>
                      <a:pt x="58923" y="31623"/>
                    </a:lnTo>
                    <a:cubicBezTo>
                      <a:pt x="58923" y="31623"/>
                      <a:pt x="52841" y="24574"/>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37"/>
              <p:cNvSpPr/>
              <p:nvPr/>
            </p:nvSpPr>
            <p:spPr>
              <a:xfrm>
                <a:off x="6001532" y="3921728"/>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37"/>
              <p:cNvSpPr/>
              <p:nvPr/>
            </p:nvSpPr>
            <p:spPr>
              <a:xfrm>
                <a:off x="5879313" y="391668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37"/>
              <p:cNvSpPr/>
              <p:nvPr/>
            </p:nvSpPr>
            <p:spPr>
              <a:xfrm>
                <a:off x="5880264" y="3974210"/>
                <a:ext cx="30412" cy="30289"/>
              </a:xfrm>
              <a:custGeom>
                <a:avLst/>
                <a:gdLst/>
                <a:ahLst/>
                <a:cxnLst/>
                <a:rect l="l" t="t" r="r" b="b"/>
                <a:pathLst>
                  <a:path w="30412" h="30289" extrusionOk="0">
                    <a:moveTo>
                      <a:pt x="0" y="17907"/>
                    </a:moveTo>
                    <a:lnTo>
                      <a:pt x="0" y="0"/>
                    </a:lnTo>
                    <a:lnTo>
                      <a:pt x="30412" y="0"/>
                    </a:lnTo>
                    <a:lnTo>
                      <a:pt x="23094"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37"/>
              <p:cNvSpPr/>
              <p:nvPr/>
            </p:nvSpPr>
            <p:spPr>
              <a:xfrm>
                <a:off x="5879313" y="3898868"/>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957"/>
                      <a:pt x="120413" y="34290"/>
                    </a:cubicBezTo>
                    <a:cubicBezTo>
                      <a:pt x="113950" y="35624"/>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60"/>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64" y="180365"/>
                      <a:pt x="157297" y="183737"/>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442"/>
                    </a:cubicBezTo>
                    <a:lnTo>
                      <a:pt x="143317" y="109538"/>
                    </a:lnTo>
                    <a:cubicBezTo>
                      <a:pt x="130582" y="113729"/>
                      <a:pt x="118987" y="116967"/>
                      <a:pt x="108343" y="119063"/>
                    </a:cubicBezTo>
                    <a:cubicBezTo>
                      <a:pt x="98573" y="121339"/>
                      <a:pt x="88613" y="122673"/>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75"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9"/>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534"/>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01" name="Google Shape;3001;p37"/>
            <p:cNvGrpSpPr/>
            <p:nvPr/>
          </p:nvGrpSpPr>
          <p:grpSpPr>
            <a:xfrm>
              <a:off x="3781914" y="2856896"/>
              <a:ext cx="883852" cy="621029"/>
              <a:chOff x="5591539" y="3599021"/>
              <a:chExt cx="883852" cy="621029"/>
            </a:xfrm>
          </p:grpSpPr>
          <p:sp>
            <p:nvSpPr>
              <p:cNvPr id="3002" name="Google Shape;3002;p37"/>
              <p:cNvSpPr/>
              <p:nvPr/>
            </p:nvSpPr>
            <p:spPr>
              <a:xfrm>
                <a:off x="5591539" y="370855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37"/>
              <p:cNvSpPr/>
              <p:nvPr/>
            </p:nvSpPr>
            <p:spPr>
              <a:xfrm>
                <a:off x="5591633" y="3851719"/>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37"/>
              <p:cNvSpPr/>
              <p:nvPr/>
            </p:nvSpPr>
            <p:spPr>
              <a:xfrm>
                <a:off x="6408864" y="3854767"/>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37"/>
              <p:cNvSpPr/>
              <p:nvPr/>
            </p:nvSpPr>
            <p:spPr>
              <a:xfrm>
                <a:off x="5591539" y="359902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37"/>
              <p:cNvSpPr/>
              <p:nvPr/>
            </p:nvSpPr>
            <p:spPr>
              <a:xfrm>
                <a:off x="5717159" y="3668625"/>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0"/>
                      <a:pt x="92587" y="53650"/>
                    </a:cubicBezTo>
                    <a:cubicBezTo>
                      <a:pt x="216136" y="-17883"/>
                      <a:pt x="416476" y="-17883"/>
                      <a:pt x="540025" y="53650"/>
                    </a:cubicBezTo>
                    <a:cubicBezTo>
                      <a:pt x="606646" y="92130"/>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37"/>
              <p:cNvSpPr/>
              <p:nvPr/>
            </p:nvSpPr>
            <p:spPr>
              <a:xfrm>
                <a:off x="5717749" y="3690532"/>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675"/>
                      <a:pt x="4372" y="215194"/>
                      <a:pt x="0" y="172141"/>
                    </a:cubicBezTo>
                    <a:cubicBezTo>
                      <a:pt x="4372" y="129088"/>
                      <a:pt x="35069" y="86416"/>
                      <a:pt x="91997" y="53650"/>
                    </a:cubicBezTo>
                    <a:cubicBezTo>
                      <a:pt x="215546" y="-17883"/>
                      <a:pt x="415886" y="-17883"/>
                      <a:pt x="539435" y="53650"/>
                    </a:cubicBezTo>
                    <a:cubicBezTo>
                      <a:pt x="596363" y="86701"/>
                      <a:pt x="626965" y="128992"/>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37"/>
              <p:cNvSpPr/>
              <p:nvPr/>
            </p:nvSpPr>
            <p:spPr>
              <a:xfrm>
                <a:off x="5879313" y="3772757"/>
                <a:ext cx="294875" cy="185547"/>
              </a:xfrm>
              <a:custGeom>
                <a:avLst/>
                <a:gdLst/>
                <a:ahLst/>
                <a:cxnLst/>
                <a:rect l="l" t="t" r="r" b="b"/>
                <a:pathLst>
                  <a:path w="294875" h="185547" extrusionOk="0">
                    <a:moveTo>
                      <a:pt x="149495" y="30004"/>
                    </a:moveTo>
                    <a:cubicBezTo>
                      <a:pt x="145608" y="29994"/>
                      <a:pt x="141730" y="30309"/>
                      <a:pt x="137900" y="30956"/>
                    </a:cubicBezTo>
                    <a:cubicBezTo>
                      <a:pt x="132673" y="31718"/>
                      <a:pt x="126876" y="32766"/>
                      <a:pt x="120413" y="34100"/>
                    </a:cubicBezTo>
                    <a:cubicBezTo>
                      <a:pt x="113950" y="35433"/>
                      <a:pt x="107298" y="37243"/>
                      <a:pt x="100265" y="39243"/>
                    </a:cubicBezTo>
                    <a:cubicBezTo>
                      <a:pt x="93498" y="41291"/>
                      <a:pt x="86893" y="43844"/>
                      <a:pt x="80497" y="46863"/>
                    </a:cubicBezTo>
                    <a:lnTo>
                      <a:pt x="131247" y="76295"/>
                    </a:lnTo>
                    <a:lnTo>
                      <a:pt x="140751" y="73057"/>
                    </a:lnTo>
                    <a:cubicBezTo>
                      <a:pt x="153676" y="68675"/>
                      <a:pt x="165841" y="65056"/>
                      <a:pt x="177341" y="62103"/>
                    </a:cubicBezTo>
                    <a:cubicBezTo>
                      <a:pt x="188099" y="59188"/>
                      <a:pt x="199114" y="57340"/>
                      <a:pt x="210224" y="56579"/>
                    </a:cubicBezTo>
                    <a:cubicBezTo>
                      <a:pt x="220374" y="55969"/>
                      <a:pt x="230571" y="56674"/>
                      <a:pt x="240541" y="58674"/>
                    </a:cubicBezTo>
                    <a:cubicBezTo>
                      <a:pt x="250586" y="60893"/>
                      <a:pt x="260214" y="64723"/>
                      <a:pt x="269052" y="70009"/>
                    </a:cubicBezTo>
                    <a:cubicBezTo>
                      <a:pt x="277853" y="74371"/>
                      <a:pt x="285380" y="80924"/>
                      <a:pt x="290911" y="89059"/>
                    </a:cubicBezTo>
                    <a:cubicBezTo>
                      <a:pt x="294627" y="94983"/>
                      <a:pt x="295796" y="102165"/>
                      <a:pt x="294142" y="108966"/>
                    </a:cubicBezTo>
                    <a:cubicBezTo>
                      <a:pt x="291985" y="116443"/>
                      <a:pt x="287889" y="123215"/>
                      <a:pt x="282262" y="128588"/>
                    </a:cubicBezTo>
                    <a:cubicBezTo>
                      <a:pt x="275287" y="135617"/>
                      <a:pt x="267503" y="141789"/>
                      <a:pt x="259073" y="146971"/>
                    </a:cubicBezTo>
                    <a:lnTo>
                      <a:pt x="291386" y="166021"/>
                    </a:lnTo>
                    <a:lnTo>
                      <a:pt x="273709" y="176213"/>
                    </a:lnTo>
                    <a:lnTo>
                      <a:pt x="241111" y="157163"/>
                    </a:lnTo>
                    <a:cubicBezTo>
                      <a:pt x="225572" y="164821"/>
                      <a:pt x="209349" y="170983"/>
                      <a:pt x="192642" y="175546"/>
                    </a:cubicBezTo>
                    <a:cubicBezTo>
                      <a:pt x="175155" y="180385"/>
                      <a:pt x="157288" y="183728"/>
                      <a:pt x="139231" y="185547"/>
                    </a:cubicBezTo>
                    <a:lnTo>
                      <a:pt x="122219" y="154972"/>
                    </a:lnTo>
                    <a:cubicBezTo>
                      <a:pt x="126952" y="154848"/>
                      <a:pt x="131684" y="154467"/>
                      <a:pt x="136379" y="153829"/>
                    </a:cubicBezTo>
                    <a:cubicBezTo>
                      <a:pt x="142747" y="153067"/>
                      <a:pt x="149875" y="151924"/>
                      <a:pt x="157763" y="150209"/>
                    </a:cubicBezTo>
                    <a:cubicBezTo>
                      <a:pt x="165651"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5"/>
                      <a:pt x="60910" y="122406"/>
                      <a:pt x="52271" y="120491"/>
                    </a:cubicBezTo>
                    <a:cubicBezTo>
                      <a:pt x="43736" y="118520"/>
                      <a:pt x="35544" y="115310"/>
                      <a:pt x="27941" y="110966"/>
                    </a:cubicBezTo>
                    <a:cubicBezTo>
                      <a:pt x="19578" y="106613"/>
                      <a:pt x="12326" y="100384"/>
                      <a:pt x="6748" y="92773"/>
                    </a:cubicBezTo>
                    <a:cubicBezTo>
                      <a:pt x="2690" y="87068"/>
                      <a:pt x="675" y="80153"/>
                      <a:pt x="1045" y="73152"/>
                    </a:cubicBezTo>
                    <a:cubicBezTo>
                      <a:pt x="1787" y="65856"/>
                      <a:pt x="4704" y="58950"/>
                      <a:pt x="9409" y="53340"/>
                    </a:cubicBezTo>
                    <a:cubicBezTo>
                      <a:pt x="15216" y="45958"/>
                      <a:pt x="22144" y="39529"/>
                      <a:pt x="29937" y="34290"/>
                    </a:cubicBezTo>
                    <a:lnTo>
                      <a:pt x="0" y="16954"/>
                    </a:lnTo>
                    <a:lnTo>
                      <a:pt x="17582" y="6763"/>
                    </a:lnTo>
                    <a:lnTo>
                      <a:pt x="47329" y="23908"/>
                    </a:lnTo>
                    <a:cubicBezTo>
                      <a:pt x="61214" y="17002"/>
                      <a:pt x="75812" y="11640"/>
                      <a:pt x="90856" y="7906"/>
                    </a:cubicBezTo>
                    <a:cubicBezTo>
                      <a:pt x="105188" y="4239"/>
                      <a:pt x="119767" y="1591"/>
                      <a:pt x="134479" y="0"/>
                    </a:cubicBezTo>
                    <a:close/>
                    <a:moveTo>
                      <a:pt x="63105" y="83439"/>
                    </a:moveTo>
                    <a:cubicBezTo>
                      <a:pt x="69786" y="87278"/>
                      <a:pt x="77494" y="88916"/>
                      <a:pt x="85154" y="88106"/>
                    </a:cubicBezTo>
                    <a:cubicBezTo>
                      <a:pt x="95475" y="86982"/>
                      <a:pt x="105644" y="84715"/>
                      <a:pt x="115471" y="81344"/>
                    </a:cubicBezTo>
                    <a:lnTo>
                      <a:pt x="67952" y="53816"/>
                    </a:lnTo>
                    <a:cubicBezTo>
                      <a:pt x="50370" y="65246"/>
                      <a:pt x="48849" y="75343"/>
                      <a:pt x="63105" y="83439"/>
                    </a:cubicBezTo>
                    <a:close/>
                    <a:moveTo>
                      <a:pt x="229992" y="97346"/>
                    </a:moveTo>
                    <a:cubicBezTo>
                      <a:pt x="222750" y="93364"/>
                      <a:pt x="214405" y="91859"/>
                      <a:pt x="206232" y="93059"/>
                    </a:cubicBezTo>
                    <a:cubicBezTo>
                      <a:pt x="194951" y="94517"/>
                      <a:pt x="183822" y="96974"/>
                      <a:pt x="172969" y="100394"/>
                    </a:cubicBezTo>
                    <a:lnTo>
                      <a:pt x="220488" y="127730"/>
                    </a:lnTo>
                    <a:cubicBezTo>
                      <a:pt x="240446" y="115443"/>
                      <a:pt x="243677" y="105251"/>
                      <a:pt x="229992" y="9734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37"/>
              <p:cNvSpPr/>
              <p:nvPr/>
            </p:nvSpPr>
            <p:spPr>
              <a:xfrm>
                <a:off x="6001532" y="3910488"/>
                <a:ext cx="19007" cy="25527"/>
              </a:xfrm>
              <a:custGeom>
                <a:avLst/>
                <a:gdLst/>
                <a:ahLst/>
                <a:cxnLst/>
                <a:rect l="l" t="t" r="r" b="b"/>
                <a:pathLst>
                  <a:path w="19007" h="25527" extrusionOk="0">
                    <a:moveTo>
                      <a:pt x="0" y="17240"/>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37"/>
              <p:cNvSpPr/>
              <p:nvPr/>
            </p:nvSpPr>
            <p:spPr>
              <a:xfrm>
                <a:off x="6128693" y="3921442"/>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1" name="Google Shape;3011;p37"/>
              <p:cNvSpPr/>
              <p:nvPr/>
            </p:nvSpPr>
            <p:spPr>
              <a:xfrm>
                <a:off x="6142758" y="3858196"/>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2" name="Google Shape;3012;p37"/>
              <p:cNvSpPr/>
              <p:nvPr/>
            </p:nvSpPr>
            <p:spPr>
              <a:xfrm>
                <a:off x="6043729" y="3865054"/>
                <a:ext cx="47328" cy="33147"/>
              </a:xfrm>
              <a:custGeom>
                <a:avLst/>
                <a:gdLst/>
                <a:ahLst/>
                <a:cxnLst/>
                <a:rect l="l" t="t" r="r" b="b"/>
                <a:pathLst>
                  <a:path w="47328" h="33147" extrusionOk="0">
                    <a:moveTo>
                      <a:pt x="0" y="9525"/>
                    </a:moveTo>
                    <a:lnTo>
                      <a:pt x="10454" y="0"/>
                    </a:lnTo>
                    <a:lnTo>
                      <a:pt x="47329" y="25527"/>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37"/>
              <p:cNvSpPr/>
              <p:nvPr/>
            </p:nvSpPr>
            <p:spPr>
              <a:xfrm>
                <a:off x="5947360" y="3809142"/>
                <a:ext cx="58828" cy="38957"/>
              </a:xfrm>
              <a:custGeom>
                <a:avLst/>
                <a:gdLst/>
                <a:ahLst/>
                <a:cxnLst/>
                <a:rect l="l" t="t" r="r" b="b"/>
                <a:pathLst>
                  <a:path w="58828" h="38957" extrusionOk="0">
                    <a:moveTo>
                      <a:pt x="0" y="11335"/>
                    </a:moveTo>
                    <a:lnTo>
                      <a:pt x="48849" y="38957"/>
                    </a:lnTo>
                    <a:lnTo>
                      <a:pt x="58828" y="31623"/>
                    </a:lnTo>
                    <a:cubicBezTo>
                      <a:pt x="58828" y="31623"/>
                      <a:pt x="52746" y="24574"/>
                      <a:pt x="52271" y="23908"/>
                    </a:cubicBezTo>
                    <a:cubicBezTo>
                      <a:pt x="47871" y="18840"/>
                      <a:pt x="42710" y="14507"/>
                      <a:pt x="36970" y="11049"/>
                    </a:cubicBezTo>
                    <a:cubicBezTo>
                      <a:pt x="33358"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37"/>
              <p:cNvSpPr/>
              <p:nvPr/>
            </p:nvSpPr>
            <p:spPr>
              <a:xfrm>
                <a:off x="6001532" y="3778281"/>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37"/>
              <p:cNvSpPr/>
              <p:nvPr/>
            </p:nvSpPr>
            <p:spPr>
              <a:xfrm>
                <a:off x="5879313" y="3773233"/>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37"/>
              <p:cNvSpPr/>
              <p:nvPr/>
            </p:nvSpPr>
            <p:spPr>
              <a:xfrm>
                <a:off x="5880264" y="3830764"/>
                <a:ext cx="30412" cy="30289"/>
              </a:xfrm>
              <a:custGeom>
                <a:avLst/>
                <a:gdLst/>
                <a:ahLst/>
                <a:cxnLst/>
                <a:rect l="l" t="t" r="r" b="b"/>
                <a:pathLst>
                  <a:path w="30412" h="30289" extrusionOk="0">
                    <a:moveTo>
                      <a:pt x="0" y="17907"/>
                    </a:moveTo>
                    <a:lnTo>
                      <a:pt x="0" y="0"/>
                    </a:lnTo>
                    <a:lnTo>
                      <a:pt x="30412" y="0"/>
                    </a:lnTo>
                    <a:lnTo>
                      <a:pt x="23094"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37"/>
              <p:cNvSpPr/>
              <p:nvPr/>
            </p:nvSpPr>
            <p:spPr>
              <a:xfrm>
                <a:off x="5879313" y="3755421"/>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861"/>
                      <a:pt x="120413" y="34290"/>
                    </a:cubicBezTo>
                    <a:cubicBezTo>
                      <a:pt x="113950" y="35719"/>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59"/>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55" y="180318"/>
                      <a:pt x="157288" y="183690"/>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347"/>
                    </a:cubicBezTo>
                    <a:lnTo>
                      <a:pt x="143317" y="109538"/>
                    </a:lnTo>
                    <a:cubicBezTo>
                      <a:pt x="130582" y="113729"/>
                      <a:pt x="118987" y="116967"/>
                      <a:pt x="108343" y="119063"/>
                    </a:cubicBezTo>
                    <a:cubicBezTo>
                      <a:pt x="98573" y="121339"/>
                      <a:pt x="88613" y="122672"/>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84"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8"/>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153"/>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8" name="Google Shape;3018;p37"/>
            <p:cNvGrpSpPr/>
            <p:nvPr/>
          </p:nvGrpSpPr>
          <p:grpSpPr>
            <a:xfrm>
              <a:off x="3810520" y="2694304"/>
              <a:ext cx="883852" cy="621125"/>
              <a:chOff x="5620145" y="3436429"/>
              <a:chExt cx="883852" cy="621125"/>
            </a:xfrm>
          </p:grpSpPr>
          <p:sp>
            <p:nvSpPr>
              <p:cNvPr id="3019" name="Google Shape;3019;p37"/>
              <p:cNvSpPr/>
              <p:nvPr/>
            </p:nvSpPr>
            <p:spPr>
              <a:xfrm>
                <a:off x="5620145" y="354606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37"/>
              <p:cNvSpPr/>
              <p:nvPr/>
            </p:nvSpPr>
            <p:spPr>
              <a:xfrm>
                <a:off x="5620240" y="3689127"/>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37"/>
              <p:cNvSpPr/>
              <p:nvPr/>
            </p:nvSpPr>
            <p:spPr>
              <a:xfrm>
                <a:off x="6437470" y="3692175"/>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37"/>
              <p:cNvSpPr/>
              <p:nvPr/>
            </p:nvSpPr>
            <p:spPr>
              <a:xfrm>
                <a:off x="5620145" y="343642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37"/>
              <p:cNvSpPr/>
              <p:nvPr/>
            </p:nvSpPr>
            <p:spPr>
              <a:xfrm>
                <a:off x="5745842" y="3506057"/>
                <a:ext cx="632610" cy="366093"/>
              </a:xfrm>
              <a:custGeom>
                <a:avLst/>
                <a:gdLst/>
                <a:ahLst/>
                <a:cxnLst/>
                <a:rect l="l" t="t" r="r" b="b"/>
                <a:pathLst>
                  <a:path w="632610" h="366093" extrusionOk="0">
                    <a:moveTo>
                      <a:pt x="632040" y="194024"/>
                    </a:moveTo>
                    <a:cubicBezTo>
                      <a:pt x="627573" y="237077"/>
                      <a:pt x="596971" y="279749"/>
                      <a:pt x="539948" y="312515"/>
                    </a:cubicBezTo>
                    <a:cubicBezTo>
                      <a:pt x="416399" y="383953"/>
                      <a:pt x="216059"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37"/>
              <p:cNvSpPr/>
              <p:nvPr/>
            </p:nvSpPr>
            <p:spPr>
              <a:xfrm>
                <a:off x="5746450" y="3527964"/>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37"/>
              <p:cNvSpPr/>
              <p:nvPr/>
            </p:nvSpPr>
            <p:spPr>
              <a:xfrm>
                <a:off x="5908110" y="3610832"/>
                <a:ext cx="294341" cy="184880"/>
              </a:xfrm>
              <a:custGeom>
                <a:avLst/>
                <a:gdLst/>
                <a:ahLst/>
                <a:cxnLst/>
                <a:rect l="l" t="t" r="r" b="b"/>
                <a:pathLst>
                  <a:path w="294341" h="184880" extrusionOk="0">
                    <a:moveTo>
                      <a:pt x="149305" y="29337"/>
                    </a:moveTo>
                    <a:cubicBezTo>
                      <a:pt x="145418" y="29328"/>
                      <a:pt x="141540" y="29642"/>
                      <a:pt x="137710" y="30289"/>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7"/>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2"/>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3"/>
                    </a:cubicBezTo>
                    <a:cubicBezTo>
                      <a:pt x="164986" y="147828"/>
                      <a:pt x="173254" y="145733"/>
                      <a:pt x="181998" y="143161"/>
                    </a:cubicBezTo>
                    <a:cubicBezTo>
                      <a:pt x="190494" y="140608"/>
                      <a:pt x="198781" y="137427"/>
                      <a:pt x="206802" y="133636"/>
                    </a:cubicBezTo>
                    <a:lnTo>
                      <a:pt x="156337" y="104394"/>
                    </a:lnTo>
                    <a:lnTo>
                      <a:pt x="149685" y="106680"/>
                    </a:lnTo>
                    <a:lnTo>
                      <a:pt x="142747" y="108776"/>
                    </a:lnTo>
                    <a:cubicBezTo>
                      <a:pt x="130012" y="112967"/>
                      <a:pt x="118417" y="116300"/>
                      <a:pt x="107773" y="118301"/>
                    </a:cubicBezTo>
                    <a:cubicBezTo>
                      <a:pt x="98212" y="120768"/>
                      <a:pt x="88442" y="122330"/>
                      <a:pt x="78596" y="122968"/>
                    </a:cubicBezTo>
                    <a:cubicBezTo>
                      <a:pt x="69748" y="123282"/>
                      <a:pt x="60900" y="122444"/>
                      <a:pt x="52271" y="120491"/>
                    </a:cubicBezTo>
                    <a:cubicBezTo>
                      <a:pt x="43736" y="118548"/>
                      <a:pt x="35535" y="115338"/>
                      <a:pt x="27941" y="110966"/>
                    </a:cubicBezTo>
                    <a:cubicBezTo>
                      <a:pt x="19578" y="106613"/>
                      <a:pt x="12326" y="100384"/>
                      <a:pt x="6748" y="92773"/>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3"/>
                    </a:cubicBezTo>
                    <a:cubicBezTo>
                      <a:pt x="194799" y="93897"/>
                      <a:pt x="183708" y="96355"/>
                      <a:pt x="172874" y="99727"/>
                    </a:cubicBezTo>
                    <a:lnTo>
                      <a:pt x="220393" y="127063"/>
                    </a:lnTo>
                    <a:cubicBezTo>
                      <a:pt x="240161" y="114776"/>
                      <a:pt x="243487" y="104585"/>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37"/>
              <p:cNvSpPr/>
              <p:nvPr/>
            </p:nvSpPr>
            <p:spPr>
              <a:xfrm>
                <a:off x="6030138" y="3747992"/>
                <a:ext cx="19007" cy="25431"/>
              </a:xfrm>
              <a:custGeom>
                <a:avLst/>
                <a:gdLst/>
                <a:ahLst/>
                <a:cxnLst/>
                <a:rect l="l" t="t" r="r" b="b"/>
                <a:pathLst>
                  <a:path w="19007" h="25431" extrusionOk="0">
                    <a:moveTo>
                      <a:pt x="0" y="17145"/>
                    </a:moveTo>
                    <a:cubicBezTo>
                      <a:pt x="475"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37"/>
              <p:cNvSpPr/>
              <p:nvPr/>
            </p:nvSpPr>
            <p:spPr>
              <a:xfrm>
                <a:off x="6157299" y="3758850"/>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37"/>
              <p:cNvSpPr/>
              <p:nvPr/>
            </p:nvSpPr>
            <p:spPr>
              <a:xfrm>
                <a:off x="6171364" y="3695604"/>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37"/>
              <p:cNvSpPr/>
              <p:nvPr/>
            </p:nvSpPr>
            <p:spPr>
              <a:xfrm>
                <a:off x="6072240" y="3701986"/>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37"/>
              <p:cNvSpPr/>
              <p:nvPr/>
            </p:nvSpPr>
            <p:spPr>
              <a:xfrm>
                <a:off x="5975967" y="3647217"/>
                <a:ext cx="58828" cy="38957"/>
              </a:xfrm>
              <a:custGeom>
                <a:avLst/>
                <a:gdLst/>
                <a:ahLst/>
                <a:cxnLst/>
                <a:rect l="l" t="t" r="r" b="b"/>
                <a:pathLst>
                  <a:path w="58828" h="38957" extrusionOk="0">
                    <a:moveTo>
                      <a:pt x="0" y="10382"/>
                    </a:moveTo>
                    <a:lnTo>
                      <a:pt x="48754" y="38957"/>
                    </a:lnTo>
                    <a:lnTo>
                      <a:pt x="58828" y="31623"/>
                    </a:lnTo>
                    <a:cubicBezTo>
                      <a:pt x="58828" y="31623"/>
                      <a:pt x="52651" y="24574"/>
                      <a:pt x="52176" y="23908"/>
                    </a:cubicBezTo>
                    <a:cubicBezTo>
                      <a:pt x="47776" y="18878"/>
                      <a:pt x="42615" y="14573"/>
                      <a:pt x="36875" y="11144"/>
                    </a:cubicBezTo>
                    <a:cubicBezTo>
                      <a:pt x="33263"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37"/>
              <p:cNvSpPr/>
              <p:nvPr/>
            </p:nvSpPr>
            <p:spPr>
              <a:xfrm>
                <a:off x="6030138" y="3615690"/>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37"/>
              <p:cNvSpPr/>
              <p:nvPr/>
            </p:nvSpPr>
            <p:spPr>
              <a:xfrm>
                <a:off x="5907920" y="3610641"/>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37"/>
              <p:cNvSpPr/>
              <p:nvPr/>
            </p:nvSpPr>
            <p:spPr>
              <a:xfrm>
                <a:off x="5908870" y="3668267"/>
                <a:ext cx="30317" cy="30289"/>
              </a:xfrm>
              <a:custGeom>
                <a:avLst/>
                <a:gdLst/>
                <a:ahLst/>
                <a:cxnLst/>
                <a:rect l="l" t="t" r="r" b="b"/>
                <a:pathLst>
                  <a:path w="30317" h="30289" extrusionOk="0">
                    <a:moveTo>
                      <a:pt x="0" y="17907"/>
                    </a:moveTo>
                    <a:lnTo>
                      <a:pt x="0" y="0"/>
                    </a:lnTo>
                    <a:lnTo>
                      <a:pt x="30317" y="0"/>
                    </a:lnTo>
                    <a:lnTo>
                      <a:pt x="22999"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37"/>
              <p:cNvSpPr/>
              <p:nvPr/>
            </p:nvSpPr>
            <p:spPr>
              <a:xfrm>
                <a:off x="5907539" y="3592925"/>
                <a:ext cx="294911" cy="185451"/>
              </a:xfrm>
              <a:custGeom>
                <a:avLst/>
                <a:gdLst/>
                <a:ahLst/>
                <a:cxnLst/>
                <a:rect l="l" t="t" r="r" b="b"/>
                <a:pathLst>
                  <a:path w="294911" h="185451" extrusionOk="0">
                    <a:moveTo>
                      <a:pt x="149875" y="30099"/>
                    </a:moveTo>
                    <a:cubicBezTo>
                      <a:pt x="145988" y="30089"/>
                      <a:pt x="142110" y="30404"/>
                      <a:pt x="138280" y="31052"/>
                    </a:cubicBezTo>
                    <a:cubicBezTo>
                      <a:pt x="133148" y="31813"/>
                      <a:pt x="127256" y="32861"/>
                      <a:pt x="120793" y="34195"/>
                    </a:cubicBezTo>
                    <a:cubicBezTo>
                      <a:pt x="114331" y="35528"/>
                      <a:pt x="107678" y="37243"/>
                      <a:pt x="100740" y="39338"/>
                    </a:cubicBezTo>
                    <a:cubicBezTo>
                      <a:pt x="93935" y="41377"/>
                      <a:pt x="87302" y="43920"/>
                      <a:pt x="80877" y="46958"/>
                    </a:cubicBezTo>
                    <a:lnTo>
                      <a:pt x="131722" y="76295"/>
                    </a:lnTo>
                    <a:lnTo>
                      <a:pt x="140751" y="73152"/>
                    </a:lnTo>
                    <a:cubicBezTo>
                      <a:pt x="153676" y="68771"/>
                      <a:pt x="165936" y="65151"/>
                      <a:pt x="177341" y="62103"/>
                    </a:cubicBezTo>
                    <a:cubicBezTo>
                      <a:pt x="188108" y="59265"/>
                      <a:pt x="199114" y="57445"/>
                      <a:pt x="210224" y="56674"/>
                    </a:cubicBezTo>
                    <a:cubicBezTo>
                      <a:pt x="220374" y="56064"/>
                      <a:pt x="230571" y="56769"/>
                      <a:pt x="240541" y="58769"/>
                    </a:cubicBezTo>
                    <a:cubicBezTo>
                      <a:pt x="250577" y="60979"/>
                      <a:pt x="260204" y="64779"/>
                      <a:pt x="269052" y="70009"/>
                    </a:cubicBezTo>
                    <a:cubicBezTo>
                      <a:pt x="277824" y="74409"/>
                      <a:pt x="285351" y="80963"/>
                      <a:pt x="290911" y="89059"/>
                    </a:cubicBezTo>
                    <a:cubicBezTo>
                      <a:pt x="294684" y="94964"/>
                      <a:pt x="295853" y="102165"/>
                      <a:pt x="294142" y="108966"/>
                    </a:cubicBezTo>
                    <a:cubicBezTo>
                      <a:pt x="291985" y="116443"/>
                      <a:pt x="287889" y="123215"/>
                      <a:pt x="282262" y="128588"/>
                    </a:cubicBezTo>
                    <a:cubicBezTo>
                      <a:pt x="275315" y="135617"/>
                      <a:pt x="267522" y="141761"/>
                      <a:pt x="259073" y="146876"/>
                    </a:cubicBezTo>
                    <a:lnTo>
                      <a:pt x="291386" y="165926"/>
                    </a:lnTo>
                    <a:lnTo>
                      <a:pt x="273709" y="176117"/>
                    </a:lnTo>
                    <a:lnTo>
                      <a:pt x="241111" y="157067"/>
                    </a:lnTo>
                    <a:cubicBezTo>
                      <a:pt x="225591" y="164735"/>
                      <a:pt x="209359" y="170860"/>
                      <a:pt x="192642" y="175355"/>
                    </a:cubicBezTo>
                    <a:cubicBezTo>
                      <a:pt x="175164" y="180280"/>
                      <a:pt x="157297" y="183652"/>
                      <a:pt x="139231" y="185452"/>
                    </a:cubicBezTo>
                    <a:lnTo>
                      <a:pt x="122219" y="154877"/>
                    </a:lnTo>
                    <a:cubicBezTo>
                      <a:pt x="126990" y="154753"/>
                      <a:pt x="131751" y="154372"/>
                      <a:pt x="136474" y="153734"/>
                    </a:cubicBezTo>
                    <a:cubicBezTo>
                      <a:pt x="142842" y="152971"/>
                      <a:pt x="149875" y="151829"/>
                      <a:pt x="157763" y="150114"/>
                    </a:cubicBezTo>
                    <a:cubicBezTo>
                      <a:pt x="165651" y="148400"/>
                      <a:pt x="173824" y="146209"/>
                      <a:pt x="182568" y="143732"/>
                    </a:cubicBezTo>
                    <a:cubicBezTo>
                      <a:pt x="191074" y="141218"/>
                      <a:pt x="199370" y="138036"/>
                      <a:pt x="207373" y="134207"/>
                    </a:cubicBezTo>
                    <a:lnTo>
                      <a:pt x="156907" y="105061"/>
                    </a:lnTo>
                    <a:lnTo>
                      <a:pt x="150255" y="107347"/>
                    </a:lnTo>
                    <a:lnTo>
                      <a:pt x="143317" y="109442"/>
                    </a:lnTo>
                    <a:cubicBezTo>
                      <a:pt x="130582" y="113633"/>
                      <a:pt x="118987" y="116872"/>
                      <a:pt x="108343" y="118967"/>
                    </a:cubicBezTo>
                    <a:cubicBezTo>
                      <a:pt x="98573" y="121244"/>
                      <a:pt x="88613" y="122587"/>
                      <a:pt x="78596" y="122968"/>
                    </a:cubicBezTo>
                    <a:cubicBezTo>
                      <a:pt x="69758" y="123311"/>
                      <a:pt x="60910" y="122511"/>
                      <a:pt x="52271" y="120587"/>
                    </a:cubicBezTo>
                    <a:cubicBezTo>
                      <a:pt x="43746" y="118596"/>
                      <a:pt x="35554" y="115396"/>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44" y="46072"/>
                      <a:pt x="22163" y="39653"/>
                      <a:pt x="29937" y="34385"/>
                    </a:cubicBezTo>
                    <a:lnTo>
                      <a:pt x="0" y="17050"/>
                    </a:lnTo>
                    <a:lnTo>
                      <a:pt x="17677" y="6858"/>
                    </a:lnTo>
                    <a:lnTo>
                      <a:pt x="47329" y="24003"/>
                    </a:lnTo>
                    <a:cubicBezTo>
                      <a:pt x="61242" y="17050"/>
                      <a:pt x="75869" y="11659"/>
                      <a:pt x="90951" y="7906"/>
                    </a:cubicBezTo>
                    <a:cubicBezTo>
                      <a:pt x="105302" y="4315"/>
                      <a:pt x="119871" y="1667"/>
                      <a:pt x="134574" y="0"/>
                    </a:cubicBezTo>
                    <a:close/>
                    <a:moveTo>
                      <a:pt x="63580" y="83439"/>
                    </a:moveTo>
                    <a:cubicBezTo>
                      <a:pt x="70214" y="87306"/>
                      <a:pt x="77903" y="88973"/>
                      <a:pt x="85534" y="88202"/>
                    </a:cubicBezTo>
                    <a:cubicBezTo>
                      <a:pt x="95846" y="87030"/>
                      <a:pt x="106015" y="84763"/>
                      <a:pt x="115851" y="81439"/>
                    </a:cubicBezTo>
                    <a:lnTo>
                      <a:pt x="68332" y="53912"/>
                    </a:lnTo>
                    <a:cubicBezTo>
                      <a:pt x="50655" y="65342"/>
                      <a:pt x="49230" y="75247"/>
                      <a:pt x="63580" y="83725"/>
                    </a:cubicBezTo>
                    <a:close/>
                    <a:moveTo>
                      <a:pt x="230372" y="97441"/>
                    </a:moveTo>
                    <a:cubicBezTo>
                      <a:pt x="223139" y="93421"/>
                      <a:pt x="214786" y="91916"/>
                      <a:pt x="206612" y="93154"/>
                    </a:cubicBezTo>
                    <a:cubicBezTo>
                      <a:pt x="195360" y="94612"/>
                      <a:pt x="184259" y="97069"/>
                      <a:pt x="173444" y="100489"/>
                    </a:cubicBezTo>
                    <a:lnTo>
                      <a:pt x="220963" y="127826"/>
                    </a:lnTo>
                    <a:cubicBezTo>
                      <a:pt x="240921" y="115443"/>
                      <a:pt x="244057" y="105318"/>
                      <a:pt x="23037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35" name="Google Shape;3035;p37"/>
            <p:cNvGrpSpPr/>
            <p:nvPr/>
          </p:nvGrpSpPr>
          <p:grpSpPr>
            <a:xfrm>
              <a:off x="3800921" y="2531712"/>
              <a:ext cx="883852" cy="621125"/>
              <a:chOff x="5610546" y="3273837"/>
              <a:chExt cx="883852" cy="621125"/>
            </a:xfrm>
          </p:grpSpPr>
          <p:sp>
            <p:nvSpPr>
              <p:cNvPr id="3036" name="Google Shape;3036;p37"/>
              <p:cNvSpPr/>
              <p:nvPr/>
            </p:nvSpPr>
            <p:spPr>
              <a:xfrm>
                <a:off x="5610546" y="338347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37"/>
              <p:cNvSpPr/>
              <p:nvPr/>
            </p:nvSpPr>
            <p:spPr>
              <a:xfrm>
                <a:off x="5610736" y="3526535"/>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37"/>
              <p:cNvSpPr/>
              <p:nvPr/>
            </p:nvSpPr>
            <p:spPr>
              <a:xfrm>
                <a:off x="6427967" y="3529583"/>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37"/>
              <p:cNvSpPr/>
              <p:nvPr/>
            </p:nvSpPr>
            <p:spPr>
              <a:xfrm>
                <a:off x="5610546" y="327383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37"/>
              <p:cNvSpPr/>
              <p:nvPr/>
            </p:nvSpPr>
            <p:spPr>
              <a:xfrm>
                <a:off x="5736262" y="3343465"/>
                <a:ext cx="632609" cy="366093"/>
              </a:xfrm>
              <a:custGeom>
                <a:avLst/>
                <a:gdLst/>
                <a:ahLst/>
                <a:cxnLst/>
                <a:rect l="l" t="t" r="r" b="b"/>
                <a:pathLst>
                  <a:path w="632609" h="366093" extrusionOk="0">
                    <a:moveTo>
                      <a:pt x="632021"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551" y="92202"/>
                      <a:pt x="637344" y="143637"/>
                      <a:pt x="632021"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37"/>
              <p:cNvSpPr/>
              <p:nvPr/>
            </p:nvSpPr>
            <p:spPr>
              <a:xfrm>
                <a:off x="5736851" y="3365444"/>
                <a:ext cx="631431" cy="344114"/>
              </a:xfrm>
              <a:custGeom>
                <a:avLst/>
                <a:gdLst/>
                <a:ahLst/>
                <a:cxnLst/>
                <a:rect l="l" t="t" r="r" b="b"/>
                <a:pathLst>
                  <a:path w="631431" h="344114" extrusionOk="0">
                    <a:moveTo>
                      <a:pt x="631431"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886" y="-17883"/>
                      <a:pt x="539435" y="53650"/>
                    </a:cubicBezTo>
                    <a:cubicBezTo>
                      <a:pt x="596363" y="86606"/>
                      <a:pt x="626965" y="128992"/>
                      <a:pt x="631431"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2" name="Google Shape;3042;p37"/>
              <p:cNvSpPr/>
              <p:nvPr/>
            </p:nvSpPr>
            <p:spPr>
              <a:xfrm>
                <a:off x="5898416" y="3447859"/>
                <a:ext cx="294651" cy="185451"/>
              </a:xfrm>
              <a:custGeom>
                <a:avLst/>
                <a:gdLst/>
                <a:ahLst/>
                <a:cxnLst/>
                <a:rect l="l" t="t" r="r" b="b"/>
                <a:pathLst>
                  <a:path w="294651" h="185451" extrusionOk="0">
                    <a:moveTo>
                      <a:pt x="149495" y="29813"/>
                    </a:moveTo>
                    <a:cubicBezTo>
                      <a:pt x="145608" y="29756"/>
                      <a:pt x="141730" y="30042"/>
                      <a:pt x="137900" y="30671"/>
                    </a:cubicBezTo>
                    <a:cubicBezTo>
                      <a:pt x="132673" y="31433"/>
                      <a:pt x="126875" y="32480"/>
                      <a:pt x="120413" y="33814"/>
                    </a:cubicBezTo>
                    <a:cubicBezTo>
                      <a:pt x="113950" y="35147"/>
                      <a:pt x="107203" y="36957"/>
                      <a:pt x="100265" y="39052"/>
                    </a:cubicBezTo>
                    <a:cubicBezTo>
                      <a:pt x="93498" y="41053"/>
                      <a:pt x="86884" y="43567"/>
                      <a:pt x="80497" y="46577"/>
                    </a:cubicBezTo>
                    <a:lnTo>
                      <a:pt x="131247" y="76009"/>
                    </a:lnTo>
                    <a:lnTo>
                      <a:pt x="140751" y="72771"/>
                    </a:lnTo>
                    <a:cubicBezTo>
                      <a:pt x="153676" y="68485"/>
                      <a:pt x="165841" y="64770"/>
                      <a:pt x="177341" y="61817"/>
                    </a:cubicBezTo>
                    <a:cubicBezTo>
                      <a:pt x="188089" y="58883"/>
                      <a:pt x="199104" y="57064"/>
                      <a:pt x="210224" y="56388"/>
                    </a:cubicBezTo>
                    <a:cubicBezTo>
                      <a:pt x="220345" y="55702"/>
                      <a:pt x="230505" y="56369"/>
                      <a:pt x="240446" y="58388"/>
                    </a:cubicBezTo>
                    <a:cubicBezTo>
                      <a:pt x="250453" y="60655"/>
                      <a:pt x="260043" y="64475"/>
                      <a:pt x="268862" y="69723"/>
                    </a:cubicBezTo>
                    <a:cubicBezTo>
                      <a:pt x="277644" y="74114"/>
                      <a:pt x="285161" y="80667"/>
                      <a:pt x="290721" y="88773"/>
                    </a:cubicBezTo>
                    <a:cubicBezTo>
                      <a:pt x="294389" y="94717"/>
                      <a:pt x="295549" y="101879"/>
                      <a:pt x="293952" y="108680"/>
                    </a:cubicBezTo>
                    <a:cubicBezTo>
                      <a:pt x="291776" y="116148"/>
                      <a:pt x="287680" y="122920"/>
                      <a:pt x="282072" y="128302"/>
                    </a:cubicBezTo>
                    <a:cubicBezTo>
                      <a:pt x="275239" y="135350"/>
                      <a:pt x="267617" y="141580"/>
                      <a:pt x="259358" y="146875"/>
                    </a:cubicBezTo>
                    <a:lnTo>
                      <a:pt x="291671" y="165925"/>
                    </a:lnTo>
                    <a:lnTo>
                      <a:pt x="273994" y="176117"/>
                    </a:lnTo>
                    <a:lnTo>
                      <a:pt x="241396" y="157067"/>
                    </a:lnTo>
                    <a:cubicBezTo>
                      <a:pt x="225867" y="164735"/>
                      <a:pt x="209635" y="170898"/>
                      <a:pt x="192927" y="175450"/>
                    </a:cubicBezTo>
                    <a:cubicBezTo>
                      <a:pt x="175440" y="180289"/>
                      <a:pt x="157573" y="183633"/>
                      <a:pt x="139516" y="185452"/>
                    </a:cubicBezTo>
                    <a:lnTo>
                      <a:pt x="122409" y="154876"/>
                    </a:lnTo>
                    <a:cubicBezTo>
                      <a:pt x="127180" y="154753"/>
                      <a:pt x="131941" y="154372"/>
                      <a:pt x="136664" y="153734"/>
                    </a:cubicBezTo>
                    <a:cubicBezTo>
                      <a:pt x="143821" y="152924"/>
                      <a:pt x="150930" y="151714"/>
                      <a:pt x="157953" y="150114"/>
                    </a:cubicBezTo>
                    <a:cubicBezTo>
                      <a:pt x="165841" y="148400"/>
                      <a:pt x="174109" y="146304"/>
                      <a:pt x="182853" y="143732"/>
                    </a:cubicBezTo>
                    <a:cubicBezTo>
                      <a:pt x="191340" y="141151"/>
                      <a:pt x="199627" y="137970"/>
                      <a:pt x="207658" y="134207"/>
                    </a:cubicBezTo>
                    <a:lnTo>
                      <a:pt x="156812" y="104966"/>
                    </a:lnTo>
                    <a:lnTo>
                      <a:pt x="150255" y="107251"/>
                    </a:lnTo>
                    <a:lnTo>
                      <a:pt x="143317" y="109347"/>
                    </a:lnTo>
                    <a:cubicBezTo>
                      <a:pt x="130582" y="113538"/>
                      <a:pt x="118892" y="116872"/>
                      <a:pt x="108343" y="118872"/>
                    </a:cubicBezTo>
                    <a:cubicBezTo>
                      <a:pt x="98545" y="121149"/>
                      <a:pt x="88556" y="122492"/>
                      <a:pt x="78501" y="122873"/>
                    </a:cubicBezTo>
                    <a:cubicBezTo>
                      <a:pt x="69691" y="123187"/>
                      <a:pt x="60872" y="122358"/>
                      <a:pt x="52271" y="120396"/>
                    </a:cubicBezTo>
                    <a:cubicBezTo>
                      <a:pt x="43698" y="118453"/>
                      <a:pt x="35468" y="115243"/>
                      <a:pt x="27846" y="110871"/>
                    </a:cubicBezTo>
                    <a:cubicBezTo>
                      <a:pt x="19540" y="106518"/>
                      <a:pt x="12326" y="100327"/>
                      <a:pt x="6748" y="92774"/>
                    </a:cubicBezTo>
                    <a:cubicBezTo>
                      <a:pt x="2604" y="87078"/>
                      <a:pt x="580" y="80096"/>
                      <a:pt x="1045" y="73057"/>
                    </a:cubicBezTo>
                    <a:cubicBezTo>
                      <a:pt x="1787" y="65789"/>
                      <a:pt x="4704" y="58922"/>
                      <a:pt x="9409" y="53340"/>
                    </a:cubicBezTo>
                    <a:cubicBezTo>
                      <a:pt x="15197" y="45939"/>
                      <a:pt x="22125" y="39500"/>
                      <a:pt x="29937" y="34290"/>
                    </a:cubicBezTo>
                    <a:lnTo>
                      <a:pt x="0" y="16954"/>
                    </a:lnTo>
                    <a:lnTo>
                      <a:pt x="17582" y="6763"/>
                    </a:lnTo>
                    <a:lnTo>
                      <a:pt x="47234" y="23908"/>
                    </a:lnTo>
                    <a:cubicBezTo>
                      <a:pt x="61176" y="17059"/>
                      <a:pt x="75793" y="11697"/>
                      <a:pt x="90856" y="7906"/>
                    </a:cubicBezTo>
                    <a:cubicBezTo>
                      <a:pt x="105188" y="4239"/>
                      <a:pt x="119767" y="1591"/>
                      <a:pt x="134479" y="0"/>
                    </a:cubicBezTo>
                    <a:close/>
                    <a:moveTo>
                      <a:pt x="63105" y="83153"/>
                    </a:moveTo>
                    <a:cubicBezTo>
                      <a:pt x="69786" y="86992"/>
                      <a:pt x="77494" y="88659"/>
                      <a:pt x="85154" y="87916"/>
                    </a:cubicBezTo>
                    <a:cubicBezTo>
                      <a:pt x="95447" y="86754"/>
                      <a:pt x="105587" y="84449"/>
                      <a:pt x="115376" y="81058"/>
                    </a:cubicBezTo>
                    <a:lnTo>
                      <a:pt x="67857" y="53531"/>
                    </a:lnTo>
                    <a:cubicBezTo>
                      <a:pt x="50275" y="65056"/>
                      <a:pt x="48849" y="74867"/>
                      <a:pt x="63105" y="83153"/>
                    </a:cubicBezTo>
                    <a:close/>
                    <a:moveTo>
                      <a:pt x="229992" y="97060"/>
                    </a:moveTo>
                    <a:cubicBezTo>
                      <a:pt x="222693" y="93135"/>
                      <a:pt x="214339" y="91631"/>
                      <a:pt x="206137" y="92774"/>
                    </a:cubicBezTo>
                    <a:cubicBezTo>
                      <a:pt x="194894" y="94278"/>
                      <a:pt x="183803" y="96736"/>
                      <a:pt x="172969" y="100108"/>
                    </a:cubicBezTo>
                    <a:lnTo>
                      <a:pt x="220488" y="127540"/>
                    </a:lnTo>
                    <a:cubicBezTo>
                      <a:pt x="240512" y="115157"/>
                      <a:pt x="243677" y="104994"/>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3" name="Google Shape;3043;p37"/>
              <p:cNvSpPr/>
              <p:nvPr/>
            </p:nvSpPr>
            <p:spPr>
              <a:xfrm>
                <a:off x="6020539" y="3585400"/>
                <a:ext cx="19482" cy="25526"/>
              </a:xfrm>
              <a:custGeom>
                <a:avLst/>
                <a:gdLst/>
                <a:ahLst/>
                <a:cxnLst/>
                <a:rect l="l" t="t" r="r" b="b"/>
                <a:pathLst>
                  <a:path w="19482" h="25526" extrusionOk="0">
                    <a:moveTo>
                      <a:pt x="0" y="17145"/>
                    </a:moveTo>
                    <a:cubicBezTo>
                      <a:pt x="285" y="11430"/>
                      <a:pt x="285" y="5715"/>
                      <a:pt x="0" y="0"/>
                    </a:cubicBezTo>
                    <a:lnTo>
                      <a:pt x="19483" y="12478"/>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37"/>
              <p:cNvSpPr/>
              <p:nvPr/>
            </p:nvSpPr>
            <p:spPr>
              <a:xfrm>
                <a:off x="6147700" y="359625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37"/>
              <p:cNvSpPr/>
              <p:nvPr/>
            </p:nvSpPr>
            <p:spPr>
              <a:xfrm>
                <a:off x="6161861" y="3533013"/>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37"/>
              <p:cNvSpPr/>
              <p:nvPr/>
            </p:nvSpPr>
            <p:spPr>
              <a:xfrm>
                <a:off x="6062736" y="353939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37"/>
              <p:cNvSpPr/>
              <p:nvPr/>
            </p:nvSpPr>
            <p:spPr>
              <a:xfrm>
                <a:off x="5966368" y="3484530"/>
                <a:ext cx="58543" cy="38957"/>
              </a:xfrm>
              <a:custGeom>
                <a:avLst/>
                <a:gdLst/>
                <a:ahLst/>
                <a:cxnLst/>
                <a:rect l="l" t="t" r="r" b="b"/>
                <a:pathLst>
                  <a:path w="58543" h="38957" extrusionOk="0">
                    <a:moveTo>
                      <a:pt x="0" y="11144"/>
                    </a:moveTo>
                    <a:lnTo>
                      <a:pt x="49040" y="38957"/>
                    </a:lnTo>
                    <a:lnTo>
                      <a:pt x="58543" y="31623"/>
                    </a:lnTo>
                    <a:cubicBezTo>
                      <a:pt x="58543" y="31623"/>
                      <a:pt x="52366" y="24575"/>
                      <a:pt x="51986" y="23908"/>
                    </a:cubicBezTo>
                    <a:cubicBezTo>
                      <a:pt x="47566" y="18898"/>
                      <a:pt x="42406" y="14592"/>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37"/>
              <p:cNvSpPr/>
              <p:nvPr/>
            </p:nvSpPr>
            <p:spPr>
              <a:xfrm>
                <a:off x="6020539" y="3453098"/>
                <a:ext cx="27370" cy="24574"/>
              </a:xfrm>
              <a:custGeom>
                <a:avLst/>
                <a:gdLst/>
                <a:ahLst/>
                <a:cxnLst/>
                <a:rect l="l" t="t" r="r" b="b"/>
                <a:pathLst>
                  <a:path w="27370" h="24574" extrusionOk="0">
                    <a:moveTo>
                      <a:pt x="27371" y="24575"/>
                    </a:moveTo>
                    <a:lnTo>
                      <a:pt x="27371" y="7334"/>
                    </a:lnTo>
                    <a:lnTo>
                      <a:pt x="4847" y="0"/>
                    </a:lnTo>
                    <a:lnTo>
                      <a:pt x="0" y="13525"/>
                    </a:lnTo>
                    <a:lnTo>
                      <a:pt x="1236" y="19621"/>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37"/>
              <p:cNvSpPr/>
              <p:nvPr/>
            </p:nvSpPr>
            <p:spPr>
              <a:xfrm>
                <a:off x="5898416" y="344805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37"/>
              <p:cNvSpPr/>
              <p:nvPr/>
            </p:nvSpPr>
            <p:spPr>
              <a:xfrm>
                <a:off x="5899366" y="3505676"/>
                <a:ext cx="30317" cy="30194"/>
              </a:xfrm>
              <a:custGeom>
                <a:avLst/>
                <a:gdLst/>
                <a:ahLst/>
                <a:cxnLst/>
                <a:rect l="l" t="t" r="r" b="b"/>
                <a:pathLst>
                  <a:path w="30317" h="30194" extrusionOk="0">
                    <a:moveTo>
                      <a:pt x="0" y="17812"/>
                    </a:moveTo>
                    <a:lnTo>
                      <a:pt x="0" y="0"/>
                    </a:lnTo>
                    <a:lnTo>
                      <a:pt x="30317" y="0"/>
                    </a:lnTo>
                    <a:lnTo>
                      <a:pt x="22999" y="15907"/>
                    </a:lnTo>
                    <a:lnTo>
                      <a:pt x="997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37"/>
              <p:cNvSpPr/>
              <p:nvPr/>
            </p:nvSpPr>
            <p:spPr>
              <a:xfrm>
                <a:off x="5898416" y="3431095"/>
                <a:ext cx="294657" cy="185070"/>
              </a:xfrm>
              <a:custGeom>
                <a:avLst/>
                <a:gdLst/>
                <a:ahLst/>
                <a:cxnLst/>
                <a:rect l="l" t="t" r="r" b="b"/>
                <a:pathLst>
                  <a:path w="294657" h="185070" extrusionOk="0">
                    <a:moveTo>
                      <a:pt x="149495" y="29337"/>
                    </a:moveTo>
                    <a:cubicBezTo>
                      <a:pt x="145608" y="29327"/>
                      <a:pt x="141730" y="29642"/>
                      <a:pt x="137900" y="30289"/>
                    </a:cubicBezTo>
                    <a:cubicBezTo>
                      <a:pt x="132673" y="31051"/>
                      <a:pt x="126875" y="32099"/>
                      <a:pt x="120413" y="33433"/>
                    </a:cubicBezTo>
                    <a:cubicBezTo>
                      <a:pt x="113950" y="34766"/>
                      <a:pt x="107203" y="36576"/>
                      <a:pt x="100265" y="38576"/>
                    </a:cubicBezTo>
                    <a:cubicBezTo>
                      <a:pt x="93508" y="40653"/>
                      <a:pt x="86903" y="43196"/>
                      <a:pt x="80497" y="46196"/>
                    </a:cubicBezTo>
                    <a:lnTo>
                      <a:pt x="131247" y="75629"/>
                    </a:lnTo>
                    <a:lnTo>
                      <a:pt x="140751" y="72390"/>
                    </a:lnTo>
                    <a:cubicBezTo>
                      <a:pt x="153676" y="68104"/>
                      <a:pt x="165841" y="64389"/>
                      <a:pt x="177341" y="61436"/>
                    </a:cubicBezTo>
                    <a:cubicBezTo>
                      <a:pt x="188089" y="58522"/>
                      <a:pt x="199104" y="56664"/>
                      <a:pt x="210224" y="55912"/>
                    </a:cubicBezTo>
                    <a:cubicBezTo>
                      <a:pt x="220345" y="55302"/>
                      <a:pt x="230505" y="56007"/>
                      <a:pt x="240446" y="58007"/>
                    </a:cubicBezTo>
                    <a:cubicBezTo>
                      <a:pt x="250463" y="60227"/>
                      <a:pt x="260062" y="64056"/>
                      <a:pt x="268862" y="69342"/>
                    </a:cubicBezTo>
                    <a:cubicBezTo>
                      <a:pt x="277663" y="73705"/>
                      <a:pt x="285190" y="80267"/>
                      <a:pt x="290721" y="88392"/>
                    </a:cubicBezTo>
                    <a:cubicBezTo>
                      <a:pt x="294399" y="94336"/>
                      <a:pt x="295558" y="101498"/>
                      <a:pt x="293952" y="108299"/>
                    </a:cubicBezTo>
                    <a:cubicBezTo>
                      <a:pt x="291757" y="115757"/>
                      <a:pt x="287661" y="122520"/>
                      <a:pt x="282072" y="127921"/>
                    </a:cubicBezTo>
                    <a:cubicBezTo>
                      <a:pt x="275239" y="134969"/>
                      <a:pt x="267617" y="141199"/>
                      <a:pt x="259358" y="146495"/>
                    </a:cubicBezTo>
                    <a:lnTo>
                      <a:pt x="291671" y="165545"/>
                    </a:lnTo>
                    <a:lnTo>
                      <a:pt x="273994" y="175736"/>
                    </a:lnTo>
                    <a:lnTo>
                      <a:pt x="241396" y="156686"/>
                    </a:lnTo>
                    <a:cubicBezTo>
                      <a:pt x="225867" y="164354"/>
                      <a:pt x="209635" y="170517"/>
                      <a:pt x="192927" y="175070"/>
                    </a:cubicBezTo>
                    <a:cubicBezTo>
                      <a:pt x="175440" y="179908"/>
                      <a:pt x="157573" y="183252"/>
                      <a:pt x="139516" y="185071"/>
                    </a:cubicBezTo>
                    <a:lnTo>
                      <a:pt x="122409" y="154496"/>
                    </a:lnTo>
                    <a:cubicBezTo>
                      <a:pt x="127180" y="154372"/>
                      <a:pt x="131941" y="153991"/>
                      <a:pt x="136664" y="153353"/>
                    </a:cubicBezTo>
                    <a:cubicBezTo>
                      <a:pt x="143032" y="152590"/>
                      <a:pt x="150160" y="151447"/>
                      <a:pt x="157953" y="149733"/>
                    </a:cubicBezTo>
                    <a:cubicBezTo>
                      <a:pt x="165746" y="148019"/>
                      <a:pt x="174109" y="145923"/>
                      <a:pt x="182853" y="143351"/>
                    </a:cubicBezTo>
                    <a:cubicBezTo>
                      <a:pt x="191340" y="140770"/>
                      <a:pt x="199627" y="137589"/>
                      <a:pt x="207658" y="133826"/>
                    </a:cubicBezTo>
                    <a:lnTo>
                      <a:pt x="157098" y="104585"/>
                    </a:lnTo>
                    <a:lnTo>
                      <a:pt x="150540" y="106871"/>
                    </a:lnTo>
                    <a:lnTo>
                      <a:pt x="143602" y="108966"/>
                    </a:lnTo>
                    <a:cubicBezTo>
                      <a:pt x="130867" y="113157"/>
                      <a:pt x="119177" y="116491"/>
                      <a:pt x="108628" y="118491"/>
                    </a:cubicBezTo>
                    <a:cubicBezTo>
                      <a:pt x="98830" y="120767"/>
                      <a:pt x="88841" y="122111"/>
                      <a:pt x="78786" y="122491"/>
                    </a:cubicBezTo>
                    <a:cubicBezTo>
                      <a:pt x="69976" y="122758"/>
                      <a:pt x="61166" y="121929"/>
                      <a:pt x="52556" y="120015"/>
                    </a:cubicBezTo>
                    <a:cubicBezTo>
                      <a:pt x="44002" y="118034"/>
                      <a:pt x="35772" y="114824"/>
                      <a:pt x="28131" y="110490"/>
                    </a:cubicBezTo>
                    <a:cubicBezTo>
                      <a:pt x="19796" y="106137"/>
                      <a:pt x="12573" y="99908"/>
                      <a:pt x="7033" y="92297"/>
                    </a:cubicBezTo>
                    <a:cubicBezTo>
                      <a:pt x="2889" y="86630"/>
                      <a:pt x="865" y="79686"/>
                      <a:pt x="1331" y="72676"/>
                    </a:cubicBezTo>
                    <a:cubicBezTo>
                      <a:pt x="2072" y="65380"/>
                      <a:pt x="4989" y="58474"/>
                      <a:pt x="9694" y="52864"/>
                    </a:cubicBezTo>
                    <a:cubicBezTo>
                      <a:pt x="15482" y="45453"/>
                      <a:pt x="22410" y="39024"/>
                      <a:pt x="30222" y="33814"/>
                    </a:cubicBezTo>
                    <a:lnTo>
                      <a:pt x="0" y="16954"/>
                    </a:lnTo>
                    <a:lnTo>
                      <a:pt x="17582" y="6763"/>
                    </a:lnTo>
                    <a:lnTo>
                      <a:pt x="47234" y="23908"/>
                    </a:lnTo>
                    <a:cubicBezTo>
                      <a:pt x="61157" y="17021"/>
                      <a:pt x="75783" y="11649"/>
                      <a:pt x="90856" y="7906"/>
                    </a:cubicBezTo>
                    <a:cubicBezTo>
                      <a:pt x="105188" y="4239"/>
                      <a:pt x="119767" y="1591"/>
                      <a:pt x="134479" y="0"/>
                    </a:cubicBezTo>
                    <a:close/>
                    <a:moveTo>
                      <a:pt x="63105" y="82772"/>
                    </a:moveTo>
                    <a:cubicBezTo>
                      <a:pt x="69786" y="86611"/>
                      <a:pt x="77494" y="88278"/>
                      <a:pt x="85154" y="87535"/>
                    </a:cubicBezTo>
                    <a:cubicBezTo>
                      <a:pt x="95437" y="86325"/>
                      <a:pt x="105568" y="84020"/>
                      <a:pt x="115376" y="80677"/>
                    </a:cubicBezTo>
                    <a:lnTo>
                      <a:pt x="67857" y="53150"/>
                    </a:lnTo>
                    <a:cubicBezTo>
                      <a:pt x="50275" y="64579"/>
                      <a:pt x="48849" y="74104"/>
                      <a:pt x="63105" y="82772"/>
                    </a:cubicBezTo>
                    <a:close/>
                    <a:moveTo>
                      <a:pt x="229992" y="96679"/>
                    </a:moveTo>
                    <a:cubicBezTo>
                      <a:pt x="222721" y="92678"/>
                      <a:pt x="214339" y="91173"/>
                      <a:pt x="206137" y="92393"/>
                    </a:cubicBezTo>
                    <a:cubicBezTo>
                      <a:pt x="194894" y="93897"/>
                      <a:pt x="183803" y="96355"/>
                      <a:pt x="172969" y="99727"/>
                    </a:cubicBezTo>
                    <a:lnTo>
                      <a:pt x="220488" y="127063"/>
                    </a:lnTo>
                    <a:cubicBezTo>
                      <a:pt x="240351" y="114776"/>
                      <a:pt x="243677" y="104585"/>
                      <a:pt x="22999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52" name="Google Shape;3052;p37"/>
            <p:cNvGrpSpPr/>
            <p:nvPr/>
          </p:nvGrpSpPr>
          <p:grpSpPr>
            <a:xfrm>
              <a:off x="3829623" y="2378741"/>
              <a:ext cx="883852" cy="621029"/>
              <a:chOff x="5639248" y="3120866"/>
              <a:chExt cx="883852" cy="621029"/>
            </a:xfrm>
          </p:grpSpPr>
          <p:sp>
            <p:nvSpPr>
              <p:cNvPr id="3053" name="Google Shape;3053;p37"/>
              <p:cNvSpPr/>
              <p:nvPr/>
            </p:nvSpPr>
            <p:spPr>
              <a:xfrm>
                <a:off x="5639248" y="323040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37"/>
              <p:cNvSpPr/>
              <p:nvPr/>
            </p:nvSpPr>
            <p:spPr>
              <a:xfrm>
                <a:off x="5639343" y="3373564"/>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37"/>
              <p:cNvSpPr/>
              <p:nvPr/>
            </p:nvSpPr>
            <p:spPr>
              <a:xfrm>
                <a:off x="6456573" y="3376612"/>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37"/>
              <p:cNvSpPr/>
              <p:nvPr/>
            </p:nvSpPr>
            <p:spPr>
              <a:xfrm>
                <a:off x="5639248" y="31208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37"/>
              <p:cNvSpPr/>
              <p:nvPr/>
            </p:nvSpPr>
            <p:spPr>
              <a:xfrm>
                <a:off x="5764868" y="3190470"/>
                <a:ext cx="632686" cy="366117"/>
              </a:xfrm>
              <a:custGeom>
                <a:avLst/>
                <a:gdLst/>
                <a:ahLst/>
                <a:cxnLst/>
                <a:rect l="l" t="t" r="r" b="b"/>
                <a:pathLst>
                  <a:path w="632686" h="366117" extrusionOk="0">
                    <a:moveTo>
                      <a:pt x="632117" y="194048"/>
                    </a:moveTo>
                    <a:cubicBezTo>
                      <a:pt x="627555" y="237101"/>
                      <a:pt x="596952" y="279773"/>
                      <a:pt x="540025" y="312539"/>
                    </a:cubicBezTo>
                    <a:cubicBezTo>
                      <a:pt x="416475" y="383976"/>
                      <a:pt x="216136" y="383976"/>
                      <a:pt x="92586" y="312539"/>
                    </a:cubicBezTo>
                    <a:cubicBezTo>
                      <a:pt x="35564" y="279487"/>
                      <a:pt x="4961" y="237101"/>
                      <a:pt x="590" y="194048"/>
                    </a:cubicBezTo>
                    <a:cubicBezTo>
                      <a:pt x="-4732" y="143661"/>
                      <a:pt x="25965" y="92131"/>
                      <a:pt x="92586" y="53650"/>
                    </a:cubicBezTo>
                    <a:cubicBezTo>
                      <a:pt x="216136" y="-17883"/>
                      <a:pt x="416475" y="-17883"/>
                      <a:pt x="540025" y="53650"/>
                    </a:cubicBezTo>
                    <a:cubicBezTo>
                      <a:pt x="606646" y="92131"/>
                      <a:pt x="637344" y="143280"/>
                      <a:pt x="632117"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37"/>
              <p:cNvSpPr/>
              <p:nvPr/>
            </p:nvSpPr>
            <p:spPr>
              <a:xfrm>
                <a:off x="5765458" y="3212377"/>
                <a:ext cx="631526" cy="344209"/>
              </a:xfrm>
              <a:custGeom>
                <a:avLst/>
                <a:gdLst/>
                <a:ahLst/>
                <a:cxnLst/>
                <a:rect l="l" t="t" r="r" b="b"/>
                <a:pathLst>
                  <a:path w="631526" h="344209" extrusionOk="0">
                    <a:moveTo>
                      <a:pt x="631527" y="172141"/>
                    </a:moveTo>
                    <a:cubicBezTo>
                      <a:pt x="626965" y="215194"/>
                      <a:pt x="596363" y="257866"/>
                      <a:pt x="539435" y="290631"/>
                    </a:cubicBezTo>
                    <a:cubicBezTo>
                      <a:pt x="415886" y="362069"/>
                      <a:pt x="215546" y="362069"/>
                      <a:pt x="91997" y="290631"/>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37"/>
              <p:cNvSpPr/>
              <p:nvPr/>
            </p:nvSpPr>
            <p:spPr>
              <a:xfrm>
                <a:off x="5927022" y="3295364"/>
                <a:ext cx="294875" cy="184213"/>
              </a:xfrm>
              <a:custGeom>
                <a:avLst/>
                <a:gdLst/>
                <a:ahLst/>
                <a:cxnLst/>
                <a:rect l="l" t="t" r="r" b="b"/>
                <a:pathLst>
                  <a:path w="294875" h="184213" extrusionOk="0">
                    <a:moveTo>
                      <a:pt x="149495" y="28861"/>
                    </a:moveTo>
                    <a:cubicBezTo>
                      <a:pt x="145608" y="28851"/>
                      <a:pt x="141730" y="29166"/>
                      <a:pt x="137900" y="29813"/>
                    </a:cubicBezTo>
                    <a:cubicBezTo>
                      <a:pt x="132673" y="30575"/>
                      <a:pt x="126876" y="31623"/>
                      <a:pt x="120413" y="32956"/>
                    </a:cubicBezTo>
                    <a:cubicBezTo>
                      <a:pt x="113950" y="34290"/>
                      <a:pt x="107298" y="36004"/>
                      <a:pt x="100265" y="38100"/>
                    </a:cubicBezTo>
                    <a:cubicBezTo>
                      <a:pt x="93498" y="40148"/>
                      <a:pt x="86893" y="42701"/>
                      <a:pt x="80497" y="45720"/>
                    </a:cubicBezTo>
                    <a:lnTo>
                      <a:pt x="131247" y="75057"/>
                    </a:lnTo>
                    <a:lnTo>
                      <a:pt x="140751" y="71914"/>
                    </a:lnTo>
                    <a:cubicBezTo>
                      <a:pt x="153676" y="67532"/>
                      <a:pt x="165841" y="63913"/>
                      <a:pt x="177341" y="60865"/>
                    </a:cubicBezTo>
                    <a:cubicBezTo>
                      <a:pt x="188108" y="58026"/>
                      <a:pt x="199114" y="56207"/>
                      <a:pt x="210224" y="55435"/>
                    </a:cubicBezTo>
                    <a:cubicBezTo>
                      <a:pt x="220374" y="54826"/>
                      <a:pt x="230571" y="55531"/>
                      <a:pt x="240541" y="57531"/>
                    </a:cubicBezTo>
                    <a:cubicBezTo>
                      <a:pt x="250577" y="59760"/>
                      <a:pt x="260195" y="63551"/>
                      <a:pt x="269052" y="68771"/>
                    </a:cubicBezTo>
                    <a:cubicBezTo>
                      <a:pt x="277824" y="73171"/>
                      <a:pt x="285351" y="79724"/>
                      <a:pt x="290911" y="87821"/>
                    </a:cubicBezTo>
                    <a:cubicBezTo>
                      <a:pt x="294627" y="93745"/>
                      <a:pt x="295796" y="100927"/>
                      <a:pt x="294142" y="107728"/>
                    </a:cubicBezTo>
                    <a:cubicBezTo>
                      <a:pt x="291985" y="115205"/>
                      <a:pt x="287889" y="121977"/>
                      <a:pt x="282262" y="127349"/>
                    </a:cubicBezTo>
                    <a:cubicBezTo>
                      <a:pt x="275315" y="134379"/>
                      <a:pt x="267522" y="140522"/>
                      <a:pt x="259073" y="145637"/>
                    </a:cubicBezTo>
                    <a:lnTo>
                      <a:pt x="291386" y="164687"/>
                    </a:lnTo>
                    <a:lnTo>
                      <a:pt x="273709" y="174879"/>
                    </a:lnTo>
                    <a:lnTo>
                      <a:pt x="241111" y="155829"/>
                    </a:lnTo>
                    <a:cubicBezTo>
                      <a:pt x="225572" y="163487"/>
                      <a:pt x="209349" y="169650"/>
                      <a:pt x="192642" y="174212"/>
                    </a:cubicBezTo>
                    <a:cubicBezTo>
                      <a:pt x="175155" y="179051"/>
                      <a:pt x="157288" y="182394"/>
                      <a:pt x="139230" y="184213"/>
                    </a:cubicBezTo>
                    <a:lnTo>
                      <a:pt x="122219" y="153638"/>
                    </a:lnTo>
                    <a:cubicBezTo>
                      <a:pt x="126952" y="153514"/>
                      <a:pt x="131684" y="153133"/>
                      <a:pt x="136379" y="152495"/>
                    </a:cubicBezTo>
                    <a:cubicBezTo>
                      <a:pt x="142842" y="151733"/>
                      <a:pt x="149875" y="150590"/>
                      <a:pt x="157763" y="148876"/>
                    </a:cubicBezTo>
                    <a:cubicBezTo>
                      <a:pt x="165651" y="147161"/>
                      <a:pt x="173824" y="145066"/>
                      <a:pt x="182568" y="142494"/>
                    </a:cubicBezTo>
                    <a:cubicBezTo>
                      <a:pt x="191074" y="139970"/>
                      <a:pt x="199361" y="136779"/>
                      <a:pt x="207373" y="132969"/>
                    </a:cubicBezTo>
                    <a:lnTo>
                      <a:pt x="156812" y="105061"/>
                    </a:lnTo>
                    <a:lnTo>
                      <a:pt x="150255" y="107347"/>
                    </a:lnTo>
                    <a:lnTo>
                      <a:pt x="143317" y="109442"/>
                    </a:lnTo>
                    <a:cubicBezTo>
                      <a:pt x="130582" y="113633"/>
                      <a:pt x="118987" y="116872"/>
                      <a:pt x="108343" y="118967"/>
                    </a:cubicBezTo>
                    <a:cubicBezTo>
                      <a:pt x="98573" y="121244"/>
                      <a:pt x="88613" y="122577"/>
                      <a:pt x="78596" y="122968"/>
                    </a:cubicBezTo>
                    <a:cubicBezTo>
                      <a:pt x="69758" y="123311"/>
                      <a:pt x="60910" y="122511"/>
                      <a:pt x="52271" y="120587"/>
                    </a:cubicBezTo>
                    <a:cubicBezTo>
                      <a:pt x="43736" y="118615"/>
                      <a:pt x="35544" y="115405"/>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16" y="46053"/>
                      <a:pt x="22144" y="39624"/>
                      <a:pt x="29937" y="34385"/>
                    </a:cubicBezTo>
                    <a:lnTo>
                      <a:pt x="0" y="17050"/>
                    </a:lnTo>
                    <a:lnTo>
                      <a:pt x="17582" y="6858"/>
                    </a:lnTo>
                    <a:lnTo>
                      <a:pt x="47329" y="24003"/>
                    </a:lnTo>
                    <a:cubicBezTo>
                      <a:pt x="61214" y="17069"/>
                      <a:pt x="75802" y="11668"/>
                      <a:pt x="90856" y="7906"/>
                    </a:cubicBezTo>
                    <a:cubicBezTo>
                      <a:pt x="105207" y="4324"/>
                      <a:pt x="119786" y="1686"/>
                      <a:pt x="134479" y="0"/>
                    </a:cubicBezTo>
                    <a:close/>
                    <a:moveTo>
                      <a:pt x="63105" y="82201"/>
                    </a:moveTo>
                    <a:cubicBezTo>
                      <a:pt x="69758" y="86116"/>
                      <a:pt x="77484" y="87782"/>
                      <a:pt x="85154" y="86963"/>
                    </a:cubicBezTo>
                    <a:cubicBezTo>
                      <a:pt x="95475" y="85792"/>
                      <a:pt x="105635" y="83525"/>
                      <a:pt x="115471" y="80200"/>
                    </a:cubicBezTo>
                    <a:lnTo>
                      <a:pt x="67952" y="52673"/>
                    </a:lnTo>
                    <a:cubicBezTo>
                      <a:pt x="50180" y="64484"/>
                      <a:pt x="48849" y="74390"/>
                      <a:pt x="63105" y="82582"/>
                    </a:cubicBezTo>
                    <a:close/>
                    <a:moveTo>
                      <a:pt x="229992" y="96203"/>
                    </a:moveTo>
                    <a:cubicBezTo>
                      <a:pt x="222750" y="92221"/>
                      <a:pt x="214405" y="90716"/>
                      <a:pt x="206232" y="91916"/>
                    </a:cubicBezTo>
                    <a:cubicBezTo>
                      <a:pt x="194951" y="93374"/>
                      <a:pt x="183822" y="95831"/>
                      <a:pt x="172969" y="99250"/>
                    </a:cubicBezTo>
                    <a:lnTo>
                      <a:pt x="220488" y="126587"/>
                    </a:lnTo>
                    <a:cubicBezTo>
                      <a:pt x="240512" y="114462"/>
                      <a:pt x="243677" y="104461"/>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37"/>
              <p:cNvSpPr/>
              <p:nvPr/>
            </p:nvSpPr>
            <p:spPr>
              <a:xfrm>
                <a:off x="6049241" y="3432333"/>
                <a:ext cx="19007" cy="25526"/>
              </a:xfrm>
              <a:custGeom>
                <a:avLst/>
                <a:gdLst/>
                <a:ahLst/>
                <a:cxnLst/>
                <a:rect l="l" t="t" r="r" b="b"/>
                <a:pathLst>
                  <a:path w="19007" h="25526" extrusionOk="0">
                    <a:moveTo>
                      <a:pt x="0" y="17240"/>
                    </a:moveTo>
                    <a:cubicBezTo>
                      <a:pt x="0" y="15907"/>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37"/>
              <p:cNvSpPr/>
              <p:nvPr/>
            </p:nvSpPr>
            <p:spPr>
              <a:xfrm>
                <a:off x="6176402" y="3443287"/>
                <a:ext cx="42006" cy="19621"/>
              </a:xfrm>
              <a:custGeom>
                <a:avLst/>
                <a:gdLst/>
                <a:ahLst/>
                <a:cxnLst/>
                <a:rect l="l" t="t" r="r" b="b"/>
                <a:pathLst>
                  <a:path w="42006" h="19621" extrusionOk="0">
                    <a:moveTo>
                      <a:pt x="42007" y="17145"/>
                    </a:moveTo>
                    <a:lnTo>
                      <a:pt x="42007" y="0"/>
                    </a:lnTo>
                    <a:lnTo>
                      <a:pt x="0" y="3143"/>
                    </a:lnTo>
                    <a:lnTo>
                      <a:pt x="24140" y="19621"/>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37"/>
              <p:cNvSpPr/>
              <p:nvPr/>
            </p:nvSpPr>
            <p:spPr>
              <a:xfrm>
                <a:off x="6190467" y="3380041"/>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37"/>
              <p:cNvSpPr/>
              <p:nvPr/>
            </p:nvSpPr>
            <p:spPr>
              <a:xfrm>
                <a:off x="6091248" y="33864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37"/>
              <p:cNvSpPr/>
              <p:nvPr/>
            </p:nvSpPr>
            <p:spPr>
              <a:xfrm>
                <a:off x="5995069" y="3331273"/>
                <a:ext cx="58923" cy="38862"/>
              </a:xfrm>
              <a:custGeom>
                <a:avLst/>
                <a:gdLst/>
                <a:ahLst/>
                <a:cxnLst/>
                <a:rect l="l" t="t" r="r" b="b"/>
                <a:pathLst>
                  <a:path w="58923" h="38862" extrusionOk="0">
                    <a:moveTo>
                      <a:pt x="0" y="11049"/>
                    </a:moveTo>
                    <a:lnTo>
                      <a:pt x="48944" y="38862"/>
                    </a:lnTo>
                    <a:lnTo>
                      <a:pt x="58923" y="31623"/>
                    </a:lnTo>
                    <a:cubicBezTo>
                      <a:pt x="58923" y="31623"/>
                      <a:pt x="52841" y="24575"/>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37"/>
              <p:cNvSpPr/>
              <p:nvPr/>
            </p:nvSpPr>
            <p:spPr>
              <a:xfrm>
                <a:off x="6049241" y="330012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37"/>
              <p:cNvSpPr/>
              <p:nvPr/>
            </p:nvSpPr>
            <p:spPr>
              <a:xfrm>
                <a:off x="5927022" y="3295078"/>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37"/>
              <p:cNvSpPr/>
              <p:nvPr/>
            </p:nvSpPr>
            <p:spPr>
              <a:xfrm>
                <a:off x="5927973" y="3352800"/>
                <a:ext cx="30221" cy="30289"/>
              </a:xfrm>
              <a:custGeom>
                <a:avLst/>
                <a:gdLst/>
                <a:ahLst/>
                <a:cxnLst/>
                <a:rect l="l" t="t" r="r" b="b"/>
                <a:pathLst>
                  <a:path w="30221" h="30289" extrusionOk="0">
                    <a:moveTo>
                      <a:pt x="0" y="17717"/>
                    </a:moveTo>
                    <a:lnTo>
                      <a:pt x="0" y="0"/>
                    </a:lnTo>
                    <a:lnTo>
                      <a:pt x="30222" y="0"/>
                    </a:lnTo>
                    <a:lnTo>
                      <a:pt x="22904"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37"/>
              <p:cNvSpPr/>
              <p:nvPr/>
            </p:nvSpPr>
            <p:spPr>
              <a:xfrm>
                <a:off x="5927022" y="3277266"/>
                <a:ext cx="294877" cy="185546"/>
              </a:xfrm>
              <a:custGeom>
                <a:avLst/>
                <a:gdLst/>
                <a:ahLst/>
                <a:cxnLst/>
                <a:rect l="l" t="t" r="r" b="b"/>
                <a:pathLst>
                  <a:path w="294877" h="185546" extrusionOk="0">
                    <a:moveTo>
                      <a:pt x="149495" y="30194"/>
                    </a:moveTo>
                    <a:cubicBezTo>
                      <a:pt x="145608" y="30185"/>
                      <a:pt x="141730" y="30499"/>
                      <a:pt x="137900" y="31147"/>
                    </a:cubicBezTo>
                    <a:cubicBezTo>
                      <a:pt x="132673" y="31813"/>
                      <a:pt x="126876" y="32861"/>
                      <a:pt x="120413" y="34290"/>
                    </a:cubicBezTo>
                    <a:cubicBezTo>
                      <a:pt x="113950" y="35719"/>
                      <a:pt x="107298" y="37338"/>
                      <a:pt x="100265" y="39433"/>
                    </a:cubicBezTo>
                    <a:cubicBezTo>
                      <a:pt x="93517" y="41491"/>
                      <a:pt x="86912" y="44005"/>
                      <a:pt x="80497" y="46958"/>
                    </a:cubicBezTo>
                    <a:lnTo>
                      <a:pt x="131247" y="76390"/>
                    </a:lnTo>
                    <a:lnTo>
                      <a:pt x="140751" y="73152"/>
                    </a:lnTo>
                    <a:cubicBezTo>
                      <a:pt x="153676" y="68866"/>
                      <a:pt x="165841" y="65246"/>
                      <a:pt x="177341" y="62198"/>
                    </a:cubicBezTo>
                    <a:cubicBezTo>
                      <a:pt x="188108" y="59360"/>
                      <a:pt x="199114" y="57540"/>
                      <a:pt x="210224" y="56769"/>
                    </a:cubicBezTo>
                    <a:cubicBezTo>
                      <a:pt x="220374" y="56178"/>
                      <a:pt x="230552" y="56855"/>
                      <a:pt x="240541" y="58769"/>
                    </a:cubicBezTo>
                    <a:cubicBezTo>
                      <a:pt x="250577" y="61036"/>
                      <a:pt x="260195" y="64856"/>
                      <a:pt x="269052" y="70104"/>
                    </a:cubicBezTo>
                    <a:cubicBezTo>
                      <a:pt x="277824" y="74504"/>
                      <a:pt x="285351" y="81058"/>
                      <a:pt x="290911" y="89154"/>
                    </a:cubicBezTo>
                    <a:cubicBezTo>
                      <a:pt x="294636" y="95040"/>
                      <a:pt x="295796" y="102194"/>
                      <a:pt x="294142" y="108966"/>
                    </a:cubicBezTo>
                    <a:cubicBezTo>
                      <a:pt x="292013" y="116481"/>
                      <a:pt x="287908" y="123292"/>
                      <a:pt x="282262" y="128683"/>
                    </a:cubicBezTo>
                    <a:cubicBezTo>
                      <a:pt x="275287" y="135684"/>
                      <a:pt x="267503" y="141827"/>
                      <a:pt x="259073" y="146971"/>
                    </a:cubicBezTo>
                    <a:lnTo>
                      <a:pt x="291386" y="166021"/>
                    </a:lnTo>
                    <a:lnTo>
                      <a:pt x="273709" y="176308"/>
                    </a:lnTo>
                    <a:lnTo>
                      <a:pt x="241111" y="157258"/>
                    </a:lnTo>
                    <a:cubicBezTo>
                      <a:pt x="225591" y="164925"/>
                      <a:pt x="209359" y="171050"/>
                      <a:pt x="192642" y="175546"/>
                    </a:cubicBezTo>
                    <a:cubicBezTo>
                      <a:pt x="175164" y="180422"/>
                      <a:pt x="157288" y="183775"/>
                      <a:pt x="139230" y="185547"/>
                    </a:cubicBezTo>
                    <a:lnTo>
                      <a:pt x="122219" y="154972"/>
                    </a:lnTo>
                    <a:cubicBezTo>
                      <a:pt x="125355" y="154972"/>
                      <a:pt x="130107" y="154972"/>
                      <a:pt x="136379" y="153924"/>
                    </a:cubicBezTo>
                    <a:cubicBezTo>
                      <a:pt x="142652" y="152876"/>
                      <a:pt x="149875" y="151924"/>
                      <a:pt x="157763" y="150209"/>
                    </a:cubicBezTo>
                    <a:cubicBezTo>
                      <a:pt x="165651" y="148495"/>
                      <a:pt x="173824" y="146399"/>
                      <a:pt x="182568" y="143827"/>
                    </a:cubicBezTo>
                    <a:cubicBezTo>
                      <a:pt x="191074" y="141303"/>
                      <a:pt x="199361" y="138113"/>
                      <a:pt x="207373" y="134302"/>
                    </a:cubicBezTo>
                    <a:lnTo>
                      <a:pt x="156812" y="105061"/>
                    </a:lnTo>
                    <a:cubicBezTo>
                      <a:pt x="154722" y="105918"/>
                      <a:pt x="152441" y="106680"/>
                      <a:pt x="150255" y="107347"/>
                    </a:cubicBezTo>
                    <a:lnTo>
                      <a:pt x="143317" y="109538"/>
                    </a:lnTo>
                    <a:cubicBezTo>
                      <a:pt x="130582" y="113728"/>
                      <a:pt x="118987" y="116967"/>
                      <a:pt x="108343" y="119063"/>
                    </a:cubicBezTo>
                    <a:cubicBezTo>
                      <a:pt x="98573" y="121339"/>
                      <a:pt x="88613" y="122672"/>
                      <a:pt x="78596" y="123063"/>
                    </a:cubicBezTo>
                    <a:cubicBezTo>
                      <a:pt x="69748" y="123377"/>
                      <a:pt x="60900" y="122549"/>
                      <a:pt x="52271" y="120586"/>
                    </a:cubicBezTo>
                    <a:cubicBezTo>
                      <a:pt x="43727" y="118662"/>
                      <a:pt x="35525" y="115452"/>
                      <a:pt x="27941" y="111061"/>
                    </a:cubicBezTo>
                    <a:cubicBezTo>
                      <a:pt x="19597" y="106670"/>
                      <a:pt x="12355" y="100460"/>
                      <a:pt x="6748" y="92869"/>
                    </a:cubicBezTo>
                    <a:cubicBezTo>
                      <a:pt x="2690" y="87163"/>
                      <a:pt x="684" y="80248"/>
                      <a:pt x="1045" y="73247"/>
                    </a:cubicBezTo>
                    <a:cubicBezTo>
                      <a:pt x="1768" y="65951"/>
                      <a:pt x="4685" y="59036"/>
                      <a:pt x="9409" y="53435"/>
                    </a:cubicBezTo>
                    <a:cubicBezTo>
                      <a:pt x="15187" y="46025"/>
                      <a:pt x="22125" y="39595"/>
                      <a:pt x="29937" y="34385"/>
                    </a:cubicBezTo>
                    <a:lnTo>
                      <a:pt x="0" y="17050"/>
                    </a:lnTo>
                    <a:lnTo>
                      <a:pt x="17582" y="6763"/>
                    </a:lnTo>
                    <a:lnTo>
                      <a:pt x="47329" y="24003"/>
                    </a:lnTo>
                    <a:cubicBezTo>
                      <a:pt x="61214" y="17069"/>
                      <a:pt x="75802" y="11668"/>
                      <a:pt x="90856" y="7906"/>
                    </a:cubicBezTo>
                    <a:cubicBezTo>
                      <a:pt x="105197" y="4286"/>
                      <a:pt x="119776" y="1638"/>
                      <a:pt x="134479" y="0"/>
                    </a:cubicBezTo>
                    <a:close/>
                    <a:moveTo>
                      <a:pt x="63105" y="83534"/>
                    </a:moveTo>
                    <a:cubicBezTo>
                      <a:pt x="69777" y="87401"/>
                      <a:pt x="77484" y="89068"/>
                      <a:pt x="85154" y="88297"/>
                    </a:cubicBezTo>
                    <a:cubicBezTo>
                      <a:pt x="95475" y="87125"/>
                      <a:pt x="105635" y="84858"/>
                      <a:pt x="115471" y="81534"/>
                    </a:cubicBezTo>
                    <a:lnTo>
                      <a:pt x="67952" y="54007"/>
                    </a:lnTo>
                    <a:cubicBezTo>
                      <a:pt x="50180" y="65437"/>
                      <a:pt x="48849" y="75533"/>
                      <a:pt x="63105" y="83534"/>
                    </a:cubicBezTo>
                    <a:close/>
                    <a:moveTo>
                      <a:pt x="229992" y="97441"/>
                    </a:moveTo>
                    <a:cubicBezTo>
                      <a:pt x="222740" y="93497"/>
                      <a:pt x="214396" y="92021"/>
                      <a:pt x="206232" y="93250"/>
                    </a:cubicBezTo>
                    <a:cubicBezTo>
                      <a:pt x="194951" y="94707"/>
                      <a:pt x="183822" y="97164"/>
                      <a:pt x="172969" y="100584"/>
                    </a:cubicBezTo>
                    <a:lnTo>
                      <a:pt x="220488" y="127921"/>
                    </a:lnTo>
                    <a:cubicBezTo>
                      <a:pt x="240256" y="115538"/>
                      <a:pt x="243677" y="105442"/>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69" name="Google Shape;3069;p37"/>
            <p:cNvGrpSpPr/>
            <p:nvPr/>
          </p:nvGrpSpPr>
          <p:grpSpPr>
            <a:xfrm>
              <a:off x="3810520" y="2225674"/>
              <a:ext cx="883852" cy="621125"/>
              <a:chOff x="5620145" y="2967799"/>
              <a:chExt cx="883852" cy="621125"/>
            </a:xfrm>
          </p:grpSpPr>
          <p:sp>
            <p:nvSpPr>
              <p:cNvPr id="3070" name="Google Shape;3070;p37"/>
              <p:cNvSpPr/>
              <p:nvPr/>
            </p:nvSpPr>
            <p:spPr>
              <a:xfrm>
                <a:off x="5620145" y="30774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37"/>
              <p:cNvSpPr/>
              <p:nvPr/>
            </p:nvSpPr>
            <p:spPr>
              <a:xfrm>
                <a:off x="5620240" y="3220497"/>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37"/>
              <p:cNvSpPr/>
              <p:nvPr/>
            </p:nvSpPr>
            <p:spPr>
              <a:xfrm>
                <a:off x="6437470" y="3223545"/>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37"/>
              <p:cNvSpPr/>
              <p:nvPr/>
            </p:nvSpPr>
            <p:spPr>
              <a:xfrm>
                <a:off x="5620145" y="296779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37"/>
              <p:cNvSpPr/>
              <p:nvPr/>
            </p:nvSpPr>
            <p:spPr>
              <a:xfrm>
                <a:off x="5745842" y="3037498"/>
                <a:ext cx="632610" cy="366021"/>
              </a:xfrm>
              <a:custGeom>
                <a:avLst/>
                <a:gdLst/>
                <a:ahLst/>
                <a:cxnLst/>
                <a:rect l="l" t="t" r="r" b="b"/>
                <a:pathLst>
                  <a:path w="632610" h="366021" extrusionOk="0">
                    <a:moveTo>
                      <a:pt x="632040" y="194048"/>
                    </a:moveTo>
                    <a:cubicBezTo>
                      <a:pt x="627573" y="237101"/>
                      <a:pt x="596971" y="279773"/>
                      <a:pt x="539948" y="312444"/>
                    </a:cubicBezTo>
                    <a:cubicBezTo>
                      <a:pt x="416399" y="383881"/>
                      <a:pt x="216059" y="383881"/>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569" y="92131"/>
                      <a:pt x="637267" y="14385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37"/>
              <p:cNvSpPr/>
              <p:nvPr/>
            </p:nvSpPr>
            <p:spPr>
              <a:xfrm>
                <a:off x="5746450" y="3059406"/>
                <a:ext cx="631431" cy="344114"/>
              </a:xfrm>
              <a:custGeom>
                <a:avLst/>
                <a:gdLst/>
                <a:ahLst/>
                <a:cxnLst/>
                <a:rect l="l" t="t" r="r" b="b"/>
                <a:pathLst>
                  <a:path w="631431" h="344114" extrusionOk="0">
                    <a:moveTo>
                      <a:pt x="631432" y="172141"/>
                    </a:moveTo>
                    <a:cubicBezTo>
                      <a:pt x="626965" y="215193"/>
                      <a:pt x="596363" y="257866"/>
                      <a:pt x="539340" y="290536"/>
                    </a:cubicBezTo>
                    <a:cubicBezTo>
                      <a:pt x="415791" y="361974"/>
                      <a:pt x="215451" y="361974"/>
                      <a:pt x="91902" y="290536"/>
                    </a:cubicBezTo>
                    <a:cubicBezTo>
                      <a:pt x="34879" y="257580"/>
                      <a:pt x="4372" y="215193"/>
                      <a:pt x="0" y="172141"/>
                    </a:cubicBezTo>
                    <a:cubicBezTo>
                      <a:pt x="4372" y="128992"/>
                      <a:pt x="34974" y="86416"/>
                      <a:pt x="91902" y="53650"/>
                    </a:cubicBezTo>
                    <a:cubicBezTo>
                      <a:pt x="215451" y="-17883"/>
                      <a:pt x="415791" y="-17883"/>
                      <a:pt x="539340" y="53650"/>
                    </a:cubicBezTo>
                    <a:cubicBezTo>
                      <a:pt x="59636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37"/>
              <p:cNvSpPr/>
              <p:nvPr/>
            </p:nvSpPr>
            <p:spPr>
              <a:xfrm>
                <a:off x="5907730" y="3141821"/>
                <a:ext cx="294899" cy="185451"/>
              </a:xfrm>
              <a:custGeom>
                <a:avLst/>
                <a:gdLst/>
                <a:ahLst/>
                <a:cxnLst/>
                <a:rect l="l" t="t" r="r" b="b"/>
                <a:pathLst>
                  <a:path w="294899" h="185451" extrusionOk="0">
                    <a:moveTo>
                      <a:pt x="149685" y="30004"/>
                    </a:moveTo>
                    <a:cubicBezTo>
                      <a:pt x="145807" y="30004"/>
                      <a:pt x="141929" y="30289"/>
                      <a:pt x="138090" y="30861"/>
                    </a:cubicBezTo>
                    <a:cubicBezTo>
                      <a:pt x="132958" y="31623"/>
                      <a:pt x="127066" y="32671"/>
                      <a:pt x="120603" y="34004"/>
                    </a:cubicBezTo>
                    <a:cubicBezTo>
                      <a:pt x="114140" y="35338"/>
                      <a:pt x="107488" y="37147"/>
                      <a:pt x="100550" y="39243"/>
                    </a:cubicBezTo>
                    <a:cubicBezTo>
                      <a:pt x="93745" y="41243"/>
                      <a:pt x="87112" y="43758"/>
                      <a:pt x="80687" y="46768"/>
                    </a:cubicBezTo>
                    <a:lnTo>
                      <a:pt x="131532" y="76200"/>
                    </a:lnTo>
                    <a:lnTo>
                      <a:pt x="140561" y="72961"/>
                    </a:lnTo>
                    <a:cubicBezTo>
                      <a:pt x="153486" y="68675"/>
                      <a:pt x="165746" y="65056"/>
                      <a:pt x="177151" y="62008"/>
                    </a:cubicBezTo>
                    <a:cubicBezTo>
                      <a:pt x="187909" y="59122"/>
                      <a:pt x="198924" y="57312"/>
                      <a:pt x="210034" y="56578"/>
                    </a:cubicBezTo>
                    <a:cubicBezTo>
                      <a:pt x="220250" y="55874"/>
                      <a:pt x="230505" y="56540"/>
                      <a:pt x="240541" y="58579"/>
                    </a:cubicBezTo>
                    <a:cubicBezTo>
                      <a:pt x="250586" y="60827"/>
                      <a:pt x="260204" y="64656"/>
                      <a:pt x="269052" y="69913"/>
                    </a:cubicBezTo>
                    <a:cubicBezTo>
                      <a:pt x="277834" y="74304"/>
                      <a:pt x="285351" y="80858"/>
                      <a:pt x="290911" y="88963"/>
                    </a:cubicBezTo>
                    <a:cubicBezTo>
                      <a:pt x="294665" y="94869"/>
                      <a:pt x="295834" y="102070"/>
                      <a:pt x="294142" y="108871"/>
                    </a:cubicBezTo>
                    <a:cubicBezTo>
                      <a:pt x="292032" y="116367"/>
                      <a:pt x="287927" y="123149"/>
                      <a:pt x="282262" y="128492"/>
                    </a:cubicBezTo>
                    <a:cubicBezTo>
                      <a:pt x="275287" y="135522"/>
                      <a:pt x="267503" y="141694"/>
                      <a:pt x="259073" y="146875"/>
                    </a:cubicBezTo>
                    <a:lnTo>
                      <a:pt x="291386" y="165925"/>
                    </a:lnTo>
                    <a:lnTo>
                      <a:pt x="273709" y="176117"/>
                    </a:lnTo>
                    <a:lnTo>
                      <a:pt x="241111" y="157067"/>
                    </a:lnTo>
                    <a:cubicBezTo>
                      <a:pt x="225610" y="164811"/>
                      <a:pt x="209368" y="170974"/>
                      <a:pt x="192642" y="175450"/>
                    </a:cubicBezTo>
                    <a:cubicBezTo>
                      <a:pt x="175155" y="180289"/>
                      <a:pt x="157288" y="183642"/>
                      <a:pt x="139230" y="185452"/>
                    </a:cubicBezTo>
                    <a:lnTo>
                      <a:pt x="122219" y="154876"/>
                    </a:lnTo>
                    <a:cubicBezTo>
                      <a:pt x="125355" y="154876"/>
                      <a:pt x="130107" y="154876"/>
                      <a:pt x="136474" y="153829"/>
                    </a:cubicBezTo>
                    <a:cubicBezTo>
                      <a:pt x="142842" y="152781"/>
                      <a:pt x="149875" y="151828"/>
                      <a:pt x="157763" y="150114"/>
                    </a:cubicBezTo>
                    <a:cubicBezTo>
                      <a:pt x="165651" y="148399"/>
                      <a:pt x="173824" y="146304"/>
                      <a:pt x="182568" y="143732"/>
                    </a:cubicBezTo>
                    <a:cubicBezTo>
                      <a:pt x="191074" y="141227"/>
                      <a:pt x="199370" y="138036"/>
                      <a:pt x="207373" y="134207"/>
                    </a:cubicBezTo>
                    <a:lnTo>
                      <a:pt x="156907" y="104965"/>
                    </a:lnTo>
                    <a:lnTo>
                      <a:pt x="150255" y="107251"/>
                    </a:lnTo>
                    <a:lnTo>
                      <a:pt x="143317" y="109442"/>
                    </a:lnTo>
                    <a:cubicBezTo>
                      <a:pt x="130582" y="113633"/>
                      <a:pt x="118987" y="116872"/>
                      <a:pt x="108343" y="118967"/>
                    </a:cubicBezTo>
                    <a:cubicBezTo>
                      <a:pt x="98573" y="121244"/>
                      <a:pt x="88613" y="122587"/>
                      <a:pt x="78596" y="122968"/>
                    </a:cubicBezTo>
                    <a:cubicBezTo>
                      <a:pt x="69748" y="123282"/>
                      <a:pt x="60900" y="122453"/>
                      <a:pt x="52271" y="120491"/>
                    </a:cubicBezTo>
                    <a:cubicBezTo>
                      <a:pt x="43746" y="118510"/>
                      <a:pt x="35554" y="115300"/>
                      <a:pt x="27941" y="110966"/>
                    </a:cubicBezTo>
                    <a:cubicBezTo>
                      <a:pt x="19616" y="106547"/>
                      <a:pt x="12383" y="100336"/>
                      <a:pt x="6748" y="92773"/>
                    </a:cubicBezTo>
                    <a:cubicBezTo>
                      <a:pt x="2690" y="87068"/>
                      <a:pt x="684" y="80153"/>
                      <a:pt x="1045" y="73152"/>
                    </a:cubicBezTo>
                    <a:cubicBezTo>
                      <a:pt x="1768" y="65856"/>
                      <a:pt x="4685" y="58941"/>
                      <a:pt x="9409" y="53340"/>
                    </a:cubicBezTo>
                    <a:cubicBezTo>
                      <a:pt x="15244" y="45977"/>
                      <a:pt x="22163" y="39557"/>
                      <a:pt x="29937" y="34290"/>
                    </a:cubicBezTo>
                    <a:lnTo>
                      <a:pt x="0" y="16954"/>
                    </a:lnTo>
                    <a:lnTo>
                      <a:pt x="17677" y="6763"/>
                    </a:lnTo>
                    <a:lnTo>
                      <a:pt x="47329" y="24003"/>
                    </a:lnTo>
                    <a:cubicBezTo>
                      <a:pt x="61242" y="17050"/>
                      <a:pt x="75869" y="11659"/>
                      <a:pt x="90951" y="7906"/>
                    </a:cubicBezTo>
                    <a:cubicBezTo>
                      <a:pt x="105283" y="4220"/>
                      <a:pt x="119862" y="1581"/>
                      <a:pt x="134574" y="0"/>
                    </a:cubicBezTo>
                    <a:close/>
                    <a:moveTo>
                      <a:pt x="63390" y="83344"/>
                    </a:moveTo>
                    <a:cubicBezTo>
                      <a:pt x="70043" y="87173"/>
                      <a:pt x="77712" y="88830"/>
                      <a:pt x="85344" y="88106"/>
                    </a:cubicBezTo>
                    <a:cubicBezTo>
                      <a:pt x="95656" y="86935"/>
                      <a:pt x="105825" y="84668"/>
                      <a:pt x="115661" y="81343"/>
                    </a:cubicBezTo>
                    <a:lnTo>
                      <a:pt x="68142" y="53721"/>
                    </a:lnTo>
                    <a:cubicBezTo>
                      <a:pt x="50465" y="65056"/>
                      <a:pt x="49040" y="74867"/>
                      <a:pt x="63390" y="83153"/>
                    </a:cubicBezTo>
                    <a:close/>
                    <a:moveTo>
                      <a:pt x="230182" y="96679"/>
                    </a:moveTo>
                    <a:cubicBezTo>
                      <a:pt x="222930" y="92735"/>
                      <a:pt x="214586" y="91259"/>
                      <a:pt x="206422" y="92488"/>
                    </a:cubicBezTo>
                    <a:cubicBezTo>
                      <a:pt x="195170" y="93907"/>
                      <a:pt x="184069" y="96336"/>
                      <a:pt x="173254" y="99727"/>
                    </a:cubicBezTo>
                    <a:lnTo>
                      <a:pt x="220773" y="127159"/>
                    </a:lnTo>
                    <a:cubicBezTo>
                      <a:pt x="240541" y="115157"/>
                      <a:pt x="243867" y="105061"/>
                      <a:pt x="23018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37"/>
              <p:cNvSpPr/>
              <p:nvPr/>
            </p:nvSpPr>
            <p:spPr>
              <a:xfrm>
                <a:off x="6030138" y="3279362"/>
                <a:ext cx="19007" cy="25527"/>
              </a:xfrm>
              <a:custGeom>
                <a:avLst/>
                <a:gdLst/>
                <a:ahLst/>
                <a:cxnLst/>
                <a:rect l="l" t="t" r="r" b="b"/>
                <a:pathLst>
                  <a:path w="19007" h="25527"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37"/>
              <p:cNvSpPr/>
              <p:nvPr/>
            </p:nvSpPr>
            <p:spPr>
              <a:xfrm>
                <a:off x="6157299" y="329022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37"/>
              <p:cNvSpPr/>
              <p:nvPr/>
            </p:nvSpPr>
            <p:spPr>
              <a:xfrm>
                <a:off x="6171364" y="3226974"/>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37"/>
              <p:cNvSpPr/>
              <p:nvPr/>
            </p:nvSpPr>
            <p:spPr>
              <a:xfrm>
                <a:off x="6072240" y="3233356"/>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37"/>
              <p:cNvSpPr/>
              <p:nvPr/>
            </p:nvSpPr>
            <p:spPr>
              <a:xfrm>
                <a:off x="5975967" y="3178206"/>
                <a:ext cx="59018" cy="38957"/>
              </a:xfrm>
              <a:custGeom>
                <a:avLst/>
                <a:gdLst/>
                <a:ahLst/>
                <a:cxnLst/>
                <a:rect l="l" t="t" r="r" b="b"/>
                <a:pathLst>
                  <a:path w="59018" h="38957" extrusionOk="0">
                    <a:moveTo>
                      <a:pt x="0" y="11144"/>
                    </a:moveTo>
                    <a:lnTo>
                      <a:pt x="48945" y="38957"/>
                    </a:lnTo>
                    <a:lnTo>
                      <a:pt x="59019" y="31718"/>
                    </a:lnTo>
                    <a:cubicBezTo>
                      <a:pt x="59019" y="31718"/>
                      <a:pt x="52841" y="24575"/>
                      <a:pt x="52366" y="23908"/>
                    </a:cubicBezTo>
                    <a:cubicBezTo>
                      <a:pt x="47966" y="18878"/>
                      <a:pt x="42805" y="14573"/>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37"/>
              <p:cNvSpPr/>
              <p:nvPr/>
            </p:nvSpPr>
            <p:spPr>
              <a:xfrm>
                <a:off x="6030138" y="3147155"/>
                <a:ext cx="27275" cy="24479"/>
              </a:xfrm>
              <a:custGeom>
                <a:avLst/>
                <a:gdLst/>
                <a:ahLst/>
                <a:cxnLst/>
                <a:rect l="l" t="t" r="r" b="b"/>
                <a:pathLst>
                  <a:path w="27275" h="24479" extrusionOk="0">
                    <a:moveTo>
                      <a:pt x="27276" y="24479"/>
                    </a:moveTo>
                    <a:lnTo>
                      <a:pt x="27276" y="7239"/>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37"/>
              <p:cNvSpPr/>
              <p:nvPr/>
            </p:nvSpPr>
            <p:spPr>
              <a:xfrm>
                <a:off x="5907920" y="3142011"/>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37"/>
              <p:cNvSpPr/>
              <p:nvPr/>
            </p:nvSpPr>
            <p:spPr>
              <a:xfrm>
                <a:off x="5908870" y="3199637"/>
                <a:ext cx="30317" cy="30289"/>
              </a:xfrm>
              <a:custGeom>
                <a:avLst/>
                <a:gdLst/>
                <a:ahLst/>
                <a:cxnLst/>
                <a:rect l="l" t="t" r="r" b="b"/>
                <a:pathLst>
                  <a:path w="30317" h="30289" extrusionOk="0">
                    <a:moveTo>
                      <a:pt x="0" y="17812"/>
                    </a:moveTo>
                    <a:lnTo>
                      <a:pt x="0" y="0"/>
                    </a:lnTo>
                    <a:lnTo>
                      <a:pt x="30317" y="0"/>
                    </a:lnTo>
                    <a:lnTo>
                      <a:pt x="22999"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37"/>
              <p:cNvSpPr/>
              <p:nvPr/>
            </p:nvSpPr>
            <p:spPr>
              <a:xfrm>
                <a:off x="5908110" y="3125057"/>
                <a:ext cx="294341" cy="184880"/>
              </a:xfrm>
              <a:custGeom>
                <a:avLst/>
                <a:gdLst/>
                <a:ahLst/>
                <a:cxnLst/>
                <a:rect l="l" t="t" r="r" b="b"/>
                <a:pathLst>
                  <a:path w="294341" h="184880" extrusionOk="0">
                    <a:moveTo>
                      <a:pt x="149305" y="29337"/>
                    </a:moveTo>
                    <a:cubicBezTo>
                      <a:pt x="145418" y="29328"/>
                      <a:pt x="141540" y="29642"/>
                      <a:pt x="137710" y="30290"/>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8"/>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1"/>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2"/>
                    </a:cubicBezTo>
                    <a:cubicBezTo>
                      <a:pt x="164986" y="147828"/>
                      <a:pt x="173254" y="145733"/>
                      <a:pt x="181998" y="143161"/>
                    </a:cubicBezTo>
                    <a:cubicBezTo>
                      <a:pt x="190494" y="140608"/>
                      <a:pt x="198781" y="137427"/>
                      <a:pt x="206802" y="133636"/>
                    </a:cubicBezTo>
                    <a:lnTo>
                      <a:pt x="156337" y="104394"/>
                    </a:lnTo>
                    <a:lnTo>
                      <a:pt x="149685" y="106680"/>
                    </a:lnTo>
                    <a:lnTo>
                      <a:pt x="142747" y="108775"/>
                    </a:lnTo>
                    <a:cubicBezTo>
                      <a:pt x="130012" y="112967"/>
                      <a:pt x="118417" y="116300"/>
                      <a:pt x="107773" y="118300"/>
                    </a:cubicBezTo>
                    <a:cubicBezTo>
                      <a:pt x="98212" y="120767"/>
                      <a:pt x="88442" y="122330"/>
                      <a:pt x="78596" y="122968"/>
                    </a:cubicBezTo>
                    <a:cubicBezTo>
                      <a:pt x="69748" y="123282"/>
                      <a:pt x="60900" y="122453"/>
                      <a:pt x="52271" y="120491"/>
                    </a:cubicBezTo>
                    <a:cubicBezTo>
                      <a:pt x="43736" y="118548"/>
                      <a:pt x="35535" y="115338"/>
                      <a:pt x="27941" y="110966"/>
                    </a:cubicBezTo>
                    <a:cubicBezTo>
                      <a:pt x="19578" y="106613"/>
                      <a:pt x="12326" y="100384"/>
                      <a:pt x="6748" y="92774"/>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2"/>
                    </a:cubicBezTo>
                    <a:cubicBezTo>
                      <a:pt x="194799" y="93897"/>
                      <a:pt x="183708" y="96355"/>
                      <a:pt x="172874" y="99727"/>
                    </a:cubicBezTo>
                    <a:lnTo>
                      <a:pt x="220393" y="127063"/>
                    </a:lnTo>
                    <a:cubicBezTo>
                      <a:pt x="240161" y="114776"/>
                      <a:pt x="243487" y="104585"/>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6" name="Google Shape;3086;p37"/>
            <p:cNvGrpSpPr/>
            <p:nvPr/>
          </p:nvGrpSpPr>
          <p:grpSpPr>
            <a:xfrm>
              <a:off x="3839126" y="2072703"/>
              <a:ext cx="883852" cy="621124"/>
              <a:chOff x="5648751" y="2814828"/>
              <a:chExt cx="883852" cy="621124"/>
            </a:xfrm>
          </p:grpSpPr>
          <p:sp>
            <p:nvSpPr>
              <p:cNvPr id="3087" name="Google Shape;3087;p37"/>
              <p:cNvSpPr/>
              <p:nvPr/>
            </p:nvSpPr>
            <p:spPr>
              <a:xfrm>
                <a:off x="5648751" y="292446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37"/>
              <p:cNvSpPr/>
              <p:nvPr/>
            </p:nvSpPr>
            <p:spPr>
              <a:xfrm>
                <a:off x="5648941" y="306752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9" name="Google Shape;3089;p37"/>
              <p:cNvSpPr/>
              <p:nvPr/>
            </p:nvSpPr>
            <p:spPr>
              <a:xfrm>
                <a:off x="6466077" y="307057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0" name="Google Shape;3090;p37"/>
              <p:cNvSpPr/>
              <p:nvPr/>
            </p:nvSpPr>
            <p:spPr>
              <a:xfrm>
                <a:off x="5648751" y="281482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37"/>
              <p:cNvSpPr/>
              <p:nvPr/>
            </p:nvSpPr>
            <p:spPr>
              <a:xfrm>
                <a:off x="5774449" y="2884431"/>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37"/>
              <p:cNvSpPr/>
              <p:nvPr/>
            </p:nvSpPr>
            <p:spPr>
              <a:xfrm>
                <a:off x="5775057" y="2906363"/>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37"/>
              <p:cNvSpPr/>
              <p:nvPr/>
            </p:nvSpPr>
            <p:spPr>
              <a:xfrm>
                <a:off x="5936526" y="2988278"/>
                <a:ext cx="294942" cy="185832"/>
              </a:xfrm>
              <a:custGeom>
                <a:avLst/>
                <a:gdLst/>
                <a:ahLst/>
                <a:cxnLst/>
                <a:rect l="l" t="t" r="r" b="b"/>
                <a:pathLst>
                  <a:path w="294942" h="185832" extrusionOk="0">
                    <a:moveTo>
                      <a:pt x="149495" y="30290"/>
                    </a:moveTo>
                    <a:cubicBezTo>
                      <a:pt x="145608" y="30280"/>
                      <a:pt x="141730" y="30604"/>
                      <a:pt x="137900" y="31242"/>
                    </a:cubicBezTo>
                    <a:cubicBezTo>
                      <a:pt x="132768" y="32004"/>
                      <a:pt x="126876" y="33052"/>
                      <a:pt x="120413" y="34385"/>
                    </a:cubicBezTo>
                    <a:cubicBezTo>
                      <a:pt x="113950" y="35719"/>
                      <a:pt x="107298" y="37529"/>
                      <a:pt x="100360" y="39529"/>
                    </a:cubicBezTo>
                    <a:cubicBezTo>
                      <a:pt x="93574" y="41624"/>
                      <a:pt x="86941" y="44168"/>
                      <a:pt x="80497" y="47149"/>
                    </a:cubicBezTo>
                    <a:lnTo>
                      <a:pt x="131342" y="76581"/>
                    </a:lnTo>
                    <a:lnTo>
                      <a:pt x="140846" y="73342"/>
                    </a:lnTo>
                    <a:cubicBezTo>
                      <a:pt x="153771" y="69056"/>
                      <a:pt x="165936" y="65342"/>
                      <a:pt x="177341" y="62389"/>
                    </a:cubicBezTo>
                    <a:cubicBezTo>
                      <a:pt x="188127" y="59474"/>
                      <a:pt x="199171" y="57626"/>
                      <a:pt x="210319" y="56864"/>
                    </a:cubicBezTo>
                    <a:cubicBezTo>
                      <a:pt x="220440" y="56255"/>
                      <a:pt x="230600" y="56960"/>
                      <a:pt x="240541" y="58960"/>
                    </a:cubicBezTo>
                    <a:cubicBezTo>
                      <a:pt x="250596" y="61170"/>
                      <a:pt x="260223" y="64999"/>
                      <a:pt x="269052" y="70295"/>
                    </a:cubicBezTo>
                    <a:cubicBezTo>
                      <a:pt x="277872" y="74657"/>
                      <a:pt x="285427" y="81220"/>
                      <a:pt x="291006" y="89345"/>
                    </a:cubicBezTo>
                    <a:cubicBezTo>
                      <a:pt x="294684" y="95288"/>
                      <a:pt x="295843" y="102451"/>
                      <a:pt x="294237" y="109252"/>
                    </a:cubicBezTo>
                    <a:cubicBezTo>
                      <a:pt x="292004" y="116719"/>
                      <a:pt x="287879" y="123482"/>
                      <a:pt x="282262" y="128873"/>
                    </a:cubicBezTo>
                    <a:cubicBezTo>
                      <a:pt x="275287" y="135903"/>
                      <a:pt x="267503" y="142075"/>
                      <a:pt x="259073" y="147257"/>
                    </a:cubicBezTo>
                    <a:lnTo>
                      <a:pt x="291386" y="166307"/>
                    </a:lnTo>
                    <a:lnTo>
                      <a:pt x="273804" y="176498"/>
                    </a:lnTo>
                    <a:lnTo>
                      <a:pt x="241206" y="157448"/>
                    </a:lnTo>
                    <a:cubicBezTo>
                      <a:pt x="225677" y="165116"/>
                      <a:pt x="209444" y="171279"/>
                      <a:pt x="192737" y="175832"/>
                    </a:cubicBezTo>
                    <a:cubicBezTo>
                      <a:pt x="175212" y="180670"/>
                      <a:pt x="157316" y="184013"/>
                      <a:pt x="139230" y="185833"/>
                    </a:cubicBezTo>
                    <a:lnTo>
                      <a:pt x="122219" y="154972"/>
                    </a:lnTo>
                    <a:cubicBezTo>
                      <a:pt x="126990" y="154848"/>
                      <a:pt x="131751" y="154467"/>
                      <a:pt x="136474" y="153829"/>
                    </a:cubicBezTo>
                    <a:cubicBezTo>
                      <a:pt x="142842" y="153067"/>
                      <a:pt x="149970" y="151924"/>
                      <a:pt x="157763" y="150209"/>
                    </a:cubicBezTo>
                    <a:cubicBezTo>
                      <a:pt x="165556" y="148495"/>
                      <a:pt x="173824" y="146399"/>
                      <a:pt x="182568" y="143828"/>
                    </a:cubicBezTo>
                    <a:cubicBezTo>
                      <a:pt x="191064" y="141275"/>
                      <a:pt x="199351" y="138093"/>
                      <a:pt x="207373" y="134303"/>
                    </a:cubicBezTo>
                    <a:lnTo>
                      <a:pt x="156907" y="105061"/>
                    </a:lnTo>
                    <a:lnTo>
                      <a:pt x="150255" y="107347"/>
                    </a:lnTo>
                    <a:cubicBezTo>
                      <a:pt x="148069" y="108109"/>
                      <a:pt x="145693" y="108775"/>
                      <a:pt x="143317" y="109442"/>
                    </a:cubicBezTo>
                    <a:cubicBezTo>
                      <a:pt x="130677" y="113633"/>
                      <a:pt x="118987" y="116967"/>
                      <a:pt x="108438" y="118967"/>
                    </a:cubicBezTo>
                    <a:cubicBezTo>
                      <a:pt x="98640" y="121244"/>
                      <a:pt x="88651" y="122577"/>
                      <a:pt x="78596" y="122968"/>
                    </a:cubicBezTo>
                    <a:cubicBezTo>
                      <a:pt x="69748" y="123234"/>
                      <a:pt x="60910" y="122406"/>
                      <a:pt x="52271" y="120491"/>
                    </a:cubicBezTo>
                    <a:cubicBezTo>
                      <a:pt x="43746" y="118501"/>
                      <a:pt x="35554" y="115300"/>
                      <a:pt x="27941" y="110966"/>
                    </a:cubicBezTo>
                    <a:cubicBezTo>
                      <a:pt x="19597" y="106585"/>
                      <a:pt x="12355" y="100365"/>
                      <a:pt x="6748" y="92774"/>
                    </a:cubicBezTo>
                    <a:cubicBezTo>
                      <a:pt x="2690" y="87068"/>
                      <a:pt x="675"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00" y="83725"/>
                    </a:moveTo>
                    <a:cubicBezTo>
                      <a:pt x="69881" y="87563"/>
                      <a:pt x="77589" y="89230"/>
                      <a:pt x="85249" y="88487"/>
                    </a:cubicBezTo>
                    <a:cubicBezTo>
                      <a:pt x="95532" y="87268"/>
                      <a:pt x="105663" y="84963"/>
                      <a:pt x="115471" y="81629"/>
                    </a:cubicBezTo>
                    <a:lnTo>
                      <a:pt x="67952" y="54102"/>
                    </a:lnTo>
                    <a:cubicBezTo>
                      <a:pt x="50180" y="65532"/>
                      <a:pt x="48849" y="75438"/>
                      <a:pt x="63200" y="83725"/>
                    </a:cubicBezTo>
                    <a:close/>
                    <a:moveTo>
                      <a:pt x="229992" y="97822"/>
                    </a:moveTo>
                    <a:cubicBezTo>
                      <a:pt x="222750" y="93840"/>
                      <a:pt x="214405" y="92335"/>
                      <a:pt x="206232" y="93536"/>
                    </a:cubicBezTo>
                    <a:cubicBezTo>
                      <a:pt x="194989" y="95040"/>
                      <a:pt x="183898" y="97498"/>
                      <a:pt x="173064" y="100870"/>
                    </a:cubicBezTo>
                    <a:lnTo>
                      <a:pt x="220583" y="128207"/>
                    </a:lnTo>
                    <a:cubicBezTo>
                      <a:pt x="240256" y="115729"/>
                      <a:pt x="243677" y="105537"/>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37"/>
              <p:cNvSpPr/>
              <p:nvPr/>
            </p:nvSpPr>
            <p:spPr>
              <a:xfrm>
                <a:off x="6058745" y="3126009"/>
                <a:ext cx="19007" cy="25526"/>
              </a:xfrm>
              <a:custGeom>
                <a:avLst/>
                <a:gdLst/>
                <a:ahLst/>
                <a:cxnLst/>
                <a:rect l="l" t="t" r="r" b="b"/>
                <a:pathLst>
                  <a:path w="19007" h="25526" extrusionOk="0">
                    <a:moveTo>
                      <a:pt x="0" y="17240"/>
                    </a:moveTo>
                    <a:cubicBezTo>
                      <a:pt x="0"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37"/>
              <p:cNvSpPr/>
              <p:nvPr/>
            </p:nvSpPr>
            <p:spPr>
              <a:xfrm>
                <a:off x="6185905" y="3137249"/>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37"/>
              <p:cNvSpPr/>
              <p:nvPr/>
            </p:nvSpPr>
            <p:spPr>
              <a:xfrm>
                <a:off x="6199971" y="307400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37"/>
              <p:cNvSpPr/>
              <p:nvPr/>
            </p:nvSpPr>
            <p:spPr>
              <a:xfrm>
                <a:off x="6100751" y="3080384"/>
                <a:ext cx="47423" cy="33147"/>
              </a:xfrm>
              <a:custGeom>
                <a:avLst/>
                <a:gdLst/>
                <a:ahLst/>
                <a:cxnLst/>
                <a:rect l="l" t="t" r="r" b="b"/>
                <a:pathLst>
                  <a:path w="47423" h="33147" extrusionOk="0">
                    <a:moveTo>
                      <a:pt x="0" y="10097"/>
                    </a:moveTo>
                    <a:lnTo>
                      <a:pt x="10454" y="0"/>
                    </a:lnTo>
                    <a:lnTo>
                      <a:pt x="47424" y="25622"/>
                    </a:lnTo>
                    <a:lnTo>
                      <a:pt x="45143" y="33147"/>
                    </a:lnTo>
                    <a:cubicBezTo>
                      <a:pt x="45143" y="33147"/>
                      <a:pt x="17582" y="21431"/>
                      <a:pt x="16632" y="20765"/>
                    </a:cubicBezTo>
                    <a:cubicBezTo>
                      <a:pt x="15681" y="20098"/>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37"/>
              <p:cNvSpPr/>
              <p:nvPr/>
            </p:nvSpPr>
            <p:spPr>
              <a:xfrm>
                <a:off x="6004573" y="3025235"/>
                <a:ext cx="58733" cy="38957"/>
              </a:xfrm>
              <a:custGeom>
                <a:avLst/>
                <a:gdLst/>
                <a:ahLst/>
                <a:cxnLst/>
                <a:rect l="l" t="t" r="r" b="b"/>
                <a:pathLst>
                  <a:path w="58733" h="38957" extrusionOk="0">
                    <a:moveTo>
                      <a:pt x="0" y="11049"/>
                    </a:moveTo>
                    <a:lnTo>
                      <a:pt x="48659" y="38957"/>
                    </a:lnTo>
                    <a:lnTo>
                      <a:pt x="58733" y="31623"/>
                    </a:lnTo>
                    <a:cubicBezTo>
                      <a:pt x="58733" y="31623"/>
                      <a:pt x="52556" y="24575"/>
                      <a:pt x="52081" y="23908"/>
                    </a:cubicBezTo>
                    <a:cubicBezTo>
                      <a:pt x="47699" y="18869"/>
                      <a:pt x="42567" y="14526"/>
                      <a:pt x="36875" y="11049"/>
                    </a:cubicBezTo>
                    <a:cubicBezTo>
                      <a:pt x="33168" y="10382"/>
                      <a:pt x="9979" y="0"/>
                      <a:pt x="997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37"/>
              <p:cNvSpPr/>
              <p:nvPr/>
            </p:nvSpPr>
            <p:spPr>
              <a:xfrm>
                <a:off x="6058745" y="2994088"/>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37"/>
              <p:cNvSpPr/>
              <p:nvPr/>
            </p:nvSpPr>
            <p:spPr>
              <a:xfrm>
                <a:off x="5936526" y="2989040"/>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37"/>
              <p:cNvSpPr/>
              <p:nvPr/>
            </p:nvSpPr>
            <p:spPr>
              <a:xfrm>
                <a:off x="5937476" y="3046571"/>
                <a:ext cx="30221" cy="30289"/>
              </a:xfrm>
              <a:custGeom>
                <a:avLst/>
                <a:gdLst/>
                <a:ahLst/>
                <a:cxnLst/>
                <a:rect l="l" t="t" r="r" b="b"/>
                <a:pathLst>
                  <a:path w="30221" h="30289" extrusionOk="0">
                    <a:moveTo>
                      <a:pt x="0" y="17907"/>
                    </a:moveTo>
                    <a:cubicBezTo>
                      <a:pt x="0" y="17907"/>
                      <a:pt x="0" y="0"/>
                      <a:pt x="0" y="0"/>
                    </a:cubicBezTo>
                    <a:lnTo>
                      <a:pt x="30222" y="0"/>
                    </a:lnTo>
                    <a:lnTo>
                      <a:pt x="22999"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37"/>
              <p:cNvSpPr/>
              <p:nvPr/>
            </p:nvSpPr>
            <p:spPr>
              <a:xfrm>
                <a:off x="5936526" y="2971514"/>
                <a:ext cx="294948" cy="185546"/>
              </a:xfrm>
              <a:custGeom>
                <a:avLst/>
                <a:gdLst/>
                <a:ahLst/>
                <a:cxnLst/>
                <a:rect l="l" t="t" r="r" b="b"/>
                <a:pathLst>
                  <a:path w="294948" h="185546" extrusionOk="0">
                    <a:moveTo>
                      <a:pt x="149495" y="29908"/>
                    </a:moveTo>
                    <a:cubicBezTo>
                      <a:pt x="145608" y="29899"/>
                      <a:pt x="141730" y="30223"/>
                      <a:pt x="137900" y="30861"/>
                    </a:cubicBezTo>
                    <a:cubicBezTo>
                      <a:pt x="132768" y="31623"/>
                      <a:pt x="126876" y="32671"/>
                      <a:pt x="120413" y="34004"/>
                    </a:cubicBezTo>
                    <a:cubicBezTo>
                      <a:pt x="113950" y="35338"/>
                      <a:pt x="107298" y="37052"/>
                      <a:pt x="100360" y="39148"/>
                    </a:cubicBezTo>
                    <a:cubicBezTo>
                      <a:pt x="93565" y="41196"/>
                      <a:pt x="86922" y="43748"/>
                      <a:pt x="80497" y="46768"/>
                    </a:cubicBezTo>
                    <a:lnTo>
                      <a:pt x="131342" y="76105"/>
                    </a:lnTo>
                    <a:lnTo>
                      <a:pt x="140846" y="72866"/>
                    </a:lnTo>
                    <a:cubicBezTo>
                      <a:pt x="153771" y="68580"/>
                      <a:pt x="165936" y="64960"/>
                      <a:pt x="177341" y="61913"/>
                    </a:cubicBezTo>
                    <a:cubicBezTo>
                      <a:pt x="188137" y="59065"/>
                      <a:pt x="199180" y="57255"/>
                      <a:pt x="210319" y="56483"/>
                    </a:cubicBezTo>
                    <a:cubicBezTo>
                      <a:pt x="220440" y="55874"/>
                      <a:pt x="230600" y="56579"/>
                      <a:pt x="240541" y="58579"/>
                    </a:cubicBezTo>
                    <a:cubicBezTo>
                      <a:pt x="250586" y="60751"/>
                      <a:pt x="260214" y="64551"/>
                      <a:pt x="269052" y="69818"/>
                    </a:cubicBezTo>
                    <a:cubicBezTo>
                      <a:pt x="277853" y="74219"/>
                      <a:pt x="285399" y="80772"/>
                      <a:pt x="291006" y="88868"/>
                    </a:cubicBezTo>
                    <a:cubicBezTo>
                      <a:pt x="294693" y="94802"/>
                      <a:pt x="295853" y="101975"/>
                      <a:pt x="294237" y="108775"/>
                    </a:cubicBezTo>
                    <a:cubicBezTo>
                      <a:pt x="292004" y="116243"/>
                      <a:pt x="287879" y="123006"/>
                      <a:pt x="282262" y="128397"/>
                    </a:cubicBezTo>
                    <a:cubicBezTo>
                      <a:pt x="275363" y="135484"/>
                      <a:pt x="267646" y="141722"/>
                      <a:pt x="259263" y="146971"/>
                    </a:cubicBezTo>
                    <a:lnTo>
                      <a:pt x="291576" y="166021"/>
                    </a:lnTo>
                    <a:lnTo>
                      <a:pt x="273994" y="176213"/>
                    </a:lnTo>
                    <a:lnTo>
                      <a:pt x="241396" y="157163"/>
                    </a:lnTo>
                    <a:cubicBezTo>
                      <a:pt x="225857" y="164802"/>
                      <a:pt x="209635" y="170926"/>
                      <a:pt x="192927" y="175450"/>
                    </a:cubicBezTo>
                    <a:cubicBezTo>
                      <a:pt x="175421" y="180365"/>
                      <a:pt x="157516" y="183747"/>
                      <a:pt x="139421" y="185547"/>
                    </a:cubicBezTo>
                    <a:lnTo>
                      <a:pt x="122409" y="154876"/>
                    </a:lnTo>
                    <a:cubicBezTo>
                      <a:pt x="127180" y="154800"/>
                      <a:pt x="131932" y="154448"/>
                      <a:pt x="136664" y="153829"/>
                    </a:cubicBezTo>
                    <a:cubicBezTo>
                      <a:pt x="143032" y="153067"/>
                      <a:pt x="150160" y="151829"/>
                      <a:pt x="157953" y="150114"/>
                    </a:cubicBezTo>
                    <a:cubicBezTo>
                      <a:pt x="165746" y="148400"/>
                      <a:pt x="174014" y="146304"/>
                      <a:pt x="182758" y="143828"/>
                    </a:cubicBezTo>
                    <a:cubicBezTo>
                      <a:pt x="191254" y="141275"/>
                      <a:pt x="199542" y="138093"/>
                      <a:pt x="207563" y="134303"/>
                    </a:cubicBezTo>
                    <a:lnTo>
                      <a:pt x="156907" y="105061"/>
                    </a:lnTo>
                    <a:lnTo>
                      <a:pt x="150255" y="107442"/>
                    </a:lnTo>
                    <a:lnTo>
                      <a:pt x="143317" y="109538"/>
                    </a:lnTo>
                    <a:cubicBezTo>
                      <a:pt x="130677" y="113729"/>
                      <a:pt x="118987" y="116967"/>
                      <a:pt x="108438" y="119063"/>
                    </a:cubicBezTo>
                    <a:cubicBezTo>
                      <a:pt x="98640" y="121339"/>
                      <a:pt x="88651" y="122672"/>
                      <a:pt x="78596" y="123063"/>
                    </a:cubicBezTo>
                    <a:cubicBezTo>
                      <a:pt x="69748" y="123425"/>
                      <a:pt x="60900" y="122587"/>
                      <a:pt x="52271" y="120587"/>
                    </a:cubicBezTo>
                    <a:cubicBezTo>
                      <a:pt x="43736" y="118643"/>
                      <a:pt x="35535" y="115434"/>
                      <a:pt x="27941" y="111062"/>
                    </a:cubicBezTo>
                    <a:cubicBezTo>
                      <a:pt x="19616" y="106651"/>
                      <a:pt x="12374" y="100432"/>
                      <a:pt x="6748" y="92869"/>
                    </a:cubicBezTo>
                    <a:cubicBezTo>
                      <a:pt x="2690" y="87163"/>
                      <a:pt x="675" y="80248"/>
                      <a:pt x="1045" y="73247"/>
                    </a:cubicBezTo>
                    <a:cubicBezTo>
                      <a:pt x="1815" y="65961"/>
                      <a:pt x="4723" y="59065"/>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292" y="4286"/>
                      <a:pt x="119871" y="1638"/>
                      <a:pt x="134574" y="0"/>
                    </a:cubicBezTo>
                    <a:close/>
                    <a:moveTo>
                      <a:pt x="63200" y="83249"/>
                    </a:moveTo>
                    <a:cubicBezTo>
                      <a:pt x="69862" y="87125"/>
                      <a:pt x="77579" y="88792"/>
                      <a:pt x="85249" y="88011"/>
                    </a:cubicBezTo>
                    <a:cubicBezTo>
                      <a:pt x="95532" y="86830"/>
                      <a:pt x="105663" y="84563"/>
                      <a:pt x="115471" y="81248"/>
                    </a:cubicBezTo>
                    <a:lnTo>
                      <a:pt x="67952" y="53721"/>
                    </a:lnTo>
                    <a:cubicBezTo>
                      <a:pt x="50180" y="65151"/>
                      <a:pt x="48849" y="74962"/>
                      <a:pt x="63200" y="83249"/>
                    </a:cubicBezTo>
                    <a:close/>
                    <a:moveTo>
                      <a:pt x="229992" y="97250"/>
                    </a:moveTo>
                    <a:cubicBezTo>
                      <a:pt x="222759" y="93231"/>
                      <a:pt x="214405" y="91726"/>
                      <a:pt x="206232" y="92964"/>
                    </a:cubicBezTo>
                    <a:cubicBezTo>
                      <a:pt x="194980" y="94421"/>
                      <a:pt x="183879" y="96879"/>
                      <a:pt x="173064" y="100298"/>
                    </a:cubicBezTo>
                    <a:lnTo>
                      <a:pt x="220583" y="127635"/>
                    </a:lnTo>
                    <a:cubicBezTo>
                      <a:pt x="240541" y="115253"/>
                      <a:pt x="243677" y="105127"/>
                      <a:pt x="229992" y="9725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3" name="Google Shape;3103;p37"/>
            <p:cNvGrpSpPr/>
            <p:nvPr/>
          </p:nvGrpSpPr>
          <p:grpSpPr>
            <a:xfrm>
              <a:off x="3799020" y="4220685"/>
              <a:ext cx="883852" cy="621125"/>
              <a:chOff x="5608645" y="4962810"/>
              <a:chExt cx="883852" cy="621125"/>
            </a:xfrm>
          </p:grpSpPr>
          <p:sp>
            <p:nvSpPr>
              <p:cNvPr id="3104" name="Google Shape;3104;p37"/>
              <p:cNvSpPr/>
              <p:nvPr/>
            </p:nvSpPr>
            <p:spPr>
              <a:xfrm>
                <a:off x="5608645" y="507244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5" name="Google Shape;3105;p37"/>
              <p:cNvSpPr/>
              <p:nvPr/>
            </p:nvSpPr>
            <p:spPr>
              <a:xfrm>
                <a:off x="5608835" y="5215508"/>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37"/>
              <p:cNvSpPr/>
              <p:nvPr/>
            </p:nvSpPr>
            <p:spPr>
              <a:xfrm>
                <a:off x="6425971" y="5218557"/>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37"/>
              <p:cNvSpPr/>
              <p:nvPr/>
            </p:nvSpPr>
            <p:spPr>
              <a:xfrm>
                <a:off x="5608645" y="4962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37"/>
              <p:cNvSpPr/>
              <p:nvPr/>
            </p:nvSpPr>
            <p:spPr>
              <a:xfrm>
                <a:off x="5734818" y="5032438"/>
                <a:ext cx="632517" cy="366093"/>
              </a:xfrm>
              <a:custGeom>
                <a:avLst/>
                <a:gdLst/>
                <a:ahLst/>
                <a:cxnLst/>
                <a:rect l="l" t="t" r="r" b="b"/>
                <a:pathLst>
                  <a:path w="632517" h="366093" extrusionOk="0">
                    <a:moveTo>
                      <a:pt x="632040" y="194024"/>
                    </a:moveTo>
                    <a:cubicBezTo>
                      <a:pt x="627573" y="237077"/>
                      <a:pt x="596971" y="279749"/>
                      <a:pt x="539948" y="312515"/>
                    </a:cubicBezTo>
                    <a:cubicBezTo>
                      <a:pt x="416399" y="383953"/>
                      <a:pt x="216154"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094" y="92012"/>
                      <a:pt x="636792"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37"/>
              <p:cNvSpPr/>
              <p:nvPr/>
            </p:nvSpPr>
            <p:spPr>
              <a:xfrm>
                <a:off x="5735426" y="5054346"/>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37"/>
              <p:cNvSpPr/>
              <p:nvPr/>
            </p:nvSpPr>
            <p:spPr>
              <a:xfrm>
                <a:off x="5896325" y="5137308"/>
                <a:ext cx="295037" cy="184784"/>
              </a:xfrm>
              <a:custGeom>
                <a:avLst/>
                <a:gdLst/>
                <a:ahLst/>
                <a:cxnLst/>
                <a:rect l="l" t="t" r="r" b="b"/>
                <a:pathLst>
                  <a:path w="295037" h="184784" extrusionOk="0">
                    <a:moveTo>
                      <a:pt x="149590" y="29242"/>
                    </a:moveTo>
                    <a:cubicBezTo>
                      <a:pt x="145702" y="29232"/>
                      <a:pt x="141825" y="29556"/>
                      <a:pt x="137995" y="30194"/>
                    </a:cubicBezTo>
                    <a:cubicBezTo>
                      <a:pt x="132863" y="30956"/>
                      <a:pt x="126971" y="32004"/>
                      <a:pt x="120603" y="33338"/>
                    </a:cubicBezTo>
                    <a:cubicBezTo>
                      <a:pt x="114235" y="34671"/>
                      <a:pt x="107393" y="36481"/>
                      <a:pt x="100455" y="38576"/>
                    </a:cubicBezTo>
                    <a:cubicBezTo>
                      <a:pt x="93660" y="40595"/>
                      <a:pt x="87017" y="43110"/>
                      <a:pt x="80592" y="46101"/>
                    </a:cubicBezTo>
                    <a:lnTo>
                      <a:pt x="131437" y="75533"/>
                    </a:lnTo>
                    <a:lnTo>
                      <a:pt x="140941" y="72295"/>
                    </a:lnTo>
                    <a:cubicBezTo>
                      <a:pt x="153866" y="68008"/>
                      <a:pt x="166031" y="64294"/>
                      <a:pt x="177531" y="61341"/>
                    </a:cubicBezTo>
                    <a:cubicBezTo>
                      <a:pt x="188279" y="58398"/>
                      <a:pt x="199294" y="56579"/>
                      <a:pt x="210414" y="55912"/>
                    </a:cubicBezTo>
                    <a:cubicBezTo>
                      <a:pt x="220535" y="55226"/>
                      <a:pt x="230695" y="55893"/>
                      <a:pt x="240636" y="57912"/>
                    </a:cubicBezTo>
                    <a:cubicBezTo>
                      <a:pt x="250691" y="60122"/>
                      <a:pt x="260318" y="63951"/>
                      <a:pt x="269147" y="69247"/>
                    </a:cubicBezTo>
                    <a:cubicBezTo>
                      <a:pt x="277948" y="73647"/>
                      <a:pt x="285503" y="80200"/>
                      <a:pt x="291101" y="88297"/>
                    </a:cubicBezTo>
                    <a:cubicBezTo>
                      <a:pt x="294779" y="94240"/>
                      <a:pt x="295938" y="101403"/>
                      <a:pt x="294332" y="108204"/>
                    </a:cubicBezTo>
                    <a:cubicBezTo>
                      <a:pt x="292118" y="115681"/>
                      <a:pt x="287993" y="122444"/>
                      <a:pt x="282357" y="127825"/>
                    </a:cubicBezTo>
                    <a:cubicBezTo>
                      <a:pt x="275382" y="134855"/>
                      <a:pt x="267598" y="141027"/>
                      <a:pt x="259168" y="146209"/>
                    </a:cubicBezTo>
                    <a:lnTo>
                      <a:pt x="291481" y="165259"/>
                    </a:lnTo>
                    <a:lnTo>
                      <a:pt x="273899" y="175450"/>
                    </a:lnTo>
                    <a:lnTo>
                      <a:pt x="241301" y="156400"/>
                    </a:lnTo>
                    <a:cubicBezTo>
                      <a:pt x="225772" y="164068"/>
                      <a:pt x="209539" y="170231"/>
                      <a:pt x="192832" y="174784"/>
                    </a:cubicBezTo>
                    <a:cubicBezTo>
                      <a:pt x="175307" y="179622"/>
                      <a:pt x="157411" y="182966"/>
                      <a:pt x="139325" y="184785"/>
                    </a:cubicBezTo>
                    <a:lnTo>
                      <a:pt x="122314" y="154210"/>
                    </a:lnTo>
                    <a:cubicBezTo>
                      <a:pt x="127085" y="154086"/>
                      <a:pt x="131846" y="153705"/>
                      <a:pt x="136569" y="153067"/>
                    </a:cubicBezTo>
                    <a:cubicBezTo>
                      <a:pt x="143726" y="152257"/>
                      <a:pt x="150834" y="151047"/>
                      <a:pt x="157858" y="149447"/>
                    </a:cubicBezTo>
                    <a:cubicBezTo>
                      <a:pt x="165651" y="147733"/>
                      <a:pt x="174014" y="145637"/>
                      <a:pt x="182663" y="143065"/>
                    </a:cubicBezTo>
                    <a:cubicBezTo>
                      <a:pt x="191159" y="140513"/>
                      <a:pt x="199446" y="137331"/>
                      <a:pt x="207468" y="133540"/>
                    </a:cubicBezTo>
                    <a:lnTo>
                      <a:pt x="156907" y="104584"/>
                    </a:lnTo>
                    <a:lnTo>
                      <a:pt x="150255" y="106871"/>
                    </a:lnTo>
                    <a:lnTo>
                      <a:pt x="143412" y="108966"/>
                    </a:lnTo>
                    <a:cubicBezTo>
                      <a:pt x="130677" y="113157"/>
                      <a:pt x="118987" y="116491"/>
                      <a:pt x="108438" y="118491"/>
                    </a:cubicBezTo>
                    <a:cubicBezTo>
                      <a:pt x="98640" y="120767"/>
                      <a:pt x="88651" y="122111"/>
                      <a:pt x="78596" y="122491"/>
                    </a:cubicBezTo>
                    <a:cubicBezTo>
                      <a:pt x="69805" y="122968"/>
                      <a:pt x="60986" y="122291"/>
                      <a:pt x="52366" y="120491"/>
                    </a:cubicBezTo>
                    <a:cubicBezTo>
                      <a:pt x="43793" y="118567"/>
                      <a:pt x="35563" y="115357"/>
                      <a:pt x="27941" y="110966"/>
                    </a:cubicBezTo>
                    <a:cubicBezTo>
                      <a:pt x="19597" y="106585"/>
                      <a:pt x="12355" y="100365"/>
                      <a:pt x="6748" y="92773"/>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2391"/>
                    </a:moveTo>
                    <a:cubicBezTo>
                      <a:pt x="69976" y="86230"/>
                      <a:pt x="77684" y="87897"/>
                      <a:pt x="85344" y="87154"/>
                    </a:cubicBezTo>
                    <a:cubicBezTo>
                      <a:pt x="95627" y="85935"/>
                      <a:pt x="105758" y="83629"/>
                      <a:pt x="115566" y="80296"/>
                    </a:cubicBezTo>
                    <a:lnTo>
                      <a:pt x="68047" y="52769"/>
                    </a:lnTo>
                    <a:cubicBezTo>
                      <a:pt x="50560" y="64484"/>
                      <a:pt x="48944" y="74390"/>
                      <a:pt x="63295" y="82391"/>
                    </a:cubicBezTo>
                    <a:close/>
                    <a:moveTo>
                      <a:pt x="230087" y="96298"/>
                    </a:moveTo>
                    <a:cubicBezTo>
                      <a:pt x="222826" y="92364"/>
                      <a:pt x="214500" y="90859"/>
                      <a:pt x="206327" y="92012"/>
                    </a:cubicBezTo>
                    <a:cubicBezTo>
                      <a:pt x="195084" y="93516"/>
                      <a:pt x="183993" y="95974"/>
                      <a:pt x="173159" y="99346"/>
                    </a:cubicBezTo>
                    <a:lnTo>
                      <a:pt x="220678" y="126682"/>
                    </a:lnTo>
                    <a:cubicBezTo>
                      <a:pt x="240541" y="114681"/>
                      <a:pt x="243867" y="104489"/>
                      <a:pt x="230087"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37"/>
              <p:cNvSpPr/>
              <p:nvPr/>
            </p:nvSpPr>
            <p:spPr>
              <a:xfrm>
                <a:off x="6018639" y="5274373"/>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37"/>
              <p:cNvSpPr/>
              <p:nvPr/>
            </p:nvSpPr>
            <p:spPr>
              <a:xfrm>
                <a:off x="6145799" y="528523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37"/>
              <p:cNvSpPr/>
              <p:nvPr/>
            </p:nvSpPr>
            <p:spPr>
              <a:xfrm>
                <a:off x="6159865" y="5221985"/>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37"/>
              <p:cNvSpPr/>
              <p:nvPr/>
            </p:nvSpPr>
            <p:spPr>
              <a:xfrm>
                <a:off x="6061026" y="5228653"/>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37"/>
              <p:cNvSpPr/>
              <p:nvPr/>
            </p:nvSpPr>
            <p:spPr>
              <a:xfrm>
                <a:off x="5964467" y="5173217"/>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37"/>
              <p:cNvSpPr/>
              <p:nvPr/>
            </p:nvSpPr>
            <p:spPr>
              <a:xfrm>
                <a:off x="6018639" y="5142071"/>
                <a:ext cx="27275" cy="24479"/>
              </a:xfrm>
              <a:custGeom>
                <a:avLst/>
                <a:gdLst/>
                <a:ahLst/>
                <a:cxnLst/>
                <a:rect l="l" t="t" r="r" b="b"/>
                <a:pathLst>
                  <a:path w="27275" h="24479" extrusionOk="0">
                    <a:moveTo>
                      <a:pt x="27276" y="24479"/>
                    </a:moveTo>
                    <a:lnTo>
                      <a:pt x="27276" y="7334"/>
                    </a:lnTo>
                    <a:lnTo>
                      <a:pt x="4847"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37"/>
              <p:cNvSpPr/>
              <p:nvPr/>
            </p:nvSpPr>
            <p:spPr>
              <a:xfrm>
                <a:off x="5896420" y="5137023"/>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37"/>
              <p:cNvSpPr/>
              <p:nvPr/>
            </p:nvSpPr>
            <p:spPr>
              <a:xfrm>
                <a:off x="5897465" y="5194553"/>
                <a:ext cx="29841" cy="29908"/>
              </a:xfrm>
              <a:custGeom>
                <a:avLst/>
                <a:gdLst/>
                <a:ahLst/>
                <a:cxnLst/>
                <a:rect l="l" t="t" r="r" b="b"/>
                <a:pathLst>
                  <a:path w="29841" h="29908" extrusionOk="0">
                    <a:moveTo>
                      <a:pt x="0" y="17907"/>
                    </a:moveTo>
                    <a:lnTo>
                      <a:pt x="0" y="0"/>
                    </a:lnTo>
                    <a:lnTo>
                      <a:pt x="29842" y="0"/>
                    </a:lnTo>
                    <a:lnTo>
                      <a:pt x="22714" y="15621"/>
                    </a:lnTo>
                    <a:lnTo>
                      <a:pt x="9694" y="2990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37"/>
              <p:cNvSpPr/>
              <p:nvPr/>
            </p:nvSpPr>
            <p:spPr>
              <a:xfrm>
                <a:off x="5896325" y="5119687"/>
                <a:ext cx="295043" cy="185547"/>
              </a:xfrm>
              <a:custGeom>
                <a:avLst/>
                <a:gdLst/>
                <a:ahLst/>
                <a:cxnLst/>
                <a:rect l="l" t="t" r="r" b="b"/>
                <a:pathLst>
                  <a:path w="295043" h="185547" extrusionOk="0">
                    <a:moveTo>
                      <a:pt x="149590" y="29718"/>
                    </a:moveTo>
                    <a:cubicBezTo>
                      <a:pt x="145702" y="29708"/>
                      <a:pt x="141825" y="30032"/>
                      <a:pt x="137995" y="30671"/>
                    </a:cubicBezTo>
                    <a:cubicBezTo>
                      <a:pt x="132863" y="31432"/>
                      <a:pt x="126971" y="32480"/>
                      <a:pt x="120603" y="33814"/>
                    </a:cubicBezTo>
                    <a:cubicBezTo>
                      <a:pt x="114235" y="35147"/>
                      <a:pt x="107393" y="36862"/>
                      <a:pt x="100455" y="38957"/>
                    </a:cubicBezTo>
                    <a:cubicBezTo>
                      <a:pt x="93660" y="41005"/>
                      <a:pt x="87017" y="43558"/>
                      <a:pt x="80592" y="46577"/>
                    </a:cubicBezTo>
                    <a:lnTo>
                      <a:pt x="131437" y="75914"/>
                    </a:lnTo>
                    <a:lnTo>
                      <a:pt x="140941" y="72771"/>
                    </a:lnTo>
                    <a:cubicBezTo>
                      <a:pt x="153866" y="68389"/>
                      <a:pt x="166031" y="64770"/>
                      <a:pt x="177531" y="61722"/>
                    </a:cubicBezTo>
                    <a:cubicBezTo>
                      <a:pt x="188298" y="58874"/>
                      <a:pt x="199304" y="57055"/>
                      <a:pt x="210414" y="56293"/>
                    </a:cubicBezTo>
                    <a:cubicBezTo>
                      <a:pt x="220535" y="55683"/>
                      <a:pt x="230695" y="56388"/>
                      <a:pt x="240636" y="58388"/>
                    </a:cubicBezTo>
                    <a:cubicBezTo>
                      <a:pt x="250672" y="60598"/>
                      <a:pt x="260299" y="64398"/>
                      <a:pt x="269147" y="69628"/>
                    </a:cubicBezTo>
                    <a:cubicBezTo>
                      <a:pt x="277948" y="74028"/>
                      <a:pt x="285494" y="80581"/>
                      <a:pt x="291101" y="88678"/>
                    </a:cubicBezTo>
                    <a:cubicBezTo>
                      <a:pt x="294788" y="94612"/>
                      <a:pt x="295948" y="101784"/>
                      <a:pt x="294332" y="108585"/>
                    </a:cubicBezTo>
                    <a:cubicBezTo>
                      <a:pt x="292156" y="116186"/>
                      <a:pt x="288031" y="123082"/>
                      <a:pt x="282357" y="128588"/>
                    </a:cubicBezTo>
                    <a:cubicBezTo>
                      <a:pt x="275410" y="135617"/>
                      <a:pt x="267617" y="141761"/>
                      <a:pt x="259168" y="146876"/>
                    </a:cubicBezTo>
                    <a:lnTo>
                      <a:pt x="291481" y="165926"/>
                    </a:lnTo>
                    <a:lnTo>
                      <a:pt x="273899" y="176213"/>
                    </a:lnTo>
                    <a:lnTo>
                      <a:pt x="241301" y="157163"/>
                    </a:lnTo>
                    <a:cubicBezTo>
                      <a:pt x="225762" y="164802"/>
                      <a:pt x="209539" y="170926"/>
                      <a:pt x="192832" y="175451"/>
                    </a:cubicBezTo>
                    <a:cubicBezTo>
                      <a:pt x="175326" y="180365"/>
                      <a:pt x="157421" y="183747"/>
                      <a:pt x="139325" y="185547"/>
                    </a:cubicBezTo>
                    <a:lnTo>
                      <a:pt x="122314" y="154972"/>
                    </a:lnTo>
                    <a:cubicBezTo>
                      <a:pt x="127085" y="154848"/>
                      <a:pt x="131846" y="154467"/>
                      <a:pt x="136569" y="153829"/>
                    </a:cubicBezTo>
                    <a:cubicBezTo>
                      <a:pt x="142937" y="153067"/>
                      <a:pt x="150065" y="151924"/>
                      <a:pt x="157858" y="150209"/>
                    </a:cubicBezTo>
                    <a:cubicBezTo>
                      <a:pt x="165651" y="148495"/>
                      <a:pt x="174014" y="146304"/>
                      <a:pt x="182663" y="143828"/>
                    </a:cubicBezTo>
                    <a:cubicBezTo>
                      <a:pt x="191169" y="141313"/>
                      <a:pt x="199465" y="138132"/>
                      <a:pt x="207468" y="134303"/>
                    </a:cubicBezTo>
                    <a:lnTo>
                      <a:pt x="156907" y="105061"/>
                    </a:lnTo>
                    <a:lnTo>
                      <a:pt x="150255" y="107347"/>
                    </a:lnTo>
                    <a:lnTo>
                      <a:pt x="143412" y="109442"/>
                    </a:lnTo>
                    <a:cubicBezTo>
                      <a:pt x="130677" y="113633"/>
                      <a:pt x="118987" y="116872"/>
                      <a:pt x="108438" y="118967"/>
                    </a:cubicBezTo>
                    <a:cubicBezTo>
                      <a:pt x="98640" y="121244"/>
                      <a:pt x="88651" y="122587"/>
                      <a:pt x="78596" y="122968"/>
                    </a:cubicBezTo>
                    <a:cubicBezTo>
                      <a:pt x="69786" y="123320"/>
                      <a:pt x="60967" y="122520"/>
                      <a:pt x="52366" y="120587"/>
                    </a:cubicBezTo>
                    <a:cubicBezTo>
                      <a:pt x="43803" y="118615"/>
                      <a:pt x="35582" y="115405"/>
                      <a:pt x="27941" y="111062"/>
                    </a:cubicBezTo>
                    <a:cubicBezTo>
                      <a:pt x="19597" y="106680"/>
                      <a:pt x="12355" y="100460"/>
                      <a:pt x="6748" y="92869"/>
                    </a:cubicBezTo>
                    <a:cubicBezTo>
                      <a:pt x="2689" y="87163"/>
                      <a:pt x="675" y="80248"/>
                      <a:pt x="1045" y="73247"/>
                    </a:cubicBezTo>
                    <a:cubicBezTo>
                      <a:pt x="1815" y="65961"/>
                      <a:pt x="4723" y="59064"/>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058"/>
                    </a:moveTo>
                    <a:cubicBezTo>
                      <a:pt x="69957" y="86935"/>
                      <a:pt x="77674" y="88602"/>
                      <a:pt x="85344" y="87821"/>
                    </a:cubicBezTo>
                    <a:cubicBezTo>
                      <a:pt x="95627" y="86639"/>
                      <a:pt x="105758" y="84372"/>
                      <a:pt x="115566" y="81058"/>
                    </a:cubicBezTo>
                    <a:lnTo>
                      <a:pt x="68047" y="53530"/>
                    </a:lnTo>
                    <a:cubicBezTo>
                      <a:pt x="50560" y="64961"/>
                      <a:pt x="48944" y="74866"/>
                      <a:pt x="63295" y="83058"/>
                    </a:cubicBezTo>
                    <a:close/>
                    <a:moveTo>
                      <a:pt x="230087" y="97060"/>
                    </a:moveTo>
                    <a:cubicBezTo>
                      <a:pt x="222854" y="93040"/>
                      <a:pt x="214500" y="91535"/>
                      <a:pt x="206327" y="92773"/>
                    </a:cubicBezTo>
                    <a:cubicBezTo>
                      <a:pt x="195075" y="94231"/>
                      <a:pt x="183974" y="96688"/>
                      <a:pt x="173159" y="100108"/>
                    </a:cubicBezTo>
                    <a:lnTo>
                      <a:pt x="220678" y="127445"/>
                    </a:lnTo>
                    <a:cubicBezTo>
                      <a:pt x="240541" y="115062"/>
                      <a:pt x="243867" y="104965"/>
                      <a:pt x="230087"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0" name="Google Shape;3120;p37"/>
            <p:cNvGrpSpPr/>
            <p:nvPr/>
          </p:nvGrpSpPr>
          <p:grpSpPr>
            <a:xfrm>
              <a:off x="3799020" y="4077239"/>
              <a:ext cx="883852" cy="621125"/>
              <a:chOff x="5608645" y="4819364"/>
              <a:chExt cx="883852" cy="621125"/>
            </a:xfrm>
          </p:grpSpPr>
          <p:sp>
            <p:nvSpPr>
              <p:cNvPr id="3121" name="Google Shape;3121;p37"/>
              <p:cNvSpPr/>
              <p:nvPr/>
            </p:nvSpPr>
            <p:spPr>
              <a:xfrm>
                <a:off x="5608645" y="492899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2" name="Google Shape;3122;p37"/>
              <p:cNvSpPr/>
              <p:nvPr/>
            </p:nvSpPr>
            <p:spPr>
              <a:xfrm>
                <a:off x="5608835" y="5072062"/>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3" name="Google Shape;3123;p37"/>
              <p:cNvSpPr/>
              <p:nvPr/>
            </p:nvSpPr>
            <p:spPr>
              <a:xfrm>
                <a:off x="6425971" y="507511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37"/>
              <p:cNvSpPr/>
              <p:nvPr/>
            </p:nvSpPr>
            <p:spPr>
              <a:xfrm>
                <a:off x="5608645" y="48193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37"/>
              <p:cNvSpPr/>
              <p:nvPr/>
            </p:nvSpPr>
            <p:spPr>
              <a:xfrm>
                <a:off x="5734818" y="4888968"/>
                <a:ext cx="632517" cy="366117"/>
              </a:xfrm>
              <a:custGeom>
                <a:avLst/>
                <a:gdLst/>
                <a:ahLst/>
                <a:cxnLst/>
                <a:rect l="l" t="t" r="r" b="b"/>
                <a:pathLst>
                  <a:path w="632517" h="366117" extrusionOk="0">
                    <a:moveTo>
                      <a:pt x="632040" y="194048"/>
                    </a:moveTo>
                    <a:cubicBezTo>
                      <a:pt x="627573" y="237101"/>
                      <a:pt x="596971" y="279773"/>
                      <a:pt x="539948" y="312539"/>
                    </a:cubicBezTo>
                    <a:cubicBezTo>
                      <a:pt x="416399" y="383977"/>
                      <a:pt x="216154"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094" y="92607"/>
                      <a:pt x="636792"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37"/>
              <p:cNvSpPr/>
              <p:nvPr/>
            </p:nvSpPr>
            <p:spPr>
              <a:xfrm>
                <a:off x="5735426" y="4910899"/>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37"/>
              <p:cNvSpPr/>
              <p:nvPr/>
            </p:nvSpPr>
            <p:spPr>
              <a:xfrm>
                <a:off x="5896325" y="4993385"/>
                <a:ext cx="295037" cy="185261"/>
              </a:xfrm>
              <a:custGeom>
                <a:avLst/>
                <a:gdLst/>
                <a:ahLst/>
                <a:cxnLst/>
                <a:rect l="l" t="t" r="r" b="b"/>
                <a:pathLst>
                  <a:path w="295037" h="185261" extrusionOk="0">
                    <a:moveTo>
                      <a:pt x="149590" y="29718"/>
                    </a:moveTo>
                    <a:cubicBezTo>
                      <a:pt x="145702" y="29709"/>
                      <a:pt x="141825" y="30032"/>
                      <a:pt x="137995" y="30671"/>
                    </a:cubicBezTo>
                    <a:cubicBezTo>
                      <a:pt x="132863" y="31433"/>
                      <a:pt x="126971" y="32480"/>
                      <a:pt x="120603" y="33814"/>
                    </a:cubicBezTo>
                    <a:cubicBezTo>
                      <a:pt x="114235" y="35147"/>
                      <a:pt x="107393" y="36957"/>
                      <a:pt x="100455" y="39053"/>
                    </a:cubicBezTo>
                    <a:cubicBezTo>
                      <a:pt x="93660" y="41072"/>
                      <a:pt x="87017" y="43587"/>
                      <a:pt x="80592" y="46577"/>
                    </a:cubicBezTo>
                    <a:lnTo>
                      <a:pt x="131437" y="76010"/>
                    </a:lnTo>
                    <a:lnTo>
                      <a:pt x="140941" y="72771"/>
                    </a:lnTo>
                    <a:cubicBezTo>
                      <a:pt x="153866" y="68485"/>
                      <a:pt x="166031" y="64770"/>
                      <a:pt x="177531" y="61817"/>
                    </a:cubicBezTo>
                    <a:cubicBezTo>
                      <a:pt x="188279" y="58874"/>
                      <a:pt x="199294" y="57055"/>
                      <a:pt x="210414" y="56388"/>
                    </a:cubicBezTo>
                    <a:cubicBezTo>
                      <a:pt x="220535" y="55702"/>
                      <a:pt x="230695" y="56369"/>
                      <a:pt x="240636" y="58388"/>
                    </a:cubicBezTo>
                    <a:cubicBezTo>
                      <a:pt x="250691" y="60598"/>
                      <a:pt x="260318" y="64427"/>
                      <a:pt x="269147" y="69723"/>
                    </a:cubicBezTo>
                    <a:cubicBezTo>
                      <a:pt x="277948" y="74124"/>
                      <a:pt x="285503" y="80677"/>
                      <a:pt x="291101" y="88773"/>
                    </a:cubicBezTo>
                    <a:cubicBezTo>
                      <a:pt x="294779" y="94717"/>
                      <a:pt x="295938" y="101880"/>
                      <a:pt x="294332" y="108680"/>
                    </a:cubicBezTo>
                    <a:cubicBezTo>
                      <a:pt x="292118" y="116157"/>
                      <a:pt x="287993" y="122920"/>
                      <a:pt x="282357" y="128302"/>
                    </a:cubicBezTo>
                    <a:cubicBezTo>
                      <a:pt x="275382" y="135331"/>
                      <a:pt x="267598" y="141504"/>
                      <a:pt x="259168" y="146685"/>
                    </a:cubicBezTo>
                    <a:lnTo>
                      <a:pt x="291481" y="165735"/>
                    </a:lnTo>
                    <a:lnTo>
                      <a:pt x="273899" y="175927"/>
                    </a:lnTo>
                    <a:lnTo>
                      <a:pt x="241301" y="156877"/>
                    </a:lnTo>
                    <a:cubicBezTo>
                      <a:pt x="225772" y="164545"/>
                      <a:pt x="209539" y="170707"/>
                      <a:pt x="192832" y="175260"/>
                    </a:cubicBezTo>
                    <a:cubicBezTo>
                      <a:pt x="175307" y="180099"/>
                      <a:pt x="157411" y="183442"/>
                      <a:pt x="139325" y="185261"/>
                    </a:cubicBezTo>
                    <a:lnTo>
                      <a:pt x="122314" y="154686"/>
                    </a:lnTo>
                    <a:cubicBezTo>
                      <a:pt x="127085" y="154562"/>
                      <a:pt x="131846" y="154181"/>
                      <a:pt x="136569" y="153543"/>
                    </a:cubicBezTo>
                    <a:cubicBezTo>
                      <a:pt x="143726" y="152733"/>
                      <a:pt x="150834" y="151524"/>
                      <a:pt x="157858" y="149924"/>
                    </a:cubicBezTo>
                    <a:cubicBezTo>
                      <a:pt x="165651" y="148209"/>
                      <a:pt x="174014" y="146113"/>
                      <a:pt x="182663" y="143542"/>
                    </a:cubicBezTo>
                    <a:cubicBezTo>
                      <a:pt x="191159" y="140989"/>
                      <a:pt x="199446" y="137808"/>
                      <a:pt x="207468" y="134017"/>
                    </a:cubicBezTo>
                    <a:lnTo>
                      <a:pt x="156907" y="105061"/>
                    </a:lnTo>
                    <a:lnTo>
                      <a:pt x="150255" y="107347"/>
                    </a:lnTo>
                    <a:lnTo>
                      <a:pt x="143412" y="109442"/>
                    </a:lnTo>
                    <a:cubicBezTo>
                      <a:pt x="130677" y="113633"/>
                      <a:pt x="118987" y="116967"/>
                      <a:pt x="108438" y="118967"/>
                    </a:cubicBezTo>
                    <a:cubicBezTo>
                      <a:pt x="98640" y="121244"/>
                      <a:pt x="88651" y="122587"/>
                      <a:pt x="78596" y="122968"/>
                    </a:cubicBezTo>
                    <a:cubicBezTo>
                      <a:pt x="69786" y="123282"/>
                      <a:pt x="60967" y="122454"/>
                      <a:pt x="52366" y="120491"/>
                    </a:cubicBezTo>
                    <a:cubicBezTo>
                      <a:pt x="43793" y="118567"/>
                      <a:pt x="35563" y="115357"/>
                      <a:pt x="27941" y="110966"/>
                    </a:cubicBezTo>
                    <a:cubicBezTo>
                      <a:pt x="19597" y="106585"/>
                      <a:pt x="12355" y="100365"/>
                      <a:pt x="6748" y="92774"/>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3439"/>
                    </a:moveTo>
                    <a:cubicBezTo>
                      <a:pt x="69976" y="87278"/>
                      <a:pt x="77684" y="88945"/>
                      <a:pt x="85344" y="88202"/>
                    </a:cubicBezTo>
                    <a:cubicBezTo>
                      <a:pt x="95627" y="86982"/>
                      <a:pt x="105758" y="84677"/>
                      <a:pt x="115566" y="81344"/>
                    </a:cubicBezTo>
                    <a:lnTo>
                      <a:pt x="68047" y="53816"/>
                    </a:lnTo>
                    <a:cubicBezTo>
                      <a:pt x="50560" y="64961"/>
                      <a:pt x="48944" y="74867"/>
                      <a:pt x="63295" y="83439"/>
                    </a:cubicBezTo>
                    <a:close/>
                    <a:moveTo>
                      <a:pt x="230087" y="97346"/>
                    </a:moveTo>
                    <a:cubicBezTo>
                      <a:pt x="222845" y="93364"/>
                      <a:pt x="214500" y="91859"/>
                      <a:pt x="206327" y="93059"/>
                    </a:cubicBezTo>
                    <a:cubicBezTo>
                      <a:pt x="195084" y="94564"/>
                      <a:pt x="183993" y="97022"/>
                      <a:pt x="173159" y="100394"/>
                    </a:cubicBezTo>
                    <a:lnTo>
                      <a:pt x="220678" y="127730"/>
                    </a:lnTo>
                    <a:cubicBezTo>
                      <a:pt x="240541" y="115157"/>
                      <a:pt x="243867" y="104966"/>
                      <a:pt x="230087"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37"/>
              <p:cNvSpPr/>
              <p:nvPr/>
            </p:nvSpPr>
            <p:spPr>
              <a:xfrm>
                <a:off x="6018639" y="5130926"/>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37"/>
              <p:cNvSpPr/>
              <p:nvPr/>
            </p:nvSpPr>
            <p:spPr>
              <a:xfrm>
                <a:off x="6145799" y="514178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37"/>
              <p:cNvSpPr/>
              <p:nvPr/>
            </p:nvSpPr>
            <p:spPr>
              <a:xfrm>
                <a:off x="6159865" y="5078539"/>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37"/>
              <p:cNvSpPr/>
              <p:nvPr/>
            </p:nvSpPr>
            <p:spPr>
              <a:xfrm>
                <a:off x="6061026" y="5084921"/>
                <a:ext cx="47423" cy="33146"/>
              </a:xfrm>
              <a:custGeom>
                <a:avLst/>
                <a:gdLst/>
                <a:ahLst/>
                <a:cxnLst/>
                <a:rect l="l" t="t" r="r" b="b"/>
                <a:pathLst>
                  <a:path w="47423" h="33146"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37"/>
              <p:cNvSpPr/>
              <p:nvPr/>
            </p:nvSpPr>
            <p:spPr>
              <a:xfrm>
                <a:off x="5964467" y="5029771"/>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37"/>
              <p:cNvSpPr/>
              <p:nvPr/>
            </p:nvSpPr>
            <p:spPr>
              <a:xfrm>
                <a:off x="6018639" y="499862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37"/>
              <p:cNvSpPr/>
              <p:nvPr/>
            </p:nvSpPr>
            <p:spPr>
              <a:xfrm>
                <a:off x="5896420" y="4993576"/>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37"/>
              <p:cNvSpPr/>
              <p:nvPr/>
            </p:nvSpPr>
            <p:spPr>
              <a:xfrm>
                <a:off x="5897465" y="5051107"/>
                <a:ext cx="29841" cy="30480"/>
              </a:xfrm>
              <a:custGeom>
                <a:avLst/>
                <a:gdLst/>
                <a:ahLst/>
                <a:cxnLst/>
                <a:rect l="l" t="t" r="r" b="b"/>
                <a:pathLst>
                  <a:path w="29841" h="30480" extrusionOk="0">
                    <a:moveTo>
                      <a:pt x="0" y="17907"/>
                    </a:moveTo>
                    <a:lnTo>
                      <a:pt x="0" y="0"/>
                    </a:lnTo>
                    <a:lnTo>
                      <a:pt x="29842" y="0"/>
                    </a:lnTo>
                    <a:lnTo>
                      <a:pt x="22714" y="16193"/>
                    </a:lnTo>
                    <a:lnTo>
                      <a:pt x="9694"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37"/>
              <p:cNvSpPr/>
              <p:nvPr/>
            </p:nvSpPr>
            <p:spPr>
              <a:xfrm>
                <a:off x="5896325" y="4976145"/>
                <a:ext cx="295043" cy="185166"/>
              </a:xfrm>
              <a:custGeom>
                <a:avLst/>
                <a:gdLst/>
                <a:ahLst/>
                <a:cxnLst/>
                <a:rect l="l" t="t" r="r" b="b"/>
                <a:pathLst>
                  <a:path w="295043" h="185166" extrusionOk="0">
                    <a:moveTo>
                      <a:pt x="149590" y="29813"/>
                    </a:moveTo>
                    <a:cubicBezTo>
                      <a:pt x="145702" y="29804"/>
                      <a:pt x="141825" y="30128"/>
                      <a:pt x="137995" y="30766"/>
                    </a:cubicBezTo>
                    <a:cubicBezTo>
                      <a:pt x="132863" y="31528"/>
                      <a:pt x="126971" y="32576"/>
                      <a:pt x="120603" y="33909"/>
                    </a:cubicBezTo>
                    <a:cubicBezTo>
                      <a:pt x="114235" y="35243"/>
                      <a:pt x="107393" y="36957"/>
                      <a:pt x="100455" y="39053"/>
                    </a:cubicBezTo>
                    <a:cubicBezTo>
                      <a:pt x="93660" y="41100"/>
                      <a:pt x="87017" y="43653"/>
                      <a:pt x="80592" y="46672"/>
                    </a:cubicBezTo>
                    <a:lnTo>
                      <a:pt x="131437" y="76010"/>
                    </a:lnTo>
                    <a:lnTo>
                      <a:pt x="140941" y="72771"/>
                    </a:lnTo>
                    <a:cubicBezTo>
                      <a:pt x="153866" y="68485"/>
                      <a:pt x="166031" y="64865"/>
                      <a:pt x="177531" y="61817"/>
                    </a:cubicBezTo>
                    <a:cubicBezTo>
                      <a:pt x="188298" y="58969"/>
                      <a:pt x="199304" y="57150"/>
                      <a:pt x="210414" y="56388"/>
                    </a:cubicBezTo>
                    <a:cubicBezTo>
                      <a:pt x="220535" y="55779"/>
                      <a:pt x="230695" y="56483"/>
                      <a:pt x="240636" y="58484"/>
                    </a:cubicBezTo>
                    <a:cubicBezTo>
                      <a:pt x="250672" y="60693"/>
                      <a:pt x="260299" y="64494"/>
                      <a:pt x="269147" y="69723"/>
                    </a:cubicBezTo>
                    <a:cubicBezTo>
                      <a:pt x="277948" y="74124"/>
                      <a:pt x="285494" y="80677"/>
                      <a:pt x="291101" y="88773"/>
                    </a:cubicBezTo>
                    <a:cubicBezTo>
                      <a:pt x="294788" y="94707"/>
                      <a:pt x="295948" y="101880"/>
                      <a:pt x="294332" y="108680"/>
                    </a:cubicBezTo>
                    <a:cubicBezTo>
                      <a:pt x="292099" y="116148"/>
                      <a:pt x="287974" y="122911"/>
                      <a:pt x="282357" y="128302"/>
                    </a:cubicBezTo>
                    <a:cubicBezTo>
                      <a:pt x="275410" y="135331"/>
                      <a:pt x="267617" y="141475"/>
                      <a:pt x="259168" y="146590"/>
                    </a:cubicBezTo>
                    <a:lnTo>
                      <a:pt x="291481" y="165640"/>
                    </a:lnTo>
                    <a:lnTo>
                      <a:pt x="273899" y="175832"/>
                    </a:lnTo>
                    <a:lnTo>
                      <a:pt x="241301" y="156782"/>
                    </a:lnTo>
                    <a:cubicBezTo>
                      <a:pt x="225762" y="164420"/>
                      <a:pt x="209539" y="170545"/>
                      <a:pt x="192832" y="175070"/>
                    </a:cubicBezTo>
                    <a:cubicBezTo>
                      <a:pt x="175326" y="179984"/>
                      <a:pt x="157421" y="183366"/>
                      <a:pt x="139325" y="185166"/>
                    </a:cubicBezTo>
                    <a:lnTo>
                      <a:pt x="122314" y="154591"/>
                    </a:lnTo>
                    <a:cubicBezTo>
                      <a:pt x="127085" y="154467"/>
                      <a:pt x="131846" y="154086"/>
                      <a:pt x="136569" y="153448"/>
                    </a:cubicBezTo>
                    <a:cubicBezTo>
                      <a:pt x="142937" y="152686"/>
                      <a:pt x="150065" y="151447"/>
                      <a:pt x="157858" y="149828"/>
                    </a:cubicBezTo>
                    <a:cubicBezTo>
                      <a:pt x="165651" y="148209"/>
                      <a:pt x="174014" y="145923"/>
                      <a:pt x="182663" y="143446"/>
                    </a:cubicBezTo>
                    <a:cubicBezTo>
                      <a:pt x="191159" y="140894"/>
                      <a:pt x="199446" y="137713"/>
                      <a:pt x="207468" y="133921"/>
                    </a:cubicBezTo>
                    <a:lnTo>
                      <a:pt x="156907" y="105156"/>
                    </a:lnTo>
                    <a:lnTo>
                      <a:pt x="150255" y="107442"/>
                    </a:lnTo>
                    <a:lnTo>
                      <a:pt x="143412" y="109538"/>
                    </a:lnTo>
                    <a:cubicBezTo>
                      <a:pt x="130677" y="113729"/>
                      <a:pt x="118987" y="116967"/>
                      <a:pt x="108438" y="119063"/>
                    </a:cubicBezTo>
                    <a:cubicBezTo>
                      <a:pt x="98640" y="121339"/>
                      <a:pt x="88651" y="122682"/>
                      <a:pt x="78596" y="123063"/>
                    </a:cubicBezTo>
                    <a:cubicBezTo>
                      <a:pt x="69777" y="123425"/>
                      <a:pt x="60957" y="122596"/>
                      <a:pt x="52366" y="120587"/>
                    </a:cubicBezTo>
                    <a:cubicBezTo>
                      <a:pt x="43793" y="118663"/>
                      <a:pt x="35554" y="115453"/>
                      <a:pt x="27941" y="111062"/>
                    </a:cubicBezTo>
                    <a:cubicBezTo>
                      <a:pt x="19597" y="106680"/>
                      <a:pt x="12355" y="100460"/>
                      <a:pt x="6748" y="92869"/>
                    </a:cubicBezTo>
                    <a:cubicBezTo>
                      <a:pt x="2689" y="87163"/>
                      <a:pt x="675" y="80248"/>
                      <a:pt x="1045" y="73247"/>
                    </a:cubicBezTo>
                    <a:cubicBezTo>
                      <a:pt x="1815" y="65961"/>
                      <a:pt x="4723" y="59065"/>
                      <a:pt x="9409" y="53435"/>
                    </a:cubicBezTo>
                    <a:cubicBezTo>
                      <a:pt x="15254" y="46054"/>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153"/>
                    </a:moveTo>
                    <a:cubicBezTo>
                      <a:pt x="69957" y="87030"/>
                      <a:pt x="77674" y="88697"/>
                      <a:pt x="85344" y="87916"/>
                    </a:cubicBezTo>
                    <a:cubicBezTo>
                      <a:pt x="95627" y="86735"/>
                      <a:pt x="105758" y="84468"/>
                      <a:pt x="115566" y="81153"/>
                    </a:cubicBezTo>
                    <a:lnTo>
                      <a:pt x="68047" y="53626"/>
                    </a:lnTo>
                    <a:cubicBezTo>
                      <a:pt x="50560" y="65056"/>
                      <a:pt x="48944" y="74962"/>
                      <a:pt x="63295" y="83153"/>
                    </a:cubicBezTo>
                    <a:close/>
                    <a:moveTo>
                      <a:pt x="230087" y="97155"/>
                    </a:moveTo>
                    <a:cubicBezTo>
                      <a:pt x="222854" y="93136"/>
                      <a:pt x="214500" y="91630"/>
                      <a:pt x="206327" y="92869"/>
                    </a:cubicBezTo>
                    <a:cubicBezTo>
                      <a:pt x="195075" y="94326"/>
                      <a:pt x="183974" y="96784"/>
                      <a:pt x="173159" y="100203"/>
                    </a:cubicBezTo>
                    <a:lnTo>
                      <a:pt x="220678" y="127540"/>
                    </a:lnTo>
                    <a:cubicBezTo>
                      <a:pt x="240541" y="115157"/>
                      <a:pt x="243867" y="105061"/>
                      <a:pt x="230087" y="9715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37"/>
            <p:cNvGrpSpPr/>
            <p:nvPr/>
          </p:nvGrpSpPr>
          <p:grpSpPr>
            <a:xfrm>
              <a:off x="3827627" y="3914647"/>
              <a:ext cx="883852" cy="621125"/>
              <a:chOff x="5637252" y="4656772"/>
              <a:chExt cx="883852" cy="621125"/>
            </a:xfrm>
          </p:grpSpPr>
          <p:sp>
            <p:nvSpPr>
              <p:cNvPr id="3138" name="Google Shape;3138;p37"/>
              <p:cNvSpPr/>
              <p:nvPr/>
            </p:nvSpPr>
            <p:spPr>
              <a:xfrm>
                <a:off x="5637252" y="476640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37"/>
              <p:cNvSpPr/>
              <p:nvPr/>
            </p:nvSpPr>
            <p:spPr>
              <a:xfrm>
                <a:off x="5637442" y="4909470"/>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37"/>
              <p:cNvSpPr/>
              <p:nvPr/>
            </p:nvSpPr>
            <p:spPr>
              <a:xfrm>
                <a:off x="6454577" y="4912518"/>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37"/>
              <p:cNvSpPr/>
              <p:nvPr/>
            </p:nvSpPr>
            <p:spPr>
              <a:xfrm>
                <a:off x="5637252" y="465677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37"/>
              <p:cNvSpPr/>
              <p:nvPr/>
            </p:nvSpPr>
            <p:spPr>
              <a:xfrm>
                <a:off x="5763347" y="4726400"/>
                <a:ext cx="632534" cy="366093"/>
              </a:xfrm>
              <a:custGeom>
                <a:avLst/>
                <a:gdLst/>
                <a:ahLst/>
                <a:cxnLst/>
                <a:rect l="l" t="t" r="r" b="b"/>
                <a:pathLst>
                  <a:path w="632534" h="366093" extrusionOk="0">
                    <a:moveTo>
                      <a:pt x="632021" y="194024"/>
                    </a:moveTo>
                    <a:cubicBezTo>
                      <a:pt x="627555" y="237172"/>
                      <a:pt x="596952" y="279749"/>
                      <a:pt x="540025" y="312515"/>
                    </a:cubicBezTo>
                    <a:cubicBezTo>
                      <a:pt x="416476" y="383953"/>
                      <a:pt x="216136" y="383953"/>
                      <a:pt x="92587" y="312515"/>
                    </a:cubicBezTo>
                    <a:cubicBezTo>
                      <a:pt x="35564" y="279559"/>
                      <a:pt x="4962" y="237172"/>
                      <a:pt x="590" y="194024"/>
                    </a:cubicBezTo>
                    <a:cubicBezTo>
                      <a:pt x="-4732" y="143637"/>
                      <a:pt x="25965" y="92107"/>
                      <a:pt x="92587" y="53721"/>
                    </a:cubicBezTo>
                    <a:cubicBezTo>
                      <a:pt x="216136" y="-17907"/>
                      <a:pt x="416380" y="-17907"/>
                      <a:pt x="540025" y="53721"/>
                    </a:cubicBezTo>
                    <a:cubicBezTo>
                      <a:pt x="606171" y="92107"/>
                      <a:pt x="636963"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37"/>
              <p:cNvSpPr/>
              <p:nvPr/>
            </p:nvSpPr>
            <p:spPr>
              <a:xfrm>
                <a:off x="5763937" y="4748307"/>
                <a:ext cx="631431" cy="344185"/>
              </a:xfrm>
              <a:custGeom>
                <a:avLst/>
                <a:gdLst/>
                <a:ahLst/>
                <a:cxnLst/>
                <a:rect l="l" t="t" r="r" b="b"/>
                <a:pathLst>
                  <a:path w="631431" h="344185" extrusionOk="0">
                    <a:moveTo>
                      <a:pt x="631432"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791" y="-17907"/>
                      <a:pt x="539435" y="53721"/>
                    </a:cubicBezTo>
                    <a:cubicBezTo>
                      <a:pt x="595983" y="86677"/>
                      <a:pt x="62658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37"/>
              <p:cNvSpPr/>
              <p:nvPr/>
            </p:nvSpPr>
            <p:spPr>
              <a:xfrm>
                <a:off x="5925121" y="4831270"/>
                <a:ext cx="295222" cy="184784"/>
              </a:xfrm>
              <a:custGeom>
                <a:avLst/>
                <a:gdLst/>
                <a:ahLst/>
                <a:cxnLst/>
                <a:rect l="l" t="t" r="r" b="b"/>
                <a:pathLst>
                  <a:path w="295222" h="184784" extrusionOk="0">
                    <a:moveTo>
                      <a:pt x="149495" y="29337"/>
                    </a:moveTo>
                    <a:cubicBezTo>
                      <a:pt x="145608" y="29280"/>
                      <a:pt x="141730" y="29566"/>
                      <a:pt x="137900" y="30194"/>
                    </a:cubicBezTo>
                    <a:cubicBezTo>
                      <a:pt x="132673" y="30956"/>
                      <a:pt x="126875" y="32004"/>
                      <a:pt x="120413" y="33338"/>
                    </a:cubicBezTo>
                    <a:cubicBezTo>
                      <a:pt x="113950" y="34671"/>
                      <a:pt x="107203" y="36481"/>
                      <a:pt x="100265" y="38576"/>
                    </a:cubicBezTo>
                    <a:cubicBezTo>
                      <a:pt x="93470" y="40595"/>
                      <a:pt x="86827" y="43110"/>
                      <a:pt x="80402" y="46101"/>
                    </a:cubicBezTo>
                    <a:lnTo>
                      <a:pt x="131247" y="75533"/>
                    </a:lnTo>
                    <a:lnTo>
                      <a:pt x="140751" y="72295"/>
                    </a:lnTo>
                    <a:cubicBezTo>
                      <a:pt x="153676" y="68008"/>
                      <a:pt x="165841" y="64294"/>
                      <a:pt x="177341" y="61341"/>
                    </a:cubicBezTo>
                    <a:cubicBezTo>
                      <a:pt x="188089" y="58407"/>
                      <a:pt x="199104" y="56588"/>
                      <a:pt x="210224" y="55912"/>
                    </a:cubicBezTo>
                    <a:cubicBezTo>
                      <a:pt x="220345" y="55226"/>
                      <a:pt x="230505" y="55893"/>
                      <a:pt x="240446" y="57912"/>
                    </a:cubicBezTo>
                    <a:cubicBezTo>
                      <a:pt x="250653" y="60122"/>
                      <a:pt x="260432" y="63941"/>
                      <a:pt x="269432" y="69247"/>
                    </a:cubicBezTo>
                    <a:cubicBezTo>
                      <a:pt x="278214" y="73638"/>
                      <a:pt x="285731" y="80191"/>
                      <a:pt x="291291" y="88297"/>
                    </a:cubicBezTo>
                    <a:cubicBezTo>
                      <a:pt x="294959" y="94240"/>
                      <a:pt x="296119" y="101403"/>
                      <a:pt x="294522" y="108204"/>
                    </a:cubicBezTo>
                    <a:cubicBezTo>
                      <a:pt x="292346" y="115672"/>
                      <a:pt x="288250" y="122444"/>
                      <a:pt x="282643" y="127826"/>
                    </a:cubicBezTo>
                    <a:cubicBezTo>
                      <a:pt x="275638" y="134855"/>
                      <a:pt x="267817" y="141027"/>
                      <a:pt x="259358" y="146209"/>
                    </a:cubicBezTo>
                    <a:lnTo>
                      <a:pt x="291671" y="165259"/>
                    </a:lnTo>
                    <a:lnTo>
                      <a:pt x="274089" y="175451"/>
                    </a:lnTo>
                    <a:lnTo>
                      <a:pt x="241491" y="156401"/>
                    </a:lnTo>
                    <a:cubicBezTo>
                      <a:pt x="225962" y="164068"/>
                      <a:pt x="209729" y="170231"/>
                      <a:pt x="193022" y="174784"/>
                    </a:cubicBezTo>
                    <a:cubicBezTo>
                      <a:pt x="175535" y="179622"/>
                      <a:pt x="157668" y="182966"/>
                      <a:pt x="139611" y="184785"/>
                    </a:cubicBezTo>
                    <a:lnTo>
                      <a:pt x="122504" y="154210"/>
                    </a:lnTo>
                    <a:cubicBezTo>
                      <a:pt x="127275" y="154086"/>
                      <a:pt x="132036" y="153705"/>
                      <a:pt x="136759" y="153067"/>
                    </a:cubicBezTo>
                    <a:cubicBezTo>
                      <a:pt x="143916" y="152257"/>
                      <a:pt x="151025" y="151047"/>
                      <a:pt x="158048" y="149447"/>
                    </a:cubicBezTo>
                    <a:cubicBezTo>
                      <a:pt x="165936" y="147733"/>
                      <a:pt x="174204" y="145637"/>
                      <a:pt x="182853" y="143065"/>
                    </a:cubicBezTo>
                    <a:cubicBezTo>
                      <a:pt x="191368" y="140494"/>
                      <a:pt x="199694" y="137312"/>
                      <a:pt x="207753" y="133540"/>
                    </a:cubicBezTo>
                    <a:lnTo>
                      <a:pt x="156622" y="104585"/>
                    </a:lnTo>
                    <a:lnTo>
                      <a:pt x="149970" y="106871"/>
                    </a:lnTo>
                    <a:lnTo>
                      <a:pt x="143127" y="108966"/>
                    </a:lnTo>
                    <a:cubicBezTo>
                      <a:pt x="130392" y="113157"/>
                      <a:pt x="118702" y="116491"/>
                      <a:pt x="108153" y="118491"/>
                    </a:cubicBezTo>
                    <a:cubicBezTo>
                      <a:pt x="98355" y="120767"/>
                      <a:pt x="88366" y="122111"/>
                      <a:pt x="78311" y="122491"/>
                    </a:cubicBezTo>
                    <a:cubicBezTo>
                      <a:pt x="69501" y="122806"/>
                      <a:pt x="60682" y="121977"/>
                      <a:pt x="52081" y="120015"/>
                    </a:cubicBezTo>
                    <a:cubicBezTo>
                      <a:pt x="43508" y="118072"/>
                      <a:pt x="35278" y="114862"/>
                      <a:pt x="27656" y="110490"/>
                    </a:cubicBezTo>
                    <a:cubicBezTo>
                      <a:pt x="19350" y="106137"/>
                      <a:pt x="12136" y="99946"/>
                      <a:pt x="6558" y="92393"/>
                    </a:cubicBezTo>
                    <a:cubicBezTo>
                      <a:pt x="2423" y="86687"/>
                      <a:pt x="371" y="79724"/>
                      <a:pt x="760" y="72676"/>
                    </a:cubicBezTo>
                    <a:cubicBezTo>
                      <a:pt x="1606" y="65437"/>
                      <a:pt x="4514" y="58598"/>
                      <a:pt x="9124" y="52959"/>
                    </a:cubicBezTo>
                    <a:cubicBezTo>
                      <a:pt x="14968" y="45577"/>
                      <a:pt x="21925" y="39148"/>
                      <a:pt x="29747" y="33909"/>
                    </a:cubicBezTo>
                    <a:lnTo>
                      <a:pt x="0" y="16954"/>
                    </a:lnTo>
                    <a:lnTo>
                      <a:pt x="17582" y="6763"/>
                    </a:lnTo>
                    <a:lnTo>
                      <a:pt x="47234" y="23908"/>
                    </a:lnTo>
                    <a:cubicBezTo>
                      <a:pt x="61166" y="17031"/>
                      <a:pt x="75783" y="11668"/>
                      <a:pt x="90856" y="7906"/>
                    </a:cubicBezTo>
                    <a:cubicBezTo>
                      <a:pt x="105188" y="4239"/>
                      <a:pt x="119767" y="1591"/>
                      <a:pt x="134479" y="0"/>
                    </a:cubicBezTo>
                    <a:close/>
                    <a:moveTo>
                      <a:pt x="63105" y="82677"/>
                    </a:moveTo>
                    <a:cubicBezTo>
                      <a:pt x="69786" y="86516"/>
                      <a:pt x="77494" y="88182"/>
                      <a:pt x="85154" y="87439"/>
                    </a:cubicBezTo>
                    <a:cubicBezTo>
                      <a:pt x="95447" y="86278"/>
                      <a:pt x="105587" y="83972"/>
                      <a:pt x="115376" y="80581"/>
                    </a:cubicBezTo>
                    <a:lnTo>
                      <a:pt x="67857" y="53054"/>
                    </a:lnTo>
                    <a:cubicBezTo>
                      <a:pt x="50370" y="64579"/>
                      <a:pt x="48849" y="74104"/>
                      <a:pt x="63105" y="82677"/>
                    </a:cubicBezTo>
                    <a:close/>
                    <a:moveTo>
                      <a:pt x="229992" y="96583"/>
                    </a:moveTo>
                    <a:cubicBezTo>
                      <a:pt x="222693" y="92659"/>
                      <a:pt x="214339" y="91164"/>
                      <a:pt x="206137" y="92297"/>
                    </a:cubicBezTo>
                    <a:cubicBezTo>
                      <a:pt x="194894" y="93802"/>
                      <a:pt x="183803" y="96260"/>
                      <a:pt x="172969" y="99631"/>
                    </a:cubicBezTo>
                    <a:lnTo>
                      <a:pt x="220488" y="126968"/>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37"/>
              <p:cNvSpPr/>
              <p:nvPr/>
            </p:nvSpPr>
            <p:spPr>
              <a:xfrm>
                <a:off x="6047245" y="4968335"/>
                <a:ext cx="19007" cy="25527"/>
              </a:xfrm>
              <a:custGeom>
                <a:avLst/>
                <a:gdLst/>
                <a:ahLst/>
                <a:cxnLst/>
                <a:rect l="l" t="t" r="r" b="b"/>
                <a:pathLst>
                  <a:path w="19007" h="25527" extrusionOk="0">
                    <a:moveTo>
                      <a:pt x="0" y="17145"/>
                    </a:moveTo>
                    <a:cubicBezTo>
                      <a:pt x="0"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37"/>
              <p:cNvSpPr/>
              <p:nvPr/>
            </p:nvSpPr>
            <p:spPr>
              <a:xfrm>
                <a:off x="6174406" y="4979193"/>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37"/>
              <p:cNvSpPr/>
              <p:nvPr/>
            </p:nvSpPr>
            <p:spPr>
              <a:xfrm>
                <a:off x="6188566" y="4915947"/>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37"/>
              <p:cNvSpPr/>
              <p:nvPr/>
            </p:nvSpPr>
            <p:spPr>
              <a:xfrm>
                <a:off x="6089632" y="4922329"/>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527"/>
                      <a:pt x="16632" y="20764"/>
                    </a:cubicBezTo>
                    <a:cubicBezTo>
                      <a:pt x="15681" y="2000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37"/>
              <p:cNvSpPr/>
              <p:nvPr/>
            </p:nvSpPr>
            <p:spPr>
              <a:xfrm>
                <a:off x="5993073" y="4867179"/>
                <a:ext cx="58543" cy="38957"/>
              </a:xfrm>
              <a:custGeom>
                <a:avLst/>
                <a:gdLst/>
                <a:ahLst/>
                <a:cxnLst/>
                <a:rect l="l" t="t" r="r" b="b"/>
                <a:pathLst>
                  <a:path w="58543" h="38957" extrusionOk="0">
                    <a:moveTo>
                      <a:pt x="0" y="11144"/>
                    </a:moveTo>
                    <a:lnTo>
                      <a:pt x="49040" y="38957"/>
                    </a:lnTo>
                    <a:lnTo>
                      <a:pt x="58543" y="31623"/>
                    </a:lnTo>
                    <a:cubicBezTo>
                      <a:pt x="58543" y="31623"/>
                      <a:pt x="52366" y="24575"/>
                      <a:pt x="51891" y="23908"/>
                    </a:cubicBezTo>
                    <a:cubicBezTo>
                      <a:pt x="47529" y="18878"/>
                      <a:pt x="42396" y="14564"/>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0" name="Google Shape;3150;p37"/>
              <p:cNvSpPr/>
              <p:nvPr/>
            </p:nvSpPr>
            <p:spPr>
              <a:xfrm>
                <a:off x="6047245" y="4836033"/>
                <a:ext cx="27370" cy="24574"/>
              </a:xfrm>
              <a:custGeom>
                <a:avLst/>
                <a:gdLst/>
                <a:ahLst/>
                <a:cxnLst/>
                <a:rect l="l" t="t" r="r" b="b"/>
                <a:pathLst>
                  <a:path w="27370" h="24574" extrusionOk="0">
                    <a:moveTo>
                      <a:pt x="27371" y="24574"/>
                    </a:moveTo>
                    <a:lnTo>
                      <a:pt x="27371" y="7334"/>
                    </a:lnTo>
                    <a:lnTo>
                      <a:pt x="4847" y="0"/>
                    </a:lnTo>
                    <a:lnTo>
                      <a:pt x="0" y="13526"/>
                    </a:lnTo>
                    <a:lnTo>
                      <a:pt x="1236" y="19621"/>
                    </a:lnTo>
                    <a:lnTo>
                      <a:pt x="27371" y="2457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1" name="Google Shape;3151;p37"/>
              <p:cNvSpPr/>
              <p:nvPr/>
            </p:nvSpPr>
            <p:spPr>
              <a:xfrm>
                <a:off x="5925121" y="483098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37"/>
              <p:cNvSpPr/>
              <p:nvPr/>
            </p:nvSpPr>
            <p:spPr>
              <a:xfrm>
                <a:off x="5926072" y="4888610"/>
                <a:ext cx="29841" cy="30194"/>
              </a:xfrm>
              <a:custGeom>
                <a:avLst/>
                <a:gdLst/>
                <a:ahLst/>
                <a:cxnLst/>
                <a:rect l="l" t="t" r="r" b="b"/>
                <a:pathLst>
                  <a:path w="29841" h="30194" extrusionOk="0">
                    <a:moveTo>
                      <a:pt x="0" y="17812"/>
                    </a:moveTo>
                    <a:lnTo>
                      <a:pt x="0" y="0"/>
                    </a:lnTo>
                    <a:lnTo>
                      <a:pt x="29842"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37"/>
              <p:cNvSpPr/>
              <p:nvPr/>
            </p:nvSpPr>
            <p:spPr>
              <a:xfrm>
                <a:off x="5924931" y="4813649"/>
                <a:ext cx="295418" cy="185261"/>
              </a:xfrm>
              <a:custGeom>
                <a:avLst/>
                <a:gdLst/>
                <a:ahLst/>
                <a:cxnLst/>
                <a:rect l="l" t="t" r="r" b="b"/>
                <a:pathLst>
                  <a:path w="295418" h="185261" extrusionOk="0">
                    <a:moveTo>
                      <a:pt x="149685" y="29718"/>
                    </a:moveTo>
                    <a:cubicBezTo>
                      <a:pt x="145798" y="29709"/>
                      <a:pt x="141920" y="30023"/>
                      <a:pt x="138090" y="30671"/>
                    </a:cubicBezTo>
                    <a:cubicBezTo>
                      <a:pt x="132863" y="31433"/>
                      <a:pt x="127066" y="32480"/>
                      <a:pt x="120603" y="33814"/>
                    </a:cubicBezTo>
                    <a:cubicBezTo>
                      <a:pt x="114140" y="35147"/>
                      <a:pt x="107393" y="36957"/>
                      <a:pt x="100455" y="38957"/>
                    </a:cubicBezTo>
                    <a:cubicBezTo>
                      <a:pt x="93660" y="41005"/>
                      <a:pt x="87017" y="43558"/>
                      <a:pt x="80592" y="46577"/>
                    </a:cubicBezTo>
                    <a:lnTo>
                      <a:pt x="131437" y="76010"/>
                    </a:lnTo>
                    <a:lnTo>
                      <a:pt x="140941" y="72771"/>
                    </a:lnTo>
                    <a:cubicBezTo>
                      <a:pt x="153866" y="68389"/>
                      <a:pt x="166031" y="64770"/>
                      <a:pt x="177531" y="61817"/>
                    </a:cubicBezTo>
                    <a:cubicBezTo>
                      <a:pt x="188280" y="58903"/>
                      <a:pt x="199294" y="57045"/>
                      <a:pt x="210414" y="56293"/>
                    </a:cubicBezTo>
                    <a:cubicBezTo>
                      <a:pt x="220535" y="55683"/>
                      <a:pt x="230695" y="56388"/>
                      <a:pt x="240636" y="58388"/>
                    </a:cubicBezTo>
                    <a:cubicBezTo>
                      <a:pt x="250852" y="60541"/>
                      <a:pt x="260651" y="64370"/>
                      <a:pt x="269622" y="69723"/>
                    </a:cubicBezTo>
                    <a:cubicBezTo>
                      <a:pt x="278423" y="74086"/>
                      <a:pt x="285950" y="80639"/>
                      <a:pt x="291481" y="88773"/>
                    </a:cubicBezTo>
                    <a:cubicBezTo>
                      <a:pt x="295159" y="94717"/>
                      <a:pt x="296319" y="101880"/>
                      <a:pt x="294712" y="108680"/>
                    </a:cubicBezTo>
                    <a:cubicBezTo>
                      <a:pt x="292517" y="116138"/>
                      <a:pt x="288421" y="122901"/>
                      <a:pt x="282833" y="128302"/>
                    </a:cubicBezTo>
                    <a:cubicBezTo>
                      <a:pt x="275828" y="135331"/>
                      <a:pt x="268007" y="141504"/>
                      <a:pt x="259548" y="146685"/>
                    </a:cubicBezTo>
                    <a:lnTo>
                      <a:pt x="291861" y="165735"/>
                    </a:lnTo>
                    <a:lnTo>
                      <a:pt x="274279" y="175927"/>
                    </a:lnTo>
                    <a:lnTo>
                      <a:pt x="241681" y="156877"/>
                    </a:lnTo>
                    <a:cubicBezTo>
                      <a:pt x="226133" y="164506"/>
                      <a:pt x="209901" y="170659"/>
                      <a:pt x="193212" y="175260"/>
                    </a:cubicBezTo>
                    <a:cubicBezTo>
                      <a:pt x="175725" y="180099"/>
                      <a:pt x="157858" y="183442"/>
                      <a:pt x="139801" y="185261"/>
                    </a:cubicBezTo>
                    <a:lnTo>
                      <a:pt x="122694" y="154686"/>
                    </a:lnTo>
                    <a:cubicBezTo>
                      <a:pt x="127465" y="154562"/>
                      <a:pt x="132226" y="154181"/>
                      <a:pt x="136950" y="153543"/>
                    </a:cubicBezTo>
                    <a:cubicBezTo>
                      <a:pt x="143317" y="152781"/>
                      <a:pt x="150445" y="151638"/>
                      <a:pt x="158238" y="149923"/>
                    </a:cubicBezTo>
                    <a:cubicBezTo>
                      <a:pt x="166031" y="148209"/>
                      <a:pt x="174395" y="146113"/>
                      <a:pt x="183043" y="143542"/>
                    </a:cubicBezTo>
                    <a:cubicBezTo>
                      <a:pt x="191558" y="140970"/>
                      <a:pt x="199884" y="137789"/>
                      <a:pt x="207943" y="134017"/>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35"/>
                      <a:pt x="60881" y="122406"/>
                      <a:pt x="52271" y="120491"/>
                    </a:cubicBezTo>
                    <a:cubicBezTo>
                      <a:pt x="43717" y="118510"/>
                      <a:pt x="35487" y="115300"/>
                      <a:pt x="27846" y="110966"/>
                    </a:cubicBezTo>
                    <a:cubicBezTo>
                      <a:pt x="19511" y="106613"/>
                      <a:pt x="12288" y="100384"/>
                      <a:pt x="6748" y="92773"/>
                    </a:cubicBezTo>
                    <a:cubicBezTo>
                      <a:pt x="2613" y="87097"/>
                      <a:pt x="570" y="80163"/>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47" y="16993"/>
                      <a:pt x="75774" y="11621"/>
                      <a:pt x="90856" y="7906"/>
                    </a:cubicBezTo>
                    <a:cubicBezTo>
                      <a:pt x="105188" y="4239"/>
                      <a:pt x="119767" y="1591"/>
                      <a:pt x="134479" y="0"/>
                    </a:cubicBezTo>
                    <a:close/>
                    <a:moveTo>
                      <a:pt x="63295" y="83153"/>
                    </a:moveTo>
                    <a:cubicBezTo>
                      <a:pt x="69967" y="87001"/>
                      <a:pt x="77684" y="88640"/>
                      <a:pt x="85344" y="87821"/>
                    </a:cubicBezTo>
                    <a:cubicBezTo>
                      <a:pt x="95637" y="86696"/>
                      <a:pt x="105777" y="84430"/>
                      <a:pt x="115566" y="81058"/>
                    </a:cubicBezTo>
                    <a:lnTo>
                      <a:pt x="68047" y="53530"/>
                    </a:lnTo>
                    <a:cubicBezTo>
                      <a:pt x="50560" y="64961"/>
                      <a:pt x="48973" y="74838"/>
                      <a:pt x="63295" y="83153"/>
                    </a:cubicBezTo>
                    <a:close/>
                    <a:moveTo>
                      <a:pt x="230182" y="97060"/>
                    </a:moveTo>
                    <a:cubicBezTo>
                      <a:pt x="222902" y="93098"/>
                      <a:pt x="214529" y="91592"/>
                      <a:pt x="206327" y="92773"/>
                    </a:cubicBezTo>
                    <a:cubicBezTo>
                      <a:pt x="195075" y="94231"/>
                      <a:pt x="183974" y="96688"/>
                      <a:pt x="173159" y="100108"/>
                    </a:cubicBezTo>
                    <a:lnTo>
                      <a:pt x="220678" y="127445"/>
                    </a:lnTo>
                    <a:cubicBezTo>
                      <a:pt x="240636" y="115157"/>
                      <a:pt x="243867" y="104966"/>
                      <a:pt x="230182"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4" name="Google Shape;3154;p37"/>
            <p:cNvGrpSpPr/>
            <p:nvPr/>
          </p:nvGrpSpPr>
          <p:grpSpPr>
            <a:xfrm>
              <a:off x="3818123" y="3752055"/>
              <a:ext cx="883852" cy="621125"/>
              <a:chOff x="5627748" y="4494180"/>
              <a:chExt cx="883852" cy="621125"/>
            </a:xfrm>
          </p:grpSpPr>
          <p:sp>
            <p:nvSpPr>
              <p:cNvPr id="3155" name="Google Shape;3155;p37"/>
              <p:cNvSpPr/>
              <p:nvPr/>
            </p:nvSpPr>
            <p:spPr>
              <a:xfrm>
                <a:off x="5627748" y="460381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37"/>
              <p:cNvSpPr/>
              <p:nvPr/>
            </p:nvSpPr>
            <p:spPr>
              <a:xfrm>
                <a:off x="5627938" y="4746878"/>
                <a:ext cx="87244" cy="116586"/>
              </a:xfrm>
              <a:custGeom>
                <a:avLst/>
                <a:gdLst/>
                <a:ahLst/>
                <a:cxnLst/>
                <a:rect l="l" t="t" r="r" b="b"/>
                <a:pathLst>
                  <a:path w="87244" h="116586" extrusionOk="0">
                    <a:moveTo>
                      <a:pt x="0" y="116586"/>
                    </a:moveTo>
                    <a:lnTo>
                      <a:pt x="0" y="0"/>
                    </a:lnTo>
                    <a:lnTo>
                      <a:pt x="87245"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37"/>
              <p:cNvSpPr/>
              <p:nvPr/>
            </p:nvSpPr>
            <p:spPr>
              <a:xfrm>
                <a:off x="6445074" y="4749926"/>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37"/>
              <p:cNvSpPr/>
              <p:nvPr/>
            </p:nvSpPr>
            <p:spPr>
              <a:xfrm>
                <a:off x="5627748" y="449418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37"/>
              <p:cNvSpPr/>
              <p:nvPr/>
            </p:nvSpPr>
            <p:spPr>
              <a:xfrm>
                <a:off x="5753825" y="4563879"/>
                <a:ext cx="632535" cy="366022"/>
              </a:xfrm>
              <a:custGeom>
                <a:avLst/>
                <a:gdLst/>
                <a:ahLst/>
                <a:cxnLst/>
                <a:rect l="l" t="t" r="r" b="b"/>
                <a:pathLst>
                  <a:path w="632535" h="366022" extrusionOk="0">
                    <a:moveTo>
                      <a:pt x="632040" y="194048"/>
                    </a:moveTo>
                    <a:cubicBezTo>
                      <a:pt x="627573" y="237101"/>
                      <a:pt x="596971" y="279773"/>
                      <a:pt x="539948" y="312444"/>
                    </a:cubicBezTo>
                    <a:cubicBezTo>
                      <a:pt x="416399" y="383882"/>
                      <a:pt x="216059" y="383882"/>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189" y="92131"/>
                      <a:pt x="636887" y="143566"/>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37"/>
              <p:cNvSpPr/>
              <p:nvPr/>
            </p:nvSpPr>
            <p:spPr>
              <a:xfrm>
                <a:off x="5754433" y="4585787"/>
                <a:ext cx="631431" cy="344114"/>
              </a:xfrm>
              <a:custGeom>
                <a:avLst/>
                <a:gdLst/>
                <a:ahLst/>
                <a:cxnLst/>
                <a:rect l="l" t="t" r="r" b="b"/>
                <a:pathLst>
                  <a:path w="631431" h="344114" extrusionOk="0">
                    <a:moveTo>
                      <a:pt x="631432" y="172140"/>
                    </a:moveTo>
                    <a:cubicBezTo>
                      <a:pt x="626965" y="215194"/>
                      <a:pt x="596363" y="257865"/>
                      <a:pt x="539340" y="290536"/>
                    </a:cubicBezTo>
                    <a:cubicBezTo>
                      <a:pt x="415791" y="361974"/>
                      <a:pt x="215451" y="361974"/>
                      <a:pt x="91902" y="290536"/>
                    </a:cubicBezTo>
                    <a:cubicBezTo>
                      <a:pt x="34879" y="257580"/>
                      <a:pt x="4372" y="215194"/>
                      <a:pt x="0" y="172140"/>
                    </a:cubicBezTo>
                    <a:cubicBezTo>
                      <a:pt x="4372" y="128992"/>
                      <a:pt x="34974" y="86415"/>
                      <a:pt x="91902" y="53649"/>
                    </a:cubicBezTo>
                    <a:cubicBezTo>
                      <a:pt x="215451" y="-17883"/>
                      <a:pt x="415791" y="-17883"/>
                      <a:pt x="539340" y="53649"/>
                    </a:cubicBezTo>
                    <a:cubicBezTo>
                      <a:pt x="595983" y="86606"/>
                      <a:pt x="62658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37"/>
              <p:cNvSpPr/>
              <p:nvPr/>
            </p:nvSpPr>
            <p:spPr>
              <a:xfrm>
                <a:off x="5915333" y="4668297"/>
                <a:ext cx="294899" cy="185261"/>
              </a:xfrm>
              <a:custGeom>
                <a:avLst/>
                <a:gdLst/>
                <a:ahLst/>
                <a:cxnLst/>
                <a:rect l="l" t="t" r="r" b="b"/>
                <a:pathLst>
                  <a:path w="294899" h="185261" extrusionOk="0">
                    <a:moveTo>
                      <a:pt x="149685" y="29718"/>
                    </a:moveTo>
                    <a:cubicBezTo>
                      <a:pt x="145807" y="29718"/>
                      <a:pt x="141929" y="30004"/>
                      <a:pt x="138090" y="30575"/>
                    </a:cubicBezTo>
                    <a:cubicBezTo>
                      <a:pt x="132958" y="31337"/>
                      <a:pt x="127066" y="32385"/>
                      <a:pt x="120603" y="33719"/>
                    </a:cubicBezTo>
                    <a:cubicBezTo>
                      <a:pt x="114140" y="35052"/>
                      <a:pt x="107488" y="36862"/>
                      <a:pt x="100550" y="38958"/>
                    </a:cubicBezTo>
                    <a:cubicBezTo>
                      <a:pt x="93821" y="41015"/>
                      <a:pt x="87245" y="43567"/>
                      <a:pt x="80877" y="46577"/>
                    </a:cubicBezTo>
                    <a:lnTo>
                      <a:pt x="131722" y="76010"/>
                    </a:lnTo>
                    <a:lnTo>
                      <a:pt x="140751" y="72771"/>
                    </a:lnTo>
                    <a:cubicBezTo>
                      <a:pt x="153771" y="68485"/>
                      <a:pt x="165936" y="64866"/>
                      <a:pt x="177341" y="61817"/>
                    </a:cubicBezTo>
                    <a:cubicBezTo>
                      <a:pt x="188099" y="58931"/>
                      <a:pt x="199114" y="57122"/>
                      <a:pt x="210224" y="56388"/>
                    </a:cubicBezTo>
                    <a:cubicBezTo>
                      <a:pt x="220374" y="55693"/>
                      <a:pt x="230571" y="56369"/>
                      <a:pt x="240541" y="58388"/>
                    </a:cubicBezTo>
                    <a:cubicBezTo>
                      <a:pt x="250586" y="60636"/>
                      <a:pt x="260204" y="64465"/>
                      <a:pt x="269052" y="69723"/>
                    </a:cubicBezTo>
                    <a:cubicBezTo>
                      <a:pt x="277853" y="74086"/>
                      <a:pt x="285380" y="80639"/>
                      <a:pt x="290911" y="88773"/>
                    </a:cubicBezTo>
                    <a:cubicBezTo>
                      <a:pt x="294665" y="94679"/>
                      <a:pt x="295834" y="101880"/>
                      <a:pt x="294142" y="108680"/>
                    </a:cubicBezTo>
                    <a:cubicBezTo>
                      <a:pt x="292032" y="116177"/>
                      <a:pt x="287927" y="122958"/>
                      <a:pt x="282262" y="128302"/>
                    </a:cubicBezTo>
                    <a:cubicBezTo>
                      <a:pt x="275287" y="135331"/>
                      <a:pt x="267503" y="141504"/>
                      <a:pt x="259073" y="146685"/>
                    </a:cubicBezTo>
                    <a:lnTo>
                      <a:pt x="291386" y="165735"/>
                    </a:lnTo>
                    <a:lnTo>
                      <a:pt x="273804" y="175927"/>
                    </a:lnTo>
                    <a:lnTo>
                      <a:pt x="241206" y="156877"/>
                    </a:lnTo>
                    <a:cubicBezTo>
                      <a:pt x="225696" y="164592"/>
                      <a:pt x="209454" y="170745"/>
                      <a:pt x="192737" y="175260"/>
                    </a:cubicBezTo>
                    <a:cubicBezTo>
                      <a:pt x="175212" y="180099"/>
                      <a:pt x="157316" y="183442"/>
                      <a:pt x="139230" y="185261"/>
                    </a:cubicBezTo>
                    <a:lnTo>
                      <a:pt x="122219" y="154686"/>
                    </a:lnTo>
                    <a:cubicBezTo>
                      <a:pt x="125355" y="154686"/>
                      <a:pt x="130107" y="154686"/>
                      <a:pt x="136474" y="153638"/>
                    </a:cubicBezTo>
                    <a:cubicBezTo>
                      <a:pt x="142842" y="152591"/>
                      <a:pt x="149875" y="151638"/>
                      <a:pt x="157763" y="149924"/>
                    </a:cubicBezTo>
                    <a:cubicBezTo>
                      <a:pt x="165651" y="148209"/>
                      <a:pt x="173824" y="146114"/>
                      <a:pt x="182568" y="143542"/>
                    </a:cubicBezTo>
                    <a:cubicBezTo>
                      <a:pt x="191074" y="141037"/>
                      <a:pt x="199370" y="137846"/>
                      <a:pt x="207373" y="134017"/>
                    </a:cubicBezTo>
                    <a:lnTo>
                      <a:pt x="156907" y="104966"/>
                    </a:lnTo>
                    <a:lnTo>
                      <a:pt x="150255" y="107252"/>
                    </a:lnTo>
                    <a:lnTo>
                      <a:pt x="143317" y="109442"/>
                    </a:lnTo>
                    <a:cubicBezTo>
                      <a:pt x="130677" y="113633"/>
                      <a:pt x="118987" y="116872"/>
                      <a:pt x="108438" y="118967"/>
                    </a:cubicBezTo>
                    <a:cubicBezTo>
                      <a:pt x="98640" y="121244"/>
                      <a:pt x="88651" y="122577"/>
                      <a:pt x="78596" y="122968"/>
                    </a:cubicBezTo>
                    <a:cubicBezTo>
                      <a:pt x="69748" y="123282"/>
                      <a:pt x="60900" y="122454"/>
                      <a:pt x="52271" y="120491"/>
                    </a:cubicBezTo>
                    <a:cubicBezTo>
                      <a:pt x="43746" y="118510"/>
                      <a:pt x="35554" y="115300"/>
                      <a:pt x="27941" y="110966"/>
                    </a:cubicBezTo>
                    <a:cubicBezTo>
                      <a:pt x="19635" y="106528"/>
                      <a:pt x="12402" y="100317"/>
                      <a:pt x="6748" y="92774"/>
                    </a:cubicBezTo>
                    <a:cubicBezTo>
                      <a:pt x="2689" y="87068"/>
                      <a:pt x="684" y="80153"/>
                      <a:pt x="1045" y="73152"/>
                    </a:cubicBezTo>
                    <a:cubicBezTo>
                      <a:pt x="1815" y="65865"/>
                      <a:pt x="4723" y="58969"/>
                      <a:pt x="9409" y="53340"/>
                    </a:cubicBezTo>
                    <a:cubicBezTo>
                      <a:pt x="15244" y="45977"/>
                      <a:pt x="22163" y="39557"/>
                      <a:pt x="29937" y="34290"/>
                    </a:cubicBezTo>
                    <a:lnTo>
                      <a:pt x="0" y="16955"/>
                    </a:lnTo>
                    <a:lnTo>
                      <a:pt x="17677" y="6763"/>
                    </a:lnTo>
                    <a:lnTo>
                      <a:pt x="47329" y="24003"/>
                    </a:lnTo>
                    <a:cubicBezTo>
                      <a:pt x="61242" y="17050"/>
                      <a:pt x="75869" y="11659"/>
                      <a:pt x="90951" y="7906"/>
                    </a:cubicBezTo>
                    <a:cubicBezTo>
                      <a:pt x="105283" y="4220"/>
                      <a:pt x="119862" y="1581"/>
                      <a:pt x="134574" y="0"/>
                    </a:cubicBezTo>
                    <a:close/>
                    <a:moveTo>
                      <a:pt x="63390" y="83058"/>
                    </a:moveTo>
                    <a:cubicBezTo>
                      <a:pt x="70071" y="86897"/>
                      <a:pt x="77779" y="88563"/>
                      <a:pt x="85439" y="87821"/>
                    </a:cubicBezTo>
                    <a:cubicBezTo>
                      <a:pt x="95722" y="86639"/>
                      <a:pt x="105853" y="84372"/>
                      <a:pt x="115661" y="81058"/>
                    </a:cubicBezTo>
                    <a:lnTo>
                      <a:pt x="68142" y="53435"/>
                    </a:lnTo>
                    <a:cubicBezTo>
                      <a:pt x="50655" y="64961"/>
                      <a:pt x="49039" y="75152"/>
                      <a:pt x="63390" y="83058"/>
                    </a:cubicBezTo>
                    <a:close/>
                    <a:moveTo>
                      <a:pt x="230182" y="96965"/>
                    </a:moveTo>
                    <a:cubicBezTo>
                      <a:pt x="222930" y="93021"/>
                      <a:pt x="214586" y="91545"/>
                      <a:pt x="206422" y="92774"/>
                    </a:cubicBezTo>
                    <a:cubicBezTo>
                      <a:pt x="195170" y="94193"/>
                      <a:pt x="184069" y="96622"/>
                      <a:pt x="173254" y="100013"/>
                    </a:cubicBezTo>
                    <a:lnTo>
                      <a:pt x="220773" y="127445"/>
                    </a:lnTo>
                    <a:cubicBezTo>
                      <a:pt x="240636" y="115062"/>
                      <a:pt x="243867" y="104966"/>
                      <a:pt x="230182" y="969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37"/>
              <p:cNvSpPr/>
              <p:nvPr/>
            </p:nvSpPr>
            <p:spPr>
              <a:xfrm>
                <a:off x="6037741" y="480574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37"/>
              <p:cNvSpPr/>
              <p:nvPr/>
            </p:nvSpPr>
            <p:spPr>
              <a:xfrm>
                <a:off x="6164902" y="4816601"/>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37"/>
              <p:cNvSpPr/>
              <p:nvPr/>
            </p:nvSpPr>
            <p:spPr>
              <a:xfrm>
                <a:off x="6178968" y="475335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37"/>
              <p:cNvSpPr/>
              <p:nvPr/>
            </p:nvSpPr>
            <p:spPr>
              <a:xfrm>
                <a:off x="6080128" y="4759737"/>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527"/>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37"/>
              <p:cNvSpPr/>
              <p:nvPr/>
            </p:nvSpPr>
            <p:spPr>
              <a:xfrm>
                <a:off x="5983570" y="4704588"/>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6" y="18878"/>
                      <a:pt x="42796"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37"/>
              <p:cNvSpPr/>
              <p:nvPr/>
            </p:nvSpPr>
            <p:spPr>
              <a:xfrm>
                <a:off x="6037741" y="4673441"/>
                <a:ext cx="27275" cy="24574"/>
              </a:xfrm>
              <a:custGeom>
                <a:avLst/>
                <a:gdLst/>
                <a:ahLst/>
                <a:cxnLst/>
                <a:rect l="l" t="t" r="r" b="b"/>
                <a:pathLst>
                  <a:path w="27275" h="24574" extrusionOk="0">
                    <a:moveTo>
                      <a:pt x="27276" y="24575"/>
                    </a:moveTo>
                    <a:lnTo>
                      <a:pt x="27276" y="7334"/>
                    </a:lnTo>
                    <a:lnTo>
                      <a:pt x="4847" y="0"/>
                    </a:lnTo>
                    <a:lnTo>
                      <a:pt x="0" y="13526"/>
                    </a:lnTo>
                    <a:lnTo>
                      <a:pt x="1141" y="19717"/>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37"/>
              <p:cNvSpPr/>
              <p:nvPr/>
            </p:nvSpPr>
            <p:spPr>
              <a:xfrm>
                <a:off x="5915523" y="4668392"/>
                <a:ext cx="26135" cy="19526"/>
              </a:xfrm>
              <a:custGeom>
                <a:avLst/>
                <a:gdLst/>
                <a:ahLst/>
                <a:cxnLst/>
                <a:rect l="l" t="t" r="r" b="b"/>
                <a:pathLst>
                  <a:path w="26135" h="19526" extrusionOk="0">
                    <a:moveTo>
                      <a:pt x="0" y="17145"/>
                    </a:moveTo>
                    <a:lnTo>
                      <a:pt x="0" y="0"/>
                    </a:lnTo>
                    <a:lnTo>
                      <a:pt x="26135" y="2858"/>
                    </a:lnTo>
                    <a:lnTo>
                      <a:pt x="17677"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37"/>
              <p:cNvSpPr/>
              <p:nvPr/>
            </p:nvSpPr>
            <p:spPr>
              <a:xfrm>
                <a:off x="5916473" y="4725638"/>
                <a:ext cx="29936" cy="30289"/>
              </a:xfrm>
              <a:custGeom>
                <a:avLst/>
                <a:gdLst/>
                <a:ahLst/>
                <a:cxnLst/>
                <a:rect l="l" t="t" r="r" b="b"/>
                <a:pathLst>
                  <a:path w="29936" h="30289" extrusionOk="0">
                    <a:moveTo>
                      <a:pt x="0" y="1781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0" name="Google Shape;3170;p37"/>
              <p:cNvSpPr/>
              <p:nvPr/>
            </p:nvSpPr>
            <p:spPr>
              <a:xfrm>
                <a:off x="5915428" y="4651533"/>
                <a:ext cx="294626" cy="184784"/>
              </a:xfrm>
              <a:custGeom>
                <a:avLst/>
                <a:gdLst/>
                <a:ahLst/>
                <a:cxnLst/>
                <a:rect l="l" t="t" r="r" b="b"/>
                <a:pathLst>
                  <a:path w="294626" h="184784" extrusionOk="0">
                    <a:moveTo>
                      <a:pt x="149590" y="29242"/>
                    </a:moveTo>
                    <a:cubicBezTo>
                      <a:pt x="145702" y="29232"/>
                      <a:pt x="141825" y="29546"/>
                      <a:pt x="137995" y="30194"/>
                    </a:cubicBezTo>
                    <a:cubicBezTo>
                      <a:pt x="132863" y="30956"/>
                      <a:pt x="126971" y="32004"/>
                      <a:pt x="120508" y="33338"/>
                    </a:cubicBezTo>
                    <a:cubicBezTo>
                      <a:pt x="114045" y="34671"/>
                      <a:pt x="107393" y="36481"/>
                      <a:pt x="100455" y="38576"/>
                    </a:cubicBezTo>
                    <a:cubicBezTo>
                      <a:pt x="93660" y="40595"/>
                      <a:pt x="87017" y="43110"/>
                      <a:pt x="80592" y="46101"/>
                    </a:cubicBezTo>
                    <a:lnTo>
                      <a:pt x="131437" y="75533"/>
                    </a:lnTo>
                    <a:lnTo>
                      <a:pt x="140466" y="72295"/>
                    </a:lnTo>
                    <a:cubicBezTo>
                      <a:pt x="153486" y="68008"/>
                      <a:pt x="165651" y="64294"/>
                      <a:pt x="177056" y="61341"/>
                    </a:cubicBezTo>
                    <a:cubicBezTo>
                      <a:pt x="187804" y="58417"/>
                      <a:pt x="198819" y="56597"/>
                      <a:pt x="209939" y="55912"/>
                    </a:cubicBezTo>
                    <a:cubicBezTo>
                      <a:pt x="220089" y="55216"/>
                      <a:pt x="230286" y="55893"/>
                      <a:pt x="240256" y="57912"/>
                    </a:cubicBezTo>
                    <a:cubicBezTo>
                      <a:pt x="250311" y="60122"/>
                      <a:pt x="259938" y="63951"/>
                      <a:pt x="268767" y="69247"/>
                    </a:cubicBezTo>
                    <a:cubicBezTo>
                      <a:pt x="277568" y="73609"/>
                      <a:pt x="285095" y="80162"/>
                      <a:pt x="290626" y="88297"/>
                    </a:cubicBezTo>
                    <a:cubicBezTo>
                      <a:pt x="294399" y="94202"/>
                      <a:pt x="295568" y="101403"/>
                      <a:pt x="293857" y="108204"/>
                    </a:cubicBezTo>
                    <a:cubicBezTo>
                      <a:pt x="291719" y="115691"/>
                      <a:pt x="287613" y="122472"/>
                      <a:pt x="281977" y="127825"/>
                    </a:cubicBezTo>
                    <a:cubicBezTo>
                      <a:pt x="275002" y="134855"/>
                      <a:pt x="267218" y="141027"/>
                      <a:pt x="258788" y="146209"/>
                    </a:cubicBezTo>
                    <a:lnTo>
                      <a:pt x="291101" y="165259"/>
                    </a:lnTo>
                    <a:lnTo>
                      <a:pt x="273519" y="175450"/>
                    </a:lnTo>
                    <a:lnTo>
                      <a:pt x="240921" y="156400"/>
                    </a:lnTo>
                    <a:cubicBezTo>
                      <a:pt x="225392" y="164068"/>
                      <a:pt x="209159" y="170231"/>
                      <a:pt x="192452" y="174784"/>
                    </a:cubicBezTo>
                    <a:cubicBezTo>
                      <a:pt x="174927" y="179622"/>
                      <a:pt x="157031" y="182966"/>
                      <a:pt x="138945" y="184785"/>
                    </a:cubicBezTo>
                    <a:lnTo>
                      <a:pt x="121934" y="154210"/>
                    </a:lnTo>
                    <a:cubicBezTo>
                      <a:pt x="126704" y="154086"/>
                      <a:pt x="131466" y="153705"/>
                      <a:pt x="136189" y="153067"/>
                    </a:cubicBezTo>
                    <a:cubicBezTo>
                      <a:pt x="143346" y="152248"/>
                      <a:pt x="150454" y="151038"/>
                      <a:pt x="157478" y="149447"/>
                    </a:cubicBezTo>
                    <a:cubicBezTo>
                      <a:pt x="165271" y="147733"/>
                      <a:pt x="173539" y="145637"/>
                      <a:pt x="182283" y="143065"/>
                    </a:cubicBezTo>
                    <a:cubicBezTo>
                      <a:pt x="190779" y="140513"/>
                      <a:pt x="199066" y="137331"/>
                      <a:pt x="207087" y="133540"/>
                    </a:cubicBezTo>
                    <a:lnTo>
                      <a:pt x="156812" y="104584"/>
                    </a:lnTo>
                    <a:lnTo>
                      <a:pt x="150160" y="106871"/>
                    </a:lnTo>
                    <a:lnTo>
                      <a:pt x="143222" y="108966"/>
                    </a:lnTo>
                    <a:cubicBezTo>
                      <a:pt x="130582" y="113157"/>
                      <a:pt x="118892" y="116491"/>
                      <a:pt x="108343" y="118491"/>
                    </a:cubicBezTo>
                    <a:cubicBezTo>
                      <a:pt x="98545" y="120767"/>
                      <a:pt x="88556" y="122101"/>
                      <a:pt x="78501" y="122491"/>
                    </a:cubicBezTo>
                    <a:cubicBezTo>
                      <a:pt x="69710" y="122949"/>
                      <a:pt x="60891" y="122282"/>
                      <a:pt x="52271" y="120491"/>
                    </a:cubicBezTo>
                    <a:cubicBezTo>
                      <a:pt x="43736" y="118548"/>
                      <a:pt x="35535" y="115338"/>
                      <a:pt x="27941" y="110966"/>
                    </a:cubicBezTo>
                    <a:cubicBezTo>
                      <a:pt x="19597" y="106585"/>
                      <a:pt x="12355" y="100365"/>
                      <a:pt x="6748" y="92773"/>
                    </a:cubicBezTo>
                    <a:cubicBezTo>
                      <a:pt x="2671" y="87078"/>
                      <a:pt x="656" y="80153"/>
                      <a:pt x="1045" y="73152"/>
                    </a:cubicBezTo>
                    <a:cubicBezTo>
                      <a:pt x="1825" y="65865"/>
                      <a:pt x="4733" y="58979"/>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295" y="82391"/>
                    </a:moveTo>
                    <a:cubicBezTo>
                      <a:pt x="69976" y="86230"/>
                      <a:pt x="77684" y="87897"/>
                      <a:pt x="85344" y="87154"/>
                    </a:cubicBezTo>
                    <a:cubicBezTo>
                      <a:pt x="95637" y="85973"/>
                      <a:pt x="105768" y="83677"/>
                      <a:pt x="115566" y="80296"/>
                    </a:cubicBezTo>
                    <a:lnTo>
                      <a:pt x="68047" y="52769"/>
                    </a:lnTo>
                    <a:cubicBezTo>
                      <a:pt x="50560" y="64484"/>
                      <a:pt x="48944" y="74390"/>
                      <a:pt x="63295" y="82391"/>
                    </a:cubicBezTo>
                    <a:close/>
                    <a:moveTo>
                      <a:pt x="230087" y="96298"/>
                    </a:moveTo>
                    <a:cubicBezTo>
                      <a:pt x="222826" y="92364"/>
                      <a:pt x="214501" y="90859"/>
                      <a:pt x="206327" y="92012"/>
                    </a:cubicBezTo>
                    <a:cubicBezTo>
                      <a:pt x="195084" y="93516"/>
                      <a:pt x="183993" y="95974"/>
                      <a:pt x="173159" y="99346"/>
                    </a:cubicBezTo>
                    <a:lnTo>
                      <a:pt x="220678" y="126682"/>
                    </a:lnTo>
                    <a:cubicBezTo>
                      <a:pt x="240541" y="114681"/>
                      <a:pt x="243772" y="104489"/>
                      <a:pt x="230087" y="96583"/>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1" name="Google Shape;3171;p37"/>
            <p:cNvGrpSpPr/>
            <p:nvPr/>
          </p:nvGrpSpPr>
          <p:grpSpPr>
            <a:xfrm>
              <a:off x="2205711" y="4330032"/>
              <a:ext cx="883852" cy="621125"/>
              <a:chOff x="4015336" y="5072157"/>
              <a:chExt cx="883852" cy="621125"/>
            </a:xfrm>
          </p:grpSpPr>
          <p:sp>
            <p:nvSpPr>
              <p:cNvPr id="3172" name="Google Shape;3172;p37"/>
              <p:cNvSpPr/>
              <p:nvPr/>
            </p:nvSpPr>
            <p:spPr>
              <a:xfrm>
                <a:off x="4015336" y="518179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37"/>
              <p:cNvSpPr/>
              <p:nvPr/>
            </p:nvSpPr>
            <p:spPr>
              <a:xfrm>
                <a:off x="4015526" y="532485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37"/>
              <p:cNvSpPr/>
              <p:nvPr/>
            </p:nvSpPr>
            <p:spPr>
              <a:xfrm>
                <a:off x="4832661" y="5327903"/>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37"/>
              <p:cNvSpPr/>
              <p:nvPr/>
            </p:nvSpPr>
            <p:spPr>
              <a:xfrm>
                <a:off x="4015336" y="507215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37"/>
              <p:cNvSpPr/>
              <p:nvPr/>
            </p:nvSpPr>
            <p:spPr>
              <a:xfrm>
                <a:off x="4141033" y="5141785"/>
                <a:ext cx="632610" cy="366093"/>
              </a:xfrm>
              <a:custGeom>
                <a:avLst/>
                <a:gdLst/>
                <a:ahLst/>
                <a:cxnLst/>
                <a:rect l="l" t="t" r="r" b="b"/>
                <a:pathLst>
                  <a:path w="632610" h="366093" extrusionOk="0">
                    <a:moveTo>
                      <a:pt x="632040" y="194024"/>
                    </a:moveTo>
                    <a:cubicBezTo>
                      <a:pt x="627573" y="237173"/>
                      <a:pt x="596971" y="279749"/>
                      <a:pt x="539948" y="312515"/>
                    </a:cubicBezTo>
                    <a:cubicBezTo>
                      <a:pt x="416399" y="383953"/>
                      <a:pt x="216059" y="383953"/>
                      <a:pt x="92510" y="312515"/>
                    </a:cubicBezTo>
                    <a:cubicBezTo>
                      <a:pt x="35487" y="279559"/>
                      <a:pt x="4980" y="237173"/>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37"/>
              <p:cNvSpPr/>
              <p:nvPr/>
            </p:nvSpPr>
            <p:spPr>
              <a:xfrm>
                <a:off x="4141641" y="5163692"/>
                <a:ext cx="631431" cy="344185"/>
              </a:xfrm>
              <a:custGeom>
                <a:avLst/>
                <a:gdLst/>
                <a:ahLst/>
                <a:cxnLst/>
                <a:rect l="l" t="t" r="r" b="b"/>
                <a:pathLst>
                  <a:path w="631431" h="344185" extrusionOk="0">
                    <a:moveTo>
                      <a:pt x="631432" y="172117"/>
                    </a:moveTo>
                    <a:cubicBezTo>
                      <a:pt x="626965" y="215265"/>
                      <a:pt x="596363" y="257842"/>
                      <a:pt x="539340" y="290608"/>
                    </a:cubicBezTo>
                    <a:cubicBezTo>
                      <a:pt x="415791" y="362045"/>
                      <a:pt x="215451" y="362045"/>
                      <a:pt x="91902" y="290608"/>
                    </a:cubicBezTo>
                    <a:cubicBezTo>
                      <a:pt x="34879" y="257651"/>
                      <a:pt x="4372" y="215265"/>
                      <a:pt x="0" y="172117"/>
                    </a:cubicBezTo>
                    <a:cubicBezTo>
                      <a:pt x="4372" y="129064"/>
                      <a:pt x="34974" y="86392"/>
                      <a:pt x="91902" y="53721"/>
                    </a:cubicBezTo>
                    <a:cubicBezTo>
                      <a:pt x="215451" y="-17907"/>
                      <a:pt x="415791" y="-17907"/>
                      <a:pt x="539340" y="53721"/>
                    </a:cubicBezTo>
                    <a:cubicBezTo>
                      <a:pt x="596363" y="86678"/>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37"/>
              <p:cNvSpPr/>
              <p:nvPr/>
            </p:nvSpPr>
            <p:spPr>
              <a:xfrm>
                <a:off x="4303110" y="5245703"/>
                <a:ext cx="294907" cy="185737"/>
              </a:xfrm>
              <a:custGeom>
                <a:avLst/>
                <a:gdLst/>
                <a:ahLst/>
                <a:cxnLst/>
                <a:rect l="l" t="t" r="r" b="b"/>
                <a:pathLst>
                  <a:path w="294907" h="185737" extrusionOk="0">
                    <a:moveTo>
                      <a:pt x="149495" y="30194"/>
                    </a:moveTo>
                    <a:cubicBezTo>
                      <a:pt x="145610" y="30184"/>
                      <a:pt x="141732" y="30509"/>
                      <a:pt x="137900" y="31147"/>
                    </a:cubicBezTo>
                    <a:cubicBezTo>
                      <a:pt x="132768" y="31909"/>
                      <a:pt x="126876" y="32956"/>
                      <a:pt x="120413" y="34290"/>
                    </a:cubicBezTo>
                    <a:cubicBezTo>
                      <a:pt x="113950" y="35623"/>
                      <a:pt x="107298" y="37433"/>
                      <a:pt x="100360" y="39529"/>
                    </a:cubicBezTo>
                    <a:cubicBezTo>
                      <a:pt x="93565" y="41548"/>
                      <a:pt x="86926" y="44062"/>
                      <a:pt x="80497" y="47054"/>
                    </a:cubicBezTo>
                    <a:lnTo>
                      <a:pt x="131342" y="76486"/>
                    </a:lnTo>
                    <a:lnTo>
                      <a:pt x="140846" y="73247"/>
                    </a:lnTo>
                    <a:cubicBezTo>
                      <a:pt x="153771" y="68961"/>
                      <a:pt x="165936" y="65246"/>
                      <a:pt x="177341" y="62293"/>
                    </a:cubicBezTo>
                    <a:cubicBezTo>
                      <a:pt x="188089" y="59369"/>
                      <a:pt x="199107" y="57550"/>
                      <a:pt x="210224" y="56864"/>
                    </a:cubicBezTo>
                    <a:cubicBezTo>
                      <a:pt x="220373" y="56169"/>
                      <a:pt x="230569" y="56845"/>
                      <a:pt x="240541" y="58864"/>
                    </a:cubicBezTo>
                    <a:cubicBezTo>
                      <a:pt x="250594" y="61074"/>
                      <a:pt x="260223" y="64894"/>
                      <a:pt x="269052" y="70199"/>
                    </a:cubicBezTo>
                    <a:cubicBezTo>
                      <a:pt x="277853" y="74600"/>
                      <a:pt x="285403" y="81153"/>
                      <a:pt x="291006" y="89249"/>
                    </a:cubicBezTo>
                    <a:cubicBezTo>
                      <a:pt x="294700" y="95183"/>
                      <a:pt x="295831" y="102365"/>
                      <a:pt x="294142" y="109156"/>
                    </a:cubicBezTo>
                    <a:cubicBezTo>
                      <a:pt x="292005" y="116643"/>
                      <a:pt x="287902" y="123425"/>
                      <a:pt x="282263" y="128778"/>
                    </a:cubicBezTo>
                    <a:cubicBezTo>
                      <a:pt x="275290" y="135807"/>
                      <a:pt x="267506" y="141979"/>
                      <a:pt x="259073" y="147161"/>
                    </a:cubicBezTo>
                    <a:lnTo>
                      <a:pt x="291386" y="166211"/>
                    </a:lnTo>
                    <a:lnTo>
                      <a:pt x="273804" y="176403"/>
                    </a:lnTo>
                    <a:lnTo>
                      <a:pt x="241206" y="157353"/>
                    </a:lnTo>
                    <a:cubicBezTo>
                      <a:pt x="225675" y="165020"/>
                      <a:pt x="209444" y="171183"/>
                      <a:pt x="192737" y="175736"/>
                    </a:cubicBezTo>
                    <a:cubicBezTo>
                      <a:pt x="175214" y="180575"/>
                      <a:pt x="157315" y="183918"/>
                      <a:pt x="139230" y="185738"/>
                    </a:cubicBezTo>
                    <a:lnTo>
                      <a:pt x="122219" y="154972"/>
                    </a:lnTo>
                    <a:cubicBezTo>
                      <a:pt x="126988" y="154848"/>
                      <a:pt x="131746" y="154467"/>
                      <a:pt x="136474" y="153829"/>
                    </a:cubicBezTo>
                    <a:cubicBezTo>
                      <a:pt x="143631" y="153010"/>
                      <a:pt x="150737" y="151800"/>
                      <a:pt x="157763" y="150209"/>
                    </a:cubicBezTo>
                    <a:cubicBezTo>
                      <a:pt x="165556" y="148495"/>
                      <a:pt x="173824" y="146399"/>
                      <a:pt x="182568" y="143827"/>
                    </a:cubicBezTo>
                    <a:cubicBezTo>
                      <a:pt x="191061" y="141275"/>
                      <a:pt x="199352" y="138093"/>
                      <a:pt x="207373" y="134302"/>
                    </a:cubicBezTo>
                    <a:lnTo>
                      <a:pt x="156908" y="105061"/>
                    </a:lnTo>
                    <a:lnTo>
                      <a:pt x="150255" y="107347"/>
                    </a:lnTo>
                    <a:lnTo>
                      <a:pt x="143317" y="109442"/>
                    </a:lnTo>
                    <a:cubicBezTo>
                      <a:pt x="130677" y="113633"/>
                      <a:pt x="118987" y="116967"/>
                      <a:pt x="108438" y="118967"/>
                    </a:cubicBezTo>
                    <a:cubicBezTo>
                      <a:pt x="98639" y="121244"/>
                      <a:pt x="88648" y="122577"/>
                      <a:pt x="78596" y="122968"/>
                    </a:cubicBezTo>
                    <a:cubicBezTo>
                      <a:pt x="69751" y="123282"/>
                      <a:pt x="60903" y="122453"/>
                      <a:pt x="52271" y="120491"/>
                    </a:cubicBezTo>
                    <a:cubicBezTo>
                      <a:pt x="43734" y="118548"/>
                      <a:pt x="35533" y="115338"/>
                      <a:pt x="27941" y="110966"/>
                    </a:cubicBezTo>
                    <a:cubicBezTo>
                      <a:pt x="19598" y="106585"/>
                      <a:pt x="12352" y="100365"/>
                      <a:pt x="6748" y="92773"/>
                    </a:cubicBezTo>
                    <a:cubicBezTo>
                      <a:pt x="2672" y="87078"/>
                      <a:pt x="660" y="80153"/>
                      <a:pt x="1045" y="73152"/>
                    </a:cubicBezTo>
                    <a:cubicBezTo>
                      <a:pt x="1828" y="65865"/>
                      <a:pt x="4737" y="58979"/>
                      <a:pt x="9409" y="53340"/>
                    </a:cubicBezTo>
                    <a:cubicBezTo>
                      <a:pt x="15242" y="45977"/>
                      <a:pt x="22166" y="39557"/>
                      <a:pt x="29937" y="34290"/>
                    </a:cubicBezTo>
                    <a:lnTo>
                      <a:pt x="0" y="16954"/>
                    </a:lnTo>
                    <a:lnTo>
                      <a:pt x="17677" y="6763"/>
                    </a:lnTo>
                    <a:lnTo>
                      <a:pt x="47329" y="23908"/>
                    </a:lnTo>
                    <a:cubicBezTo>
                      <a:pt x="61259" y="17031"/>
                      <a:pt x="75883" y="11668"/>
                      <a:pt x="90951" y="7906"/>
                    </a:cubicBezTo>
                    <a:cubicBezTo>
                      <a:pt x="105285" y="4229"/>
                      <a:pt x="119863" y="1591"/>
                      <a:pt x="134574" y="0"/>
                    </a:cubicBezTo>
                    <a:close/>
                    <a:moveTo>
                      <a:pt x="63200" y="83629"/>
                    </a:moveTo>
                    <a:cubicBezTo>
                      <a:pt x="69880" y="87468"/>
                      <a:pt x="77584" y="89135"/>
                      <a:pt x="85249" y="88392"/>
                    </a:cubicBezTo>
                    <a:cubicBezTo>
                      <a:pt x="95542" y="87211"/>
                      <a:pt x="105675" y="84915"/>
                      <a:pt x="115471" y="81534"/>
                    </a:cubicBezTo>
                    <a:lnTo>
                      <a:pt x="67952" y="54007"/>
                    </a:lnTo>
                    <a:cubicBezTo>
                      <a:pt x="50465" y="65437"/>
                      <a:pt x="48945" y="75343"/>
                      <a:pt x="63200" y="83629"/>
                    </a:cubicBezTo>
                    <a:close/>
                    <a:moveTo>
                      <a:pt x="229992" y="97822"/>
                    </a:moveTo>
                    <a:cubicBezTo>
                      <a:pt x="222731" y="93888"/>
                      <a:pt x="214405" y="92383"/>
                      <a:pt x="206232" y="93535"/>
                    </a:cubicBezTo>
                    <a:cubicBezTo>
                      <a:pt x="194990" y="95040"/>
                      <a:pt x="183894" y="97498"/>
                      <a:pt x="173064" y="100870"/>
                    </a:cubicBezTo>
                    <a:lnTo>
                      <a:pt x="220583" y="128206"/>
                    </a:lnTo>
                    <a:cubicBezTo>
                      <a:pt x="240446" y="115633"/>
                      <a:pt x="243677" y="105442"/>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37"/>
              <p:cNvSpPr/>
              <p:nvPr/>
            </p:nvSpPr>
            <p:spPr>
              <a:xfrm>
                <a:off x="4425329" y="5383530"/>
                <a:ext cx="19007" cy="25431"/>
              </a:xfrm>
              <a:custGeom>
                <a:avLst/>
                <a:gdLst/>
                <a:ahLst/>
                <a:cxnLst/>
                <a:rect l="l" t="t" r="r" b="b"/>
                <a:pathLst>
                  <a:path w="19007" h="25431" extrusionOk="0">
                    <a:moveTo>
                      <a:pt x="0" y="17145"/>
                    </a:moveTo>
                    <a:cubicBezTo>
                      <a:pt x="0"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37"/>
              <p:cNvSpPr/>
              <p:nvPr/>
            </p:nvSpPr>
            <p:spPr>
              <a:xfrm>
                <a:off x="4552490" y="5394578"/>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37"/>
              <p:cNvSpPr/>
              <p:nvPr/>
            </p:nvSpPr>
            <p:spPr>
              <a:xfrm>
                <a:off x="4566555" y="533133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37"/>
              <p:cNvSpPr/>
              <p:nvPr/>
            </p:nvSpPr>
            <p:spPr>
              <a:xfrm>
                <a:off x="4467716" y="5337714"/>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764"/>
                    </a:cubicBezTo>
                    <a:cubicBezTo>
                      <a:pt x="15681" y="20002"/>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37"/>
              <p:cNvSpPr/>
              <p:nvPr/>
            </p:nvSpPr>
            <p:spPr>
              <a:xfrm>
                <a:off x="4371062" y="5282565"/>
                <a:ext cx="59018" cy="38957"/>
              </a:xfrm>
              <a:custGeom>
                <a:avLst/>
                <a:gdLst/>
                <a:ahLst/>
                <a:cxnLst/>
                <a:rect l="l" t="t" r="r" b="b"/>
                <a:pathLst>
                  <a:path w="59018" h="38957" extrusionOk="0">
                    <a:moveTo>
                      <a:pt x="0" y="11144"/>
                    </a:moveTo>
                    <a:lnTo>
                      <a:pt x="48945" y="38957"/>
                    </a:lnTo>
                    <a:lnTo>
                      <a:pt x="59019" y="31623"/>
                    </a:lnTo>
                    <a:cubicBezTo>
                      <a:pt x="59019" y="31623"/>
                      <a:pt x="52841" y="24574"/>
                      <a:pt x="52366" y="23908"/>
                    </a:cubicBezTo>
                    <a:cubicBezTo>
                      <a:pt x="47978" y="18898"/>
                      <a:pt x="42850"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37"/>
              <p:cNvSpPr/>
              <p:nvPr/>
            </p:nvSpPr>
            <p:spPr>
              <a:xfrm>
                <a:off x="4425329" y="5251418"/>
                <a:ext cx="27275" cy="24479"/>
              </a:xfrm>
              <a:custGeom>
                <a:avLst/>
                <a:gdLst/>
                <a:ahLst/>
                <a:cxnLst/>
                <a:rect l="l" t="t" r="r" b="b"/>
                <a:pathLst>
                  <a:path w="27275" h="24479" extrusionOk="0">
                    <a:moveTo>
                      <a:pt x="27276" y="24479"/>
                    </a:moveTo>
                    <a:lnTo>
                      <a:pt x="27276" y="7334"/>
                    </a:lnTo>
                    <a:lnTo>
                      <a:pt x="4847" y="0"/>
                    </a:lnTo>
                    <a:lnTo>
                      <a:pt x="0" y="13526"/>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37"/>
              <p:cNvSpPr/>
              <p:nvPr/>
            </p:nvSpPr>
            <p:spPr>
              <a:xfrm>
                <a:off x="4303110" y="5246369"/>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37"/>
              <p:cNvSpPr/>
              <p:nvPr/>
            </p:nvSpPr>
            <p:spPr>
              <a:xfrm>
                <a:off x="4304536" y="5303900"/>
                <a:ext cx="29461" cy="30099"/>
              </a:xfrm>
              <a:custGeom>
                <a:avLst/>
                <a:gdLst/>
                <a:ahLst/>
                <a:cxnLst/>
                <a:rect l="l" t="t" r="r" b="b"/>
                <a:pathLst>
                  <a:path w="29461" h="30099" extrusionOk="0">
                    <a:moveTo>
                      <a:pt x="0" y="17907"/>
                    </a:moveTo>
                    <a:lnTo>
                      <a:pt x="0" y="0"/>
                    </a:lnTo>
                    <a:lnTo>
                      <a:pt x="29462" y="0"/>
                    </a:lnTo>
                    <a:lnTo>
                      <a:pt x="22144" y="16002"/>
                    </a:lnTo>
                    <a:lnTo>
                      <a:pt x="9504" y="3009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37"/>
              <p:cNvSpPr/>
              <p:nvPr/>
            </p:nvSpPr>
            <p:spPr>
              <a:xfrm>
                <a:off x="4303110" y="5229225"/>
                <a:ext cx="294907" cy="185356"/>
              </a:xfrm>
              <a:custGeom>
                <a:avLst/>
                <a:gdLst/>
                <a:ahLst/>
                <a:cxnLst/>
                <a:rect l="l" t="t" r="r" b="b"/>
                <a:pathLst>
                  <a:path w="294907" h="185356" extrusionOk="0">
                    <a:moveTo>
                      <a:pt x="149495" y="29528"/>
                    </a:moveTo>
                    <a:cubicBezTo>
                      <a:pt x="145610" y="29518"/>
                      <a:pt x="141732" y="29842"/>
                      <a:pt x="137900" y="30480"/>
                    </a:cubicBezTo>
                    <a:cubicBezTo>
                      <a:pt x="132768" y="31242"/>
                      <a:pt x="126876" y="32290"/>
                      <a:pt x="120413" y="33623"/>
                    </a:cubicBezTo>
                    <a:cubicBezTo>
                      <a:pt x="113950" y="34957"/>
                      <a:pt x="107298" y="36671"/>
                      <a:pt x="100360" y="38767"/>
                    </a:cubicBezTo>
                    <a:cubicBezTo>
                      <a:pt x="93563" y="40815"/>
                      <a:pt x="86924" y="43367"/>
                      <a:pt x="80497" y="46387"/>
                    </a:cubicBezTo>
                    <a:lnTo>
                      <a:pt x="131342" y="76200"/>
                    </a:lnTo>
                    <a:lnTo>
                      <a:pt x="140846" y="73057"/>
                    </a:lnTo>
                    <a:cubicBezTo>
                      <a:pt x="153771" y="68675"/>
                      <a:pt x="165936" y="65056"/>
                      <a:pt x="177341" y="62008"/>
                    </a:cubicBezTo>
                    <a:cubicBezTo>
                      <a:pt x="188108" y="59169"/>
                      <a:pt x="199118" y="57350"/>
                      <a:pt x="210224" y="56579"/>
                    </a:cubicBezTo>
                    <a:cubicBezTo>
                      <a:pt x="220378" y="55969"/>
                      <a:pt x="230568" y="56674"/>
                      <a:pt x="240541" y="58674"/>
                    </a:cubicBezTo>
                    <a:cubicBezTo>
                      <a:pt x="250578" y="60884"/>
                      <a:pt x="260200" y="64684"/>
                      <a:pt x="269052" y="69913"/>
                    </a:cubicBezTo>
                    <a:cubicBezTo>
                      <a:pt x="277850" y="74314"/>
                      <a:pt x="285401" y="80867"/>
                      <a:pt x="291006" y="88963"/>
                    </a:cubicBezTo>
                    <a:cubicBezTo>
                      <a:pt x="294700" y="94898"/>
                      <a:pt x="295831" y="102080"/>
                      <a:pt x="294142" y="108871"/>
                    </a:cubicBezTo>
                    <a:cubicBezTo>
                      <a:pt x="291984" y="116348"/>
                      <a:pt x="287884" y="123120"/>
                      <a:pt x="282263" y="128492"/>
                    </a:cubicBezTo>
                    <a:cubicBezTo>
                      <a:pt x="275312" y="135522"/>
                      <a:pt x="267523" y="141665"/>
                      <a:pt x="259073" y="146780"/>
                    </a:cubicBezTo>
                    <a:lnTo>
                      <a:pt x="291386" y="165830"/>
                    </a:lnTo>
                    <a:lnTo>
                      <a:pt x="273804" y="176022"/>
                    </a:lnTo>
                    <a:lnTo>
                      <a:pt x="241206" y="156972"/>
                    </a:lnTo>
                    <a:cubicBezTo>
                      <a:pt x="225671" y="164611"/>
                      <a:pt x="209441" y="170736"/>
                      <a:pt x="192737" y="175260"/>
                    </a:cubicBezTo>
                    <a:cubicBezTo>
                      <a:pt x="175227" y="180175"/>
                      <a:pt x="157324" y="183556"/>
                      <a:pt x="139230" y="185356"/>
                    </a:cubicBezTo>
                    <a:lnTo>
                      <a:pt x="122219" y="154781"/>
                    </a:lnTo>
                    <a:cubicBezTo>
                      <a:pt x="126988" y="154657"/>
                      <a:pt x="131746" y="154276"/>
                      <a:pt x="136474" y="153638"/>
                    </a:cubicBezTo>
                    <a:cubicBezTo>
                      <a:pt x="142842" y="152876"/>
                      <a:pt x="149875" y="151733"/>
                      <a:pt x="157763" y="150019"/>
                    </a:cubicBezTo>
                    <a:cubicBezTo>
                      <a:pt x="165651" y="148304"/>
                      <a:pt x="173824" y="146113"/>
                      <a:pt x="182568" y="143637"/>
                    </a:cubicBezTo>
                    <a:cubicBezTo>
                      <a:pt x="191076" y="141122"/>
                      <a:pt x="199369" y="137941"/>
                      <a:pt x="207373" y="134112"/>
                    </a:cubicBezTo>
                    <a:lnTo>
                      <a:pt x="156908" y="104775"/>
                    </a:lnTo>
                    <a:lnTo>
                      <a:pt x="150255" y="107061"/>
                    </a:lnTo>
                    <a:lnTo>
                      <a:pt x="143317" y="109156"/>
                    </a:lnTo>
                    <a:cubicBezTo>
                      <a:pt x="130677" y="113347"/>
                      <a:pt x="118987" y="116586"/>
                      <a:pt x="108438" y="118681"/>
                    </a:cubicBezTo>
                    <a:cubicBezTo>
                      <a:pt x="98639" y="120958"/>
                      <a:pt x="88648" y="122291"/>
                      <a:pt x="78596" y="122682"/>
                    </a:cubicBezTo>
                    <a:cubicBezTo>
                      <a:pt x="69756" y="123025"/>
                      <a:pt x="60908" y="122225"/>
                      <a:pt x="52271" y="120301"/>
                    </a:cubicBezTo>
                    <a:cubicBezTo>
                      <a:pt x="43746" y="118310"/>
                      <a:pt x="35552" y="115110"/>
                      <a:pt x="27941" y="110776"/>
                    </a:cubicBezTo>
                    <a:cubicBezTo>
                      <a:pt x="19598" y="106394"/>
                      <a:pt x="12352" y="100174"/>
                      <a:pt x="6748" y="92583"/>
                    </a:cubicBezTo>
                    <a:cubicBezTo>
                      <a:pt x="2686" y="86878"/>
                      <a:pt x="675" y="79962"/>
                      <a:pt x="1045" y="72962"/>
                    </a:cubicBezTo>
                    <a:cubicBezTo>
                      <a:pt x="1811" y="65675"/>
                      <a:pt x="4722" y="58779"/>
                      <a:pt x="9409" y="53149"/>
                    </a:cubicBezTo>
                    <a:cubicBezTo>
                      <a:pt x="15242" y="45787"/>
                      <a:pt x="22166" y="39367"/>
                      <a:pt x="29937" y="34099"/>
                    </a:cubicBezTo>
                    <a:lnTo>
                      <a:pt x="0" y="16764"/>
                    </a:lnTo>
                    <a:lnTo>
                      <a:pt x="17677" y="6572"/>
                    </a:lnTo>
                    <a:lnTo>
                      <a:pt x="47329" y="23717"/>
                    </a:lnTo>
                    <a:cubicBezTo>
                      <a:pt x="61238" y="16764"/>
                      <a:pt x="75867" y="11373"/>
                      <a:pt x="90951" y="7620"/>
                    </a:cubicBezTo>
                    <a:cubicBezTo>
                      <a:pt x="105280" y="4134"/>
                      <a:pt x="119820" y="1591"/>
                      <a:pt x="134479" y="0"/>
                    </a:cubicBezTo>
                    <a:close/>
                    <a:moveTo>
                      <a:pt x="63200" y="82868"/>
                    </a:moveTo>
                    <a:cubicBezTo>
                      <a:pt x="69863" y="86744"/>
                      <a:pt x="77582" y="88420"/>
                      <a:pt x="85249" y="87630"/>
                    </a:cubicBezTo>
                    <a:cubicBezTo>
                      <a:pt x="95532" y="86449"/>
                      <a:pt x="105662" y="84182"/>
                      <a:pt x="115471" y="80867"/>
                    </a:cubicBezTo>
                    <a:lnTo>
                      <a:pt x="67952" y="53340"/>
                    </a:lnTo>
                    <a:cubicBezTo>
                      <a:pt x="50465" y="64770"/>
                      <a:pt x="48945" y="74676"/>
                      <a:pt x="63200" y="82868"/>
                    </a:cubicBezTo>
                    <a:close/>
                    <a:moveTo>
                      <a:pt x="229992" y="96869"/>
                    </a:moveTo>
                    <a:cubicBezTo>
                      <a:pt x="222761" y="92850"/>
                      <a:pt x="214407" y="91345"/>
                      <a:pt x="206232" y="92583"/>
                    </a:cubicBezTo>
                    <a:cubicBezTo>
                      <a:pt x="194982" y="94040"/>
                      <a:pt x="183883" y="96498"/>
                      <a:pt x="173064" y="99917"/>
                    </a:cubicBezTo>
                    <a:lnTo>
                      <a:pt x="220583" y="127254"/>
                    </a:lnTo>
                    <a:cubicBezTo>
                      <a:pt x="240541" y="114871"/>
                      <a:pt x="243677" y="104747"/>
                      <a:pt x="229992" y="9686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88" name="Google Shape;3188;p37"/>
            <p:cNvGrpSpPr/>
            <p:nvPr/>
          </p:nvGrpSpPr>
          <p:grpSpPr>
            <a:xfrm>
              <a:off x="5533746" y="4396707"/>
              <a:ext cx="883852" cy="621030"/>
              <a:chOff x="7343371" y="5138832"/>
              <a:chExt cx="883852" cy="621030"/>
            </a:xfrm>
          </p:grpSpPr>
          <p:sp>
            <p:nvSpPr>
              <p:cNvPr id="3189" name="Google Shape;3189;p37"/>
              <p:cNvSpPr/>
              <p:nvPr/>
            </p:nvSpPr>
            <p:spPr>
              <a:xfrm>
                <a:off x="7343371" y="524837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37"/>
              <p:cNvSpPr/>
              <p:nvPr/>
            </p:nvSpPr>
            <p:spPr>
              <a:xfrm>
                <a:off x="7343561" y="539153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1" name="Google Shape;3191;p37"/>
              <p:cNvSpPr/>
              <p:nvPr/>
            </p:nvSpPr>
            <p:spPr>
              <a:xfrm>
                <a:off x="8160792" y="5394578"/>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2" name="Google Shape;3192;p37"/>
              <p:cNvSpPr/>
              <p:nvPr/>
            </p:nvSpPr>
            <p:spPr>
              <a:xfrm>
                <a:off x="7343371" y="5138832"/>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37"/>
              <p:cNvSpPr/>
              <p:nvPr/>
            </p:nvSpPr>
            <p:spPr>
              <a:xfrm>
                <a:off x="7469087" y="5208436"/>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37"/>
              <p:cNvSpPr/>
              <p:nvPr/>
            </p:nvSpPr>
            <p:spPr>
              <a:xfrm>
                <a:off x="7469677" y="5230344"/>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870" y="129088"/>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37"/>
              <p:cNvSpPr/>
              <p:nvPr/>
            </p:nvSpPr>
            <p:spPr>
              <a:xfrm>
                <a:off x="7630861" y="5313140"/>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2"/>
                    </a:cubicBezTo>
                    <a:lnTo>
                      <a:pt x="131628" y="75629"/>
                    </a:lnTo>
                    <a:lnTo>
                      <a:pt x="141131" y="72485"/>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210"/>
                    </a:lnTo>
                    <a:cubicBezTo>
                      <a:pt x="127332" y="154086"/>
                      <a:pt x="132065" y="153705"/>
                      <a:pt x="136760" y="153067"/>
                    </a:cubicBezTo>
                    <a:cubicBezTo>
                      <a:pt x="143127" y="152305"/>
                      <a:pt x="150255" y="151162"/>
                      <a:pt x="158048" y="149447"/>
                    </a:cubicBezTo>
                    <a:cubicBezTo>
                      <a:pt x="165841" y="147733"/>
                      <a:pt x="174204" y="145542"/>
                      <a:pt x="182948" y="143065"/>
                    </a:cubicBezTo>
                    <a:cubicBezTo>
                      <a:pt x="191444" y="140522"/>
                      <a:pt x="199741" y="137341"/>
                      <a:pt x="207753" y="133540"/>
                    </a:cubicBezTo>
                    <a:lnTo>
                      <a:pt x="157193" y="104394"/>
                    </a:lnTo>
                    <a:lnTo>
                      <a:pt x="150635" y="106680"/>
                    </a:lnTo>
                    <a:lnTo>
                      <a:pt x="143697" y="108776"/>
                    </a:lnTo>
                    <a:cubicBezTo>
                      <a:pt x="130962" y="112967"/>
                      <a:pt x="119368" y="116205"/>
                      <a:pt x="108723" y="118301"/>
                    </a:cubicBezTo>
                    <a:cubicBezTo>
                      <a:pt x="98953" y="120577"/>
                      <a:pt x="88994" y="121911"/>
                      <a:pt x="78976" y="122301"/>
                    </a:cubicBezTo>
                    <a:cubicBezTo>
                      <a:pt x="70128" y="122663"/>
                      <a:pt x="61280" y="121825"/>
                      <a:pt x="52651" y="119825"/>
                    </a:cubicBezTo>
                    <a:cubicBezTo>
                      <a:pt x="44079" y="117891"/>
                      <a:pt x="35848" y="114671"/>
                      <a:pt x="28226" y="110300"/>
                    </a:cubicBezTo>
                    <a:cubicBezTo>
                      <a:pt x="19891" y="105947"/>
                      <a:pt x="12669" y="99717"/>
                      <a:pt x="7128" y="92107"/>
                    </a:cubicBezTo>
                    <a:cubicBezTo>
                      <a:pt x="3022" y="86420"/>
                      <a:pt x="1007" y="79486"/>
                      <a:pt x="1426" y="72485"/>
                    </a:cubicBezTo>
                    <a:cubicBezTo>
                      <a:pt x="2148" y="65189"/>
                      <a:pt x="5065" y="58274"/>
                      <a:pt x="9789" y="52673"/>
                    </a:cubicBezTo>
                    <a:cubicBezTo>
                      <a:pt x="15596" y="45291"/>
                      <a:pt x="22524" y="38862"/>
                      <a:pt x="30317" y="33623"/>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7060"/>
                    </a:moveTo>
                    <a:cubicBezTo>
                      <a:pt x="223101" y="93059"/>
                      <a:pt x="214719" y="91554"/>
                      <a:pt x="206517" y="92773"/>
                    </a:cubicBezTo>
                    <a:cubicBezTo>
                      <a:pt x="195265" y="94240"/>
                      <a:pt x="184174" y="96698"/>
                      <a:pt x="173349" y="100108"/>
                    </a:cubicBezTo>
                    <a:lnTo>
                      <a:pt x="220868" y="127445"/>
                    </a:lnTo>
                    <a:cubicBezTo>
                      <a:pt x="240892" y="114871"/>
                      <a:pt x="244057" y="104747"/>
                      <a:pt x="23037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37"/>
              <p:cNvSpPr/>
              <p:nvPr/>
            </p:nvSpPr>
            <p:spPr>
              <a:xfrm>
                <a:off x="7753460" y="5450109"/>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37"/>
              <p:cNvSpPr/>
              <p:nvPr/>
            </p:nvSpPr>
            <p:spPr>
              <a:xfrm>
                <a:off x="7880525" y="5461158"/>
                <a:ext cx="42101" cy="19811"/>
              </a:xfrm>
              <a:custGeom>
                <a:avLst/>
                <a:gdLst/>
                <a:ahLst/>
                <a:cxnLst/>
                <a:rect l="l" t="t" r="r" b="b"/>
                <a:pathLst>
                  <a:path w="42101" h="19811" extrusionOk="0">
                    <a:moveTo>
                      <a:pt x="42102" y="17240"/>
                    </a:moveTo>
                    <a:lnTo>
                      <a:pt x="42102" y="0"/>
                    </a:lnTo>
                    <a:lnTo>
                      <a:pt x="0" y="3238"/>
                    </a:lnTo>
                    <a:lnTo>
                      <a:pt x="24140" y="19812"/>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37"/>
              <p:cNvSpPr/>
              <p:nvPr/>
            </p:nvSpPr>
            <p:spPr>
              <a:xfrm>
                <a:off x="7894686" y="539800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37"/>
              <p:cNvSpPr/>
              <p:nvPr/>
            </p:nvSpPr>
            <p:spPr>
              <a:xfrm>
                <a:off x="7795847" y="5404389"/>
                <a:ext cx="47328" cy="33051"/>
              </a:xfrm>
              <a:custGeom>
                <a:avLst/>
                <a:gdLst/>
                <a:ahLst/>
                <a:cxnLst/>
                <a:rect l="l" t="t" r="r" b="b"/>
                <a:pathLst>
                  <a:path w="47328" h="33051" extrusionOk="0">
                    <a:moveTo>
                      <a:pt x="0" y="10001"/>
                    </a:moveTo>
                    <a:lnTo>
                      <a:pt x="10454" y="0"/>
                    </a:lnTo>
                    <a:lnTo>
                      <a:pt x="47329" y="25527"/>
                    </a:lnTo>
                    <a:lnTo>
                      <a:pt x="45048" y="33051"/>
                    </a:lnTo>
                    <a:cubicBezTo>
                      <a:pt x="45048" y="33051"/>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37"/>
              <p:cNvSpPr/>
              <p:nvPr/>
            </p:nvSpPr>
            <p:spPr>
              <a:xfrm>
                <a:off x="7699193" y="5349240"/>
                <a:ext cx="58543" cy="38861"/>
              </a:xfrm>
              <a:custGeom>
                <a:avLst/>
                <a:gdLst/>
                <a:ahLst/>
                <a:cxnLst/>
                <a:rect l="l" t="t" r="r" b="b"/>
                <a:pathLst>
                  <a:path w="58543" h="38861" extrusionOk="0">
                    <a:moveTo>
                      <a:pt x="0" y="11049"/>
                    </a:moveTo>
                    <a:lnTo>
                      <a:pt x="49040" y="38862"/>
                    </a:lnTo>
                    <a:lnTo>
                      <a:pt x="58543" y="31623"/>
                    </a:lnTo>
                    <a:cubicBezTo>
                      <a:pt x="58543" y="31623"/>
                      <a:pt x="52461" y="24574"/>
                      <a:pt x="51986" y="23908"/>
                    </a:cubicBezTo>
                    <a:cubicBezTo>
                      <a:pt x="47614" y="18821"/>
                      <a:pt x="42444"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37"/>
              <p:cNvSpPr/>
              <p:nvPr/>
            </p:nvSpPr>
            <p:spPr>
              <a:xfrm>
                <a:off x="7753460" y="5318093"/>
                <a:ext cx="27275" cy="24479"/>
              </a:xfrm>
              <a:custGeom>
                <a:avLst/>
                <a:gdLst/>
                <a:ahLst/>
                <a:cxnLst/>
                <a:rect l="l" t="t" r="r" b="b"/>
                <a:pathLst>
                  <a:path w="27275" h="24479" extrusionOk="0">
                    <a:moveTo>
                      <a:pt x="27276" y="24479"/>
                    </a:moveTo>
                    <a:lnTo>
                      <a:pt x="27276" y="7334"/>
                    </a:lnTo>
                    <a:lnTo>
                      <a:pt x="4752" y="0"/>
                    </a:lnTo>
                    <a:lnTo>
                      <a:pt x="0" y="13430"/>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37"/>
              <p:cNvSpPr/>
              <p:nvPr/>
            </p:nvSpPr>
            <p:spPr>
              <a:xfrm>
                <a:off x="7631241" y="531304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37"/>
              <p:cNvSpPr/>
              <p:nvPr/>
            </p:nvSpPr>
            <p:spPr>
              <a:xfrm>
                <a:off x="7632192" y="5370575"/>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37"/>
              <p:cNvSpPr/>
              <p:nvPr/>
            </p:nvSpPr>
            <p:spPr>
              <a:xfrm>
                <a:off x="7630861" y="5295995"/>
                <a:ext cx="295637" cy="184880"/>
              </a:xfrm>
              <a:custGeom>
                <a:avLst/>
                <a:gdLst/>
                <a:ahLst/>
                <a:cxnLst/>
                <a:rect l="l" t="t" r="r" b="b"/>
                <a:pathLst>
                  <a:path w="295637" h="184880" extrusionOk="0">
                    <a:moveTo>
                      <a:pt x="149875" y="29432"/>
                    </a:moveTo>
                    <a:cubicBezTo>
                      <a:pt x="145988" y="29423"/>
                      <a:pt x="142110" y="29737"/>
                      <a:pt x="138280" y="30385"/>
                    </a:cubicBezTo>
                    <a:cubicBezTo>
                      <a:pt x="133053" y="31051"/>
                      <a:pt x="127256" y="32099"/>
                      <a:pt x="120793" y="33528"/>
                    </a:cubicBezTo>
                    <a:cubicBezTo>
                      <a:pt x="114331" y="34957"/>
                      <a:pt x="107583" y="36576"/>
                      <a:pt x="100645" y="38671"/>
                    </a:cubicBezTo>
                    <a:cubicBezTo>
                      <a:pt x="93897" y="40729"/>
                      <a:pt x="87292" y="43243"/>
                      <a:pt x="80877" y="46196"/>
                    </a:cubicBezTo>
                    <a:lnTo>
                      <a:pt x="131628" y="75629"/>
                    </a:lnTo>
                    <a:lnTo>
                      <a:pt x="141131" y="72390"/>
                    </a:lnTo>
                    <a:cubicBezTo>
                      <a:pt x="154056" y="68104"/>
                      <a:pt x="166221" y="64484"/>
                      <a:pt x="177721" y="61436"/>
                    </a:cubicBezTo>
                    <a:cubicBezTo>
                      <a:pt x="188489" y="58588"/>
                      <a:pt x="199494" y="56779"/>
                      <a:pt x="210604" y="56007"/>
                    </a:cubicBezTo>
                    <a:cubicBezTo>
                      <a:pt x="220726" y="55369"/>
                      <a:pt x="230875" y="56036"/>
                      <a:pt x="240826" y="58007"/>
                    </a:cubicBezTo>
                    <a:cubicBezTo>
                      <a:pt x="251033" y="60217"/>
                      <a:pt x="260812" y="64037"/>
                      <a:pt x="269813" y="69342"/>
                    </a:cubicBezTo>
                    <a:cubicBezTo>
                      <a:pt x="278584" y="73743"/>
                      <a:pt x="286112" y="80296"/>
                      <a:pt x="291671" y="88392"/>
                    </a:cubicBezTo>
                    <a:cubicBezTo>
                      <a:pt x="295397" y="94278"/>
                      <a:pt x="296556" y="101432"/>
                      <a:pt x="294902" y="108204"/>
                    </a:cubicBezTo>
                    <a:cubicBezTo>
                      <a:pt x="292793" y="115700"/>
                      <a:pt x="288687" y="122482"/>
                      <a:pt x="283023" y="127825"/>
                    </a:cubicBezTo>
                    <a:cubicBezTo>
                      <a:pt x="276076" y="134883"/>
                      <a:pt x="268282" y="141056"/>
                      <a:pt x="259833" y="146209"/>
                    </a:cubicBezTo>
                    <a:lnTo>
                      <a:pt x="292146" y="165259"/>
                    </a:lnTo>
                    <a:lnTo>
                      <a:pt x="274469" y="175546"/>
                    </a:lnTo>
                    <a:lnTo>
                      <a:pt x="241871" y="156496"/>
                    </a:lnTo>
                    <a:cubicBezTo>
                      <a:pt x="226371" y="164239"/>
                      <a:pt x="210138" y="170402"/>
                      <a:pt x="193402" y="174879"/>
                    </a:cubicBezTo>
                    <a:cubicBezTo>
                      <a:pt x="175915" y="179718"/>
                      <a:pt x="158048" y="183061"/>
                      <a:pt x="139991" y="184880"/>
                    </a:cubicBezTo>
                    <a:lnTo>
                      <a:pt x="122979" y="154305"/>
                    </a:lnTo>
                    <a:cubicBezTo>
                      <a:pt x="126115" y="154305"/>
                      <a:pt x="130772" y="154305"/>
                      <a:pt x="137140" y="153257"/>
                    </a:cubicBezTo>
                    <a:cubicBezTo>
                      <a:pt x="143507" y="152209"/>
                      <a:pt x="150635" y="151257"/>
                      <a:pt x="158428" y="149542"/>
                    </a:cubicBezTo>
                    <a:cubicBezTo>
                      <a:pt x="166221" y="147828"/>
                      <a:pt x="174585" y="145732"/>
                      <a:pt x="183328" y="143161"/>
                    </a:cubicBezTo>
                    <a:cubicBezTo>
                      <a:pt x="191824" y="140618"/>
                      <a:pt x="200121" y="137436"/>
                      <a:pt x="208133" y="133636"/>
                    </a:cubicBezTo>
                    <a:lnTo>
                      <a:pt x="157193" y="104680"/>
                    </a:lnTo>
                    <a:lnTo>
                      <a:pt x="150635" y="106966"/>
                    </a:lnTo>
                    <a:lnTo>
                      <a:pt x="143697" y="109156"/>
                    </a:lnTo>
                    <a:cubicBezTo>
                      <a:pt x="130962" y="113347"/>
                      <a:pt x="119368" y="116586"/>
                      <a:pt x="108723" y="118681"/>
                    </a:cubicBezTo>
                    <a:cubicBezTo>
                      <a:pt x="98953" y="120958"/>
                      <a:pt x="88994" y="122291"/>
                      <a:pt x="78976" y="122682"/>
                    </a:cubicBezTo>
                    <a:cubicBezTo>
                      <a:pt x="70128" y="122996"/>
                      <a:pt x="61280" y="122168"/>
                      <a:pt x="52651" y="120205"/>
                    </a:cubicBezTo>
                    <a:cubicBezTo>
                      <a:pt x="44098" y="118224"/>
                      <a:pt x="35867" y="115014"/>
                      <a:pt x="28226" y="110680"/>
                    </a:cubicBezTo>
                    <a:cubicBezTo>
                      <a:pt x="19910" y="106299"/>
                      <a:pt x="12697" y="100079"/>
                      <a:pt x="7128" y="92488"/>
                    </a:cubicBezTo>
                    <a:cubicBezTo>
                      <a:pt x="3032" y="86801"/>
                      <a:pt x="1017" y="79867"/>
                      <a:pt x="1426" y="72866"/>
                    </a:cubicBezTo>
                    <a:cubicBezTo>
                      <a:pt x="2148" y="65570"/>
                      <a:pt x="5065" y="58655"/>
                      <a:pt x="9789" y="53054"/>
                    </a:cubicBezTo>
                    <a:cubicBezTo>
                      <a:pt x="15567" y="45644"/>
                      <a:pt x="22505" y="39214"/>
                      <a:pt x="30317" y="34004"/>
                    </a:cubicBezTo>
                    <a:lnTo>
                      <a:pt x="0" y="17050"/>
                    </a:lnTo>
                    <a:lnTo>
                      <a:pt x="17582" y="6763"/>
                    </a:lnTo>
                    <a:lnTo>
                      <a:pt x="47234" y="24003"/>
                    </a:lnTo>
                    <a:cubicBezTo>
                      <a:pt x="61157" y="17088"/>
                      <a:pt x="75783" y="11687"/>
                      <a:pt x="90856" y="7906"/>
                    </a:cubicBezTo>
                    <a:cubicBezTo>
                      <a:pt x="105197" y="4286"/>
                      <a:pt x="119776" y="1638"/>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485"/>
                      <a:pt x="63485" y="82772"/>
                    </a:cubicBezTo>
                    <a:close/>
                    <a:moveTo>
                      <a:pt x="230372" y="96679"/>
                    </a:moveTo>
                    <a:cubicBezTo>
                      <a:pt x="223092" y="92716"/>
                      <a:pt x="214710" y="91240"/>
                      <a:pt x="206517" y="92488"/>
                    </a:cubicBezTo>
                    <a:cubicBezTo>
                      <a:pt x="195265" y="93954"/>
                      <a:pt x="184174" y="96412"/>
                      <a:pt x="173349" y="99822"/>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05" name="Google Shape;3205;p37"/>
            <p:cNvGrpSpPr/>
            <p:nvPr/>
          </p:nvGrpSpPr>
          <p:grpSpPr>
            <a:xfrm>
              <a:off x="5533746" y="4253261"/>
              <a:ext cx="883852" cy="621029"/>
              <a:chOff x="7343371" y="4995386"/>
              <a:chExt cx="883852" cy="621029"/>
            </a:xfrm>
          </p:grpSpPr>
          <p:sp>
            <p:nvSpPr>
              <p:cNvPr id="3206" name="Google Shape;3206;p37"/>
              <p:cNvSpPr/>
              <p:nvPr/>
            </p:nvSpPr>
            <p:spPr>
              <a:xfrm>
                <a:off x="7343371" y="51049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37"/>
              <p:cNvSpPr/>
              <p:nvPr/>
            </p:nvSpPr>
            <p:spPr>
              <a:xfrm>
                <a:off x="7343561" y="5248084"/>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37"/>
              <p:cNvSpPr/>
              <p:nvPr/>
            </p:nvSpPr>
            <p:spPr>
              <a:xfrm>
                <a:off x="8160792" y="5251132"/>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37"/>
              <p:cNvSpPr/>
              <p:nvPr/>
            </p:nvSpPr>
            <p:spPr>
              <a:xfrm>
                <a:off x="7343371" y="4995386"/>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37"/>
              <p:cNvSpPr/>
              <p:nvPr/>
            </p:nvSpPr>
            <p:spPr>
              <a:xfrm>
                <a:off x="7469087" y="5064990"/>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37"/>
              <p:cNvSpPr/>
              <p:nvPr/>
            </p:nvSpPr>
            <p:spPr>
              <a:xfrm>
                <a:off x="7469677" y="5086897"/>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7"/>
                      <a:pt x="35069" y="86416"/>
                      <a:pt x="91997" y="53650"/>
                    </a:cubicBezTo>
                    <a:cubicBezTo>
                      <a:pt x="215546" y="-17883"/>
                      <a:pt x="415886" y="-17883"/>
                      <a:pt x="539435" y="53650"/>
                    </a:cubicBezTo>
                    <a:cubicBezTo>
                      <a:pt x="596363" y="86701"/>
                      <a:pt x="626870" y="129087"/>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37"/>
              <p:cNvSpPr/>
              <p:nvPr/>
            </p:nvSpPr>
            <p:spPr>
              <a:xfrm>
                <a:off x="7630861" y="5169693"/>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1"/>
                    </a:cubicBezTo>
                    <a:lnTo>
                      <a:pt x="131628" y="75629"/>
                    </a:lnTo>
                    <a:lnTo>
                      <a:pt x="141131" y="72390"/>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781"/>
                    </a:lnTo>
                    <a:cubicBezTo>
                      <a:pt x="127332" y="154657"/>
                      <a:pt x="132065" y="154276"/>
                      <a:pt x="136760" y="153638"/>
                    </a:cubicBezTo>
                    <a:cubicBezTo>
                      <a:pt x="143127" y="152876"/>
                      <a:pt x="150255" y="151638"/>
                      <a:pt x="158048" y="150019"/>
                    </a:cubicBezTo>
                    <a:cubicBezTo>
                      <a:pt x="165841" y="148399"/>
                      <a:pt x="174204" y="146113"/>
                      <a:pt x="182948" y="143637"/>
                    </a:cubicBezTo>
                    <a:cubicBezTo>
                      <a:pt x="191425" y="141056"/>
                      <a:pt x="199722" y="137865"/>
                      <a:pt x="207753" y="134112"/>
                    </a:cubicBezTo>
                    <a:lnTo>
                      <a:pt x="157193" y="104965"/>
                    </a:lnTo>
                    <a:lnTo>
                      <a:pt x="150635" y="107252"/>
                    </a:lnTo>
                    <a:lnTo>
                      <a:pt x="143697" y="109347"/>
                    </a:lnTo>
                    <a:cubicBezTo>
                      <a:pt x="130962" y="113538"/>
                      <a:pt x="119368" y="116777"/>
                      <a:pt x="108723" y="118872"/>
                    </a:cubicBezTo>
                    <a:cubicBezTo>
                      <a:pt x="98953" y="121148"/>
                      <a:pt x="88994" y="122482"/>
                      <a:pt x="78976" y="122872"/>
                    </a:cubicBezTo>
                    <a:cubicBezTo>
                      <a:pt x="70128" y="123234"/>
                      <a:pt x="61280" y="122396"/>
                      <a:pt x="52651" y="120396"/>
                    </a:cubicBezTo>
                    <a:cubicBezTo>
                      <a:pt x="44079" y="118463"/>
                      <a:pt x="35848" y="115243"/>
                      <a:pt x="28226" y="110871"/>
                    </a:cubicBezTo>
                    <a:cubicBezTo>
                      <a:pt x="19891" y="106518"/>
                      <a:pt x="12669" y="100289"/>
                      <a:pt x="7128" y="92678"/>
                    </a:cubicBezTo>
                    <a:cubicBezTo>
                      <a:pt x="3022" y="86992"/>
                      <a:pt x="1007" y="80058"/>
                      <a:pt x="1426" y="73057"/>
                    </a:cubicBezTo>
                    <a:cubicBezTo>
                      <a:pt x="2148" y="65761"/>
                      <a:pt x="5065" y="58846"/>
                      <a:pt x="9789" y="53245"/>
                    </a:cubicBezTo>
                    <a:cubicBezTo>
                      <a:pt x="15596" y="45863"/>
                      <a:pt x="22524" y="39434"/>
                      <a:pt x="30317" y="34195"/>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6774"/>
                    </a:moveTo>
                    <a:cubicBezTo>
                      <a:pt x="223101" y="92773"/>
                      <a:pt x="214719" y="91269"/>
                      <a:pt x="206517" y="92488"/>
                    </a:cubicBezTo>
                    <a:cubicBezTo>
                      <a:pt x="195265" y="93955"/>
                      <a:pt x="184174" y="96412"/>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37"/>
              <p:cNvSpPr/>
              <p:nvPr/>
            </p:nvSpPr>
            <p:spPr>
              <a:xfrm>
                <a:off x="7753460" y="5307234"/>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4" name="Google Shape;3214;p37"/>
              <p:cNvSpPr/>
              <p:nvPr/>
            </p:nvSpPr>
            <p:spPr>
              <a:xfrm>
                <a:off x="7880525" y="5317712"/>
                <a:ext cx="42101" cy="19716"/>
              </a:xfrm>
              <a:custGeom>
                <a:avLst/>
                <a:gdLst/>
                <a:ahLst/>
                <a:cxnLst/>
                <a:rect l="l" t="t" r="r" b="b"/>
                <a:pathLst>
                  <a:path w="42101" h="19716" extrusionOk="0">
                    <a:moveTo>
                      <a:pt x="42102" y="17240"/>
                    </a:moveTo>
                    <a:lnTo>
                      <a:pt x="42102" y="0"/>
                    </a:lnTo>
                    <a:lnTo>
                      <a:pt x="0" y="3238"/>
                    </a:lnTo>
                    <a:lnTo>
                      <a:pt x="24140" y="19717"/>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5" name="Google Shape;3215;p37"/>
              <p:cNvSpPr/>
              <p:nvPr/>
            </p:nvSpPr>
            <p:spPr>
              <a:xfrm>
                <a:off x="7894686" y="525456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37"/>
              <p:cNvSpPr/>
              <p:nvPr/>
            </p:nvSpPr>
            <p:spPr>
              <a:xfrm>
                <a:off x="7795847" y="526094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37"/>
              <p:cNvSpPr/>
              <p:nvPr/>
            </p:nvSpPr>
            <p:spPr>
              <a:xfrm>
                <a:off x="7699193" y="5205793"/>
                <a:ext cx="58543" cy="38861"/>
              </a:xfrm>
              <a:custGeom>
                <a:avLst/>
                <a:gdLst/>
                <a:ahLst/>
                <a:cxnLst/>
                <a:rect l="l" t="t" r="r" b="b"/>
                <a:pathLst>
                  <a:path w="58543" h="38861" extrusionOk="0">
                    <a:moveTo>
                      <a:pt x="0" y="11049"/>
                    </a:moveTo>
                    <a:lnTo>
                      <a:pt x="49040" y="38862"/>
                    </a:lnTo>
                    <a:lnTo>
                      <a:pt x="58543" y="31623"/>
                    </a:lnTo>
                    <a:cubicBezTo>
                      <a:pt x="58543" y="31623"/>
                      <a:pt x="52461" y="24574"/>
                      <a:pt x="51986" y="23813"/>
                    </a:cubicBezTo>
                    <a:cubicBezTo>
                      <a:pt x="47585" y="18783"/>
                      <a:pt x="42425"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37"/>
              <p:cNvSpPr/>
              <p:nvPr/>
            </p:nvSpPr>
            <p:spPr>
              <a:xfrm>
                <a:off x="7753460" y="517464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37"/>
              <p:cNvSpPr/>
              <p:nvPr/>
            </p:nvSpPr>
            <p:spPr>
              <a:xfrm>
                <a:off x="7631241" y="516959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37"/>
              <p:cNvSpPr/>
              <p:nvPr/>
            </p:nvSpPr>
            <p:spPr>
              <a:xfrm>
                <a:off x="7632192" y="5227129"/>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37"/>
              <p:cNvSpPr/>
              <p:nvPr/>
            </p:nvSpPr>
            <p:spPr>
              <a:xfrm>
                <a:off x="7630861" y="5152548"/>
                <a:ext cx="295637" cy="184403"/>
              </a:xfrm>
              <a:custGeom>
                <a:avLst/>
                <a:gdLst/>
                <a:ahLst/>
                <a:cxnLst/>
                <a:rect l="l" t="t" r="r" b="b"/>
                <a:pathLst>
                  <a:path w="295637" h="184403" extrusionOk="0">
                    <a:moveTo>
                      <a:pt x="149875" y="29051"/>
                    </a:moveTo>
                    <a:cubicBezTo>
                      <a:pt x="145988" y="29042"/>
                      <a:pt x="142110" y="29356"/>
                      <a:pt x="138280" y="30004"/>
                    </a:cubicBezTo>
                    <a:cubicBezTo>
                      <a:pt x="133053" y="30671"/>
                      <a:pt x="127256" y="31718"/>
                      <a:pt x="120793" y="33147"/>
                    </a:cubicBezTo>
                    <a:cubicBezTo>
                      <a:pt x="114331" y="34576"/>
                      <a:pt x="107583" y="36195"/>
                      <a:pt x="100645" y="38290"/>
                    </a:cubicBezTo>
                    <a:cubicBezTo>
                      <a:pt x="93878" y="40310"/>
                      <a:pt x="87273" y="42824"/>
                      <a:pt x="80877" y="45815"/>
                    </a:cubicBezTo>
                    <a:lnTo>
                      <a:pt x="131628" y="75247"/>
                    </a:lnTo>
                    <a:lnTo>
                      <a:pt x="141131" y="72009"/>
                    </a:lnTo>
                    <a:cubicBezTo>
                      <a:pt x="154056" y="67723"/>
                      <a:pt x="166221" y="64103"/>
                      <a:pt x="177721" y="61055"/>
                    </a:cubicBezTo>
                    <a:cubicBezTo>
                      <a:pt x="188489" y="58207"/>
                      <a:pt x="199494" y="56397"/>
                      <a:pt x="210604" y="55626"/>
                    </a:cubicBezTo>
                    <a:cubicBezTo>
                      <a:pt x="220726" y="54988"/>
                      <a:pt x="230875" y="55654"/>
                      <a:pt x="240826" y="57626"/>
                    </a:cubicBezTo>
                    <a:cubicBezTo>
                      <a:pt x="251033" y="59836"/>
                      <a:pt x="260812" y="63655"/>
                      <a:pt x="269813" y="68961"/>
                    </a:cubicBezTo>
                    <a:cubicBezTo>
                      <a:pt x="278584" y="73362"/>
                      <a:pt x="286112" y="79915"/>
                      <a:pt x="291671" y="88011"/>
                    </a:cubicBezTo>
                    <a:cubicBezTo>
                      <a:pt x="295397" y="93897"/>
                      <a:pt x="296556" y="101051"/>
                      <a:pt x="294902" y="107823"/>
                    </a:cubicBezTo>
                    <a:cubicBezTo>
                      <a:pt x="292793" y="115319"/>
                      <a:pt x="288687" y="122101"/>
                      <a:pt x="283023" y="127444"/>
                    </a:cubicBezTo>
                    <a:cubicBezTo>
                      <a:pt x="276076" y="134503"/>
                      <a:pt x="268282" y="140675"/>
                      <a:pt x="259833" y="145828"/>
                    </a:cubicBezTo>
                    <a:lnTo>
                      <a:pt x="292146" y="164878"/>
                    </a:lnTo>
                    <a:lnTo>
                      <a:pt x="274469" y="175069"/>
                    </a:lnTo>
                    <a:lnTo>
                      <a:pt x="241871" y="156019"/>
                    </a:lnTo>
                    <a:cubicBezTo>
                      <a:pt x="226371" y="163763"/>
                      <a:pt x="210138" y="169916"/>
                      <a:pt x="193402" y="174403"/>
                    </a:cubicBezTo>
                    <a:cubicBezTo>
                      <a:pt x="175915" y="179241"/>
                      <a:pt x="158048" y="182585"/>
                      <a:pt x="139991" y="184404"/>
                    </a:cubicBezTo>
                    <a:lnTo>
                      <a:pt x="122979" y="153829"/>
                    </a:lnTo>
                    <a:cubicBezTo>
                      <a:pt x="126115" y="153829"/>
                      <a:pt x="130772" y="153829"/>
                      <a:pt x="137140" y="152781"/>
                    </a:cubicBezTo>
                    <a:cubicBezTo>
                      <a:pt x="143507" y="151733"/>
                      <a:pt x="150635" y="150781"/>
                      <a:pt x="158428" y="149066"/>
                    </a:cubicBezTo>
                    <a:cubicBezTo>
                      <a:pt x="166221" y="147352"/>
                      <a:pt x="174585" y="145256"/>
                      <a:pt x="183328" y="142684"/>
                    </a:cubicBezTo>
                    <a:cubicBezTo>
                      <a:pt x="191824" y="140141"/>
                      <a:pt x="200121" y="136960"/>
                      <a:pt x="208133" y="133159"/>
                    </a:cubicBezTo>
                    <a:lnTo>
                      <a:pt x="157573" y="103917"/>
                    </a:lnTo>
                    <a:lnTo>
                      <a:pt x="151015" y="106204"/>
                    </a:lnTo>
                    <a:lnTo>
                      <a:pt x="144077" y="108394"/>
                    </a:lnTo>
                    <a:cubicBezTo>
                      <a:pt x="131342" y="112585"/>
                      <a:pt x="119748" y="115824"/>
                      <a:pt x="109104" y="117919"/>
                    </a:cubicBezTo>
                    <a:cubicBezTo>
                      <a:pt x="99334" y="120196"/>
                      <a:pt x="89374" y="121530"/>
                      <a:pt x="79357" y="121920"/>
                    </a:cubicBezTo>
                    <a:cubicBezTo>
                      <a:pt x="70509" y="122234"/>
                      <a:pt x="61661" y="121396"/>
                      <a:pt x="53031" y="119443"/>
                    </a:cubicBezTo>
                    <a:cubicBezTo>
                      <a:pt x="44478" y="117462"/>
                      <a:pt x="36247" y="114252"/>
                      <a:pt x="28606" y="109918"/>
                    </a:cubicBezTo>
                    <a:cubicBezTo>
                      <a:pt x="20291" y="105537"/>
                      <a:pt x="13077" y="99317"/>
                      <a:pt x="7508" y="91726"/>
                    </a:cubicBezTo>
                    <a:cubicBezTo>
                      <a:pt x="3412" y="86039"/>
                      <a:pt x="1397" y="79105"/>
                      <a:pt x="1806" y="72104"/>
                    </a:cubicBezTo>
                    <a:cubicBezTo>
                      <a:pt x="2528" y="64808"/>
                      <a:pt x="5446" y="57893"/>
                      <a:pt x="10169" y="52292"/>
                    </a:cubicBezTo>
                    <a:cubicBezTo>
                      <a:pt x="15947" y="44882"/>
                      <a:pt x="22885" y="38452"/>
                      <a:pt x="30697" y="33242"/>
                    </a:cubicBezTo>
                    <a:lnTo>
                      <a:pt x="0" y="17050"/>
                    </a:lnTo>
                    <a:lnTo>
                      <a:pt x="17582" y="6763"/>
                    </a:lnTo>
                    <a:lnTo>
                      <a:pt x="47234" y="24003"/>
                    </a:lnTo>
                    <a:cubicBezTo>
                      <a:pt x="61157" y="17088"/>
                      <a:pt x="75783" y="11687"/>
                      <a:pt x="90856" y="7906"/>
                    </a:cubicBezTo>
                    <a:cubicBezTo>
                      <a:pt x="105197" y="4286"/>
                      <a:pt x="119776" y="1638"/>
                      <a:pt x="134479" y="0"/>
                    </a:cubicBezTo>
                    <a:close/>
                    <a:moveTo>
                      <a:pt x="63485" y="82391"/>
                    </a:moveTo>
                    <a:cubicBezTo>
                      <a:pt x="70157" y="86258"/>
                      <a:pt x="77864" y="87925"/>
                      <a:pt x="85534" y="87154"/>
                    </a:cubicBezTo>
                    <a:cubicBezTo>
                      <a:pt x="95817" y="85992"/>
                      <a:pt x="105948" y="83725"/>
                      <a:pt x="115756" y="80391"/>
                    </a:cubicBezTo>
                    <a:lnTo>
                      <a:pt x="68237" y="52864"/>
                    </a:lnTo>
                    <a:cubicBezTo>
                      <a:pt x="50750" y="64675"/>
                      <a:pt x="49230" y="74485"/>
                      <a:pt x="63485" y="82772"/>
                    </a:cubicBezTo>
                    <a:close/>
                    <a:moveTo>
                      <a:pt x="230372" y="96298"/>
                    </a:moveTo>
                    <a:cubicBezTo>
                      <a:pt x="223092" y="92335"/>
                      <a:pt x="214710" y="90859"/>
                      <a:pt x="206517" y="92107"/>
                    </a:cubicBezTo>
                    <a:cubicBezTo>
                      <a:pt x="195274" y="93535"/>
                      <a:pt x="184174" y="95964"/>
                      <a:pt x="173349" y="99346"/>
                    </a:cubicBezTo>
                    <a:lnTo>
                      <a:pt x="220868" y="126778"/>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2" name="Google Shape;3222;p37"/>
            <p:cNvGrpSpPr/>
            <p:nvPr/>
          </p:nvGrpSpPr>
          <p:grpSpPr>
            <a:xfrm>
              <a:off x="4965040" y="3574128"/>
              <a:ext cx="883852" cy="621125"/>
              <a:chOff x="6774665" y="4316253"/>
              <a:chExt cx="883852" cy="621125"/>
            </a:xfrm>
          </p:grpSpPr>
          <p:sp>
            <p:nvSpPr>
              <p:cNvPr id="3223" name="Google Shape;3223;p37"/>
              <p:cNvSpPr/>
              <p:nvPr/>
            </p:nvSpPr>
            <p:spPr>
              <a:xfrm>
                <a:off x="6774665" y="4425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37"/>
              <p:cNvSpPr/>
              <p:nvPr/>
            </p:nvSpPr>
            <p:spPr>
              <a:xfrm>
                <a:off x="6774855" y="456895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37"/>
              <p:cNvSpPr/>
              <p:nvPr/>
            </p:nvSpPr>
            <p:spPr>
              <a:xfrm>
                <a:off x="7592086" y="4572000"/>
                <a:ext cx="66431" cy="157067"/>
              </a:xfrm>
              <a:custGeom>
                <a:avLst/>
                <a:gdLst/>
                <a:ahLst/>
                <a:cxnLst/>
                <a:rect l="l" t="t" r="r" b="b"/>
                <a:pathLst>
                  <a:path w="66431" h="157067" extrusionOk="0">
                    <a:moveTo>
                      <a:pt x="66431" y="0"/>
                    </a:moveTo>
                    <a:lnTo>
                      <a:pt x="66431" y="109633"/>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37"/>
              <p:cNvSpPr/>
              <p:nvPr/>
            </p:nvSpPr>
            <p:spPr>
              <a:xfrm>
                <a:off x="6774665" y="431625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37"/>
              <p:cNvSpPr/>
              <p:nvPr/>
            </p:nvSpPr>
            <p:spPr>
              <a:xfrm>
                <a:off x="6900380" y="4385881"/>
                <a:ext cx="632615" cy="366093"/>
              </a:xfrm>
              <a:custGeom>
                <a:avLst/>
                <a:gdLst/>
                <a:ahLst/>
                <a:cxnLst/>
                <a:rect l="l" t="t" r="r" b="b"/>
                <a:pathLst>
                  <a:path w="632615" h="366093" extrusionOk="0">
                    <a:moveTo>
                      <a:pt x="632021" y="194024"/>
                    </a:moveTo>
                    <a:cubicBezTo>
                      <a:pt x="627555" y="237077"/>
                      <a:pt x="596952" y="279749"/>
                      <a:pt x="540025" y="312515"/>
                    </a:cubicBezTo>
                    <a:cubicBezTo>
                      <a:pt x="416475" y="383953"/>
                      <a:pt x="216136" y="383953"/>
                      <a:pt x="92586" y="312515"/>
                    </a:cubicBezTo>
                    <a:cubicBezTo>
                      <a:pt x="35564" y="279559"/>
                      <a:pt x="4961" y="237077"/>
                      <a:pt x="590" y="194024"/>
                    </a:cubicBezTo>
                    <a:cubicBezTo>
                      <a:pt x="-4732" y="143637"/>
                      <a:pt x="25965" y="92107"/>
                      <a:pt x="92586" y="53721"/>
                    </a:cubicBezTo>
                    <a:cubicBezTo>
                      <a:pt x="216136" y="-17907"/>
                      <a:pt x="416475" y="-17907"/>
                      <a:pt x="540025" y="53721"/>
                    </a:cubicBezTo>
                    <a:cubicBezTo>
                      <a:pt x="606931" y="92107"/>
                      <a:pt x="637344"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8" name="Google Shape;3228;p37"/>
              <p:cNvSpPr/>
              <p:nvPr/>
            </p:nvSpPr>
            <p:spPr>
              <a:xfrm>
                <a:off x="6900970" y="4407789"/>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9" name="Google Shape;3229;p37"/>
              <p:cNvSpPr/>
              <p:nvPr/>
            </p:nvSpPr>
            <p:spPr>
              <a:xfrm>
                <a:off x="7062535" y="4489799"/>
                <a:ext cx="295132" cy="185547"/>
              </a:xfrm>
              <a:custGeom>
                <a:avLst/>
                <a:gdLst/>
                <a:ahLst/>
                <a:cxnLst/>
                <a:rect l="l" t="t" r="r" b="b"/>
                <a:pathLst>
                  <a:path w="295132"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874" y="95193"/>
                      <a:pt x="296033" y="102356"/>
                      <a:pt x="294427" y="109156"/>
                    </a:cubicBezTo>
                    <a:cubicBezTo>
                      <a:pt x="292251" y="116624"/>
                      <a:pt x="288155" y="123397"/>
                      <a:pt x="282547" y="128778"/>
                    </a:cubicBezTo>
                    <a:cubicBezTo>
                      <a:pt x="275553" y="135789"/>
                      <a:pt x="267769" y="141961"/>
                      <a:pt x="259358" y="147161"/>
                    </a:cubicBezTo>
                    <a:lnTo>
                      <a:pt x="291671" y="166211"/>
                    </a:lnTo>
                    <a:lnTo>
                      <a:pt x="273709" y="176213"/>
                    </a:lnTo>
                    <a:lnTo>
                      <a:pt x="241111" y="157163"/>
                    </a:lnTo>
                    <a:cubicBezTo>
                      <a:pt x="225591" y="164868"/>
                      <a:pt x="209359" y="171022"/>
                      <a:pt x="192642" y="175546"/>
                    </a:cubicBezTo>
                    <a:cubicBezTo>
                      <a:pt x="175155" y="180385"/>
                      <a:pt x="157288" y="183728"/>
                      <a:pt x="139230"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693" y="93612"/>
                      <a:pt x="214339" y="92107"/>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37"/>
              <p:cNvSpPr/>
              <p:nvPr/>
            </p:nvSpPr>
            <p:spPr>
              <a:xfrm>
                <a:off x="7184658" y="4627816"/>
                <a:ext cx="19482" cy="25431"/>
              </a:xfrm>
              <a:custGeom>
                <a:avLst/>
                <a:gdLst/>
                <a:ahLst/>
                <a:cxnLst/>
                <a:rect l="l" t="t" r="r" b="b"/>
                <a:pathLst>
                  <a:path w="19482" h="25431" extrusionOk="0">
                    <a:moveTo>
                      <a:pt x="0" y="17145"/>
                    </a:moveTo>
                    <a:cubicBezTo>
                      <a:pt x="285" y="11430"/>
                      <a:pt x="285" y="5715"/>
                      <a:pt x="0" y="0"/>
                    </a:cubicBezTo>
                    <a:lnTo>
                      <a:pt x="19483" y="12478"/>
                    </a:lnTo>
                    <a:lnTo>
                      <a:pt x="1102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37"/>
              <p:cNvSpPr/>
              <p:nvPr/>
            </p:nvSpPr>
            <p:spPr>
              <a:xfrm>
                <a:off x="7311819" y="4638675"/>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37"/>
              <p:cNvSpPr/>
              <p:nvPr/>
            </p:nvSpPr>
            <p:spPr>
              <a:xfrm>
                <a:off x="7325980" y="457542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37"/>
              <p:cNvSpPr/>
              <p:nvPr/>
            </p:nvSpPr>
            <p:spPr>
              <a:xfrm>
                <a:off x="7227140" y="4581810"/>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37"/>
              <p:cNvSpPr/>
              <p:nvPr/>
            </p:nvSpPr>
            <p:spPr>
              <a:xfrm>
                <a:off x="7130487" y="4526660"/>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37"/>
              <p:cNvSpPr/>
              <p:nvPr/>
            </p:nvSpPr>
            <p:spPr>
              <a:xfrm>
                <a:off x="7184753" y="4495514"/>
                <a:ext cx="27275" cy="24479"/>
              </a:xfrm>
              <a:custGeom>
                <a:avLst/>
                <a:gdLst/>
                <a:ahLst/>
                <a:cxnLst/>
                <a:rect l="l" t="t" r="r" b="b"/>
                <a:pathLst>
                  <a:path w="27275" h="24479" extrusionOk="0">
                    <a:moveTo>
                      <a:pt x="27276" y="24479"/>
                    </a:moveTo>
                    <a:lnTo>
                      <a:pt x="27276" y="7334"/>
                    </a:lnTo>
                    <a:lnTo>
                      <a:pt x="4752" y="0"/>
                    </a:lnTo>
                    <a:lnTo>
                      <a:pt x="0" y="13526"/>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37"/>
              <p:cNvSpPr/>
              <p:nvPr/>
            </p:nvSpPr>
            <p:spPr>
              <a:xfrm>
                <a:off x="7062535" y="4490466"/>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37"/>
              <p:cNvSpPr/>
              <p:nvPr/>
            </p:nvSpPr>
            <p:spPr>
              <a:xfrm>
                <a:off x="7063485" y="4547997"/>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37"/>
              <p:cNvSpPr/>
              <p:nvPr/>
            </p:nvSpPr>
            <p:spPr>
              <a:xfrm>
                <a:off x="7062535" y="4472654"/>
                <a:ext cx="295233" cy="185546"/>
              </a:xfrm>
              <a:custGeom>
                <a:avLst/>
                <a:gdLst/>
                <a:ahLst/>
                <a:cxnLst/>
                <a:rect l="l" t="t" r="r" b="b"/>
                <a:pathLst>
                  <a:path w="295233" h="185546" extrusionOk="0">
                    <a:moveTo>
                      <a:pt x="149494" y="30194"/>
                    </a:moveTo>
                    <a:cubicBezTo>
                      <a:pt x="145607" y="30185"/>
                      <a:pt x="141730" y="30499"/>
                      <a:pt x="137900" y="31147"/>
                    </a:cubicBezTo>
                    <a:cubicBezTo>
                      <a:pt x="132673" y="31909"/>
                      <a:pt x="126875" y="32956"/>
                      <a:pt x="120413" y="34290"/>
                    </a:cubicBezTo>
                    <a:cubicBezTo>
                      <a:pt x="113950" y="35623"/>
                      <a:pt x="107203" y="37338"/>
                      <a:pt x="100265" y="39433"/>
                    </a:cubicBezTo>
                    <a:cubicBezTo>
                      <a:pt x="93498" y="41481"/>
                      <a:pt x="86893" y="44034"/>
                      <a:pt x="80497" y="47054"/>
                    </a:cubicBezTo>
                    <a:lnTo>
                      <a:pt x="131247" y="76390"/>
                    </a:lnTo>
                    <a:lnTo>
                      <a:pt x="140751" y="73247"/>
                    </a:lnTo>
                    <a:cubicBezTo>
                      <a:pt x="153676" y="68866"/>
                      <a:pt x="165841" y="65246"/>
                      <a:pt x="177340" y="62198"/>
                    </a:cubicBezTo>
                    <a:cubicBezTo>
                      <a:pt x="188108" y="59360"/>
                      <a:pt x="199114" y="57540"/>
                      <a:pt x="210224" y="56769"/>
                    </a:cubicBezTo>
                    <a:cubicBezTo>
                      <a:pt x="220345" y="56159"/>
                      <a:pt x="230505" y="56864"/>
                      <a:pt x="240446" y="58864"/>
                    </a:cubicBezTo>
                    <a:cubicBezTo>
                      <a:pt x="250643" y="61036"/>
                      <a:pt x="260432" y="64827"/>
                      <a:pt x="269432" y="70104"/>
                    </a:cubicBezTo>
                    <a:cubicBezTo>
                      <a:pt x="278204" y="74504"/>
                      <a:pt x="285731" y="81058"/>
                      <a:pt x="291291" y="89154"/>
                    </a:cubicBezTo>
                    <a:cubicBezTo>
                      <a:pt x="294978" y="95088"/>
                      <a:pt x="296138" y="102260"/>
                      <a:pt x="294522" y="109061"/>
                    </a:cubicBezTo>
                    <a:cubicBezTo>
                      <a:pt x="292327" y="116519"/>
                      <a:pt x="288231" y="123282"/>
                      <a:pt x="282643" y="128683"/>
                    </a:cubicBezTo>
                    <a:cubicBezTo>
                      <a:pt x="275667" y="135684"/>
                      <a:pt x="267883" y="141827"/>
                      <a:pt x="259453" y="146971"/>
                    </a:cubicBezTo>
                    <a:lnTo>
                      <a:pt x="291766" y="166021"/>
                    </a:lnTo>
                    <a:lnTo>
                      <a:pt x="273709" y="176213"/>
                    </a:lnTo>
                    <a:lnTo>
                      <a:pt x="241111" y="157163"/>
                    </a:lnTo>
                    <a:cubicBezTo>
                      <a:pt x="225591" y="164830"/>
                      <a:pt x="209359" y="170955"/>
                      <a:pt x="192642" y="175450"/>
                    </a:cubicBezTo>
                    <a:cubicBezTo>
                      <a:pt x="175164" y="180365"/>
                      <a:pt x="157297" y="183737"/>
                      <a:pt x="139230" y="185547"/>
                    </a:cubicBezTo>
                    <a:lnTo>
                      <a:pt x="122123" y="154972"/>
                    </a:lnTo>
                    <a:cubicBezTo>
                      <a:pt x="126894" y="154848"/>
                      <a:pt x="131656" y="154467"/>
                      <a:pt x="136379" y="153829"/>
                    </a:cubicBezTo>
                    <a:cubicBezTo>
                      <a:pt x="142747" y="153067"/>
                      <a:pt x="149875" y="151924"/>
                      <a:pt x="157668" y="150209"/>
                    </a:cubicBezTo>
                    <a:cubicBezTo>
                      <a:pt x="165461" y="148495"/>
                      <a:pt x="173824" y="146304"/>
                      <a:pt x="182568" y="143828"/>
                    </a:cubicBezTo>
                    <a:cubicBezTo>
                      <a:pt x="191064" y="141284"/>
                      <a:pt x="199361" y="138103"/>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5"/>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534"/>
                    </a:moveTo>
                    <a:cubicBezTo>
                      <a:pt x="69777" y="87401"/>
                      <a:pt x="77484" y="89068"/>
                      <a:pt x="85154" y="88297"/>
                    </a:cubicBezTo>
                    <a:cubicBezTo>
                      <a:pt x="95437" y="87125"/>
                      <a:pt x="105568" y="84858"/>
                      <a:pt x="115376" y="81534"/>
                    </a:cubicBezTo>
                    <a:lnTo>
                      <a:pt x="67857" y="54007"/>
                    </a:lnTo>
                    <a:cubicBezTo>
                      <a:pt x="50370" y="65437"/>
                      <a:pt x="48849" y="75343"/>
                      <a:pt x="63105" y="83534"/>
                    </a:cubicBezTo>
                    <a:close/>
                    <a:moveTo>
                      <a:pt x="229991" y="97536"/>
                    </a:moveTo>
                    <a:cubicBezTo>
                      <a:pt x="222721" y="93536"/>
                      <a:pt x="214339" y="92030"/>
                      <a:pt x="206137" y="93250"/>
                    </a:cubicBezTo>
                    <a:cubicBezTo>
                      <a:pt x="194884" y="94707"/>
                      <a:pt x="183784" y="97164"/>
                      <a:pt x="172969" y="100584"/>
                    </a:cubicBezTo>
                    <a:lnTo>
                      <a:pt x="220488" y="127921"/>
                    </a:lnTo>
                    <a:cubicBezTo>
                      <a:pt x="240512" y="115224"/>
                      <a:pt x="243677" y="105089"/>
                      <a:pt x="229991"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39" name="Google Shape;3239;p37"/>
            <p:cNvGrpSpPr/>
            <p:nvPr/>
          </p:nvGrpSpPr>
          <p:grpSpPr>
            <a:xfrm>
              <a:off x="4965040" y="3430682"/>
              <a:ext cx="883852" cy="621125"/>
              <a:chOff x="6774665" y="4172807"/>
              <a:chExt cx="883852" cy="621125"/>
            </a:xfrm>
          </p:grpSpPr>
          <p:sp>
            <p:nvSpPr>
              <p:cNvPr id="3240" name="Google Shape;3240;p37"/>
              <p:cNvSpPr/>
              <p:nvPr/>
            </p:nvSpPr>
            <p:spPr>
              <a:xfrm>
                <a:off x="6774665" y="428244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1" name="Google Shape;3241;p37"/>
              <p:cNvSpPr/>
              <p:nvPr/>
            </p:nvSpPr>
            <p:spPr>
              <a:xfrm>
                <a:off x="6774855" y="442550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2" name="Google Shape;3242;p37"/>
              <p:cNvSpPr/>
              <p:nvPr/>
            </p:nvSpPr>
            <p:spPr>
              <a:xfrm>
                <a:off x="7592086" y="4428553"/>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37"/>
              <p:cNvSpPr/>
              <p:nvPr/>
            </p:nvSpPr>
            <p:spPr>
              <a:xfrm>
                <a:off x="6774665" y="417280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37"/>
              <p:cNvSpPr/>
              <p:nvPr/>
            </p:nvSpPr>
            <p:spPr>
              <a:xfrm>
                <a:off x="6900380" y="4242411"/>
                <a:ext cx="632615" cy="366117"/>
              </a:xfrm>
              <a:custGeom>
                <a:avLst/>
                <a:gdLst/>
                <a:ahLst/>
                <a:cxnLst/>
                <a:rect l="l" t="t" r="r" b="b"/>
                <a:pathLst>
                  <a:path w="632615" h="366117" extrusionOk="0">
                    <a:moveTo>
                      <a:pt x="632021" y="194048"/>
                    </a:moveTo>
                    <a:cubicBezTo>
                      <a:pt x="627555" y="237101"/>
                      <a:pt x="596952" y="279773"/>
                      <a:pt x="540025" y="312539"/>
                    </a:cubicBezTo>
                    <a:cubicBezTo>
                      <a:pt x="416475" y="383977"/>
                      <a:pt x="216136" y="383977"/>
                      <a:pt x="92586" y="312539"/>
                    </a:cubicBezTo>
                    <a:cubicBezTo>
                      <a:pt x="35564" y="279583"/>
                      <a:pt x="4961" y="237101"/>
                      <a:pt x="590" y="194048"/>
                    </a:cubicBezTo>
                    <a:cubicBezTo>
                      <a:pt x="-4732" y="143661"/>
                      <a:pt x="25965" y="92131"/>
                      <a:pt x="92586" y="53650"/>
                    </a:cubicBezTo>
                    <a:cubicBezTo>
                      <a:pt x="216136" y="-17883"/>
                      <a:pt x="416475" y="-17883"/>
                      <a:pt x="540025" y="53650"/>
                    </a:cubicBezTo>
                    <a:cubicBezTo>
                      <a:pt x="606931" y="92131"/>
                      <a:pt x="637344" y="143661"/>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37"/>
              <p:cNvSpPr/>
              <p:nvPr/>
            </p:nvSpPr>
            <p:spPr>
              <a:xfrm>
                <a:off x="6900970" y="4264342"/>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37"/>
              <p:cNvSpPr/>
              <p:nvPr/>
            </p:nvSpPr>
            <p:spPr>
              <a:xfrm>
                <a:off x="7062535" y="4346352"/>
                <a:ext cx="295228" cy="185547"/>
              </a:xfrm>
              <a:custGeom>
                <a:avLst/>
                <a:gdLst/>
                <a:ahLst/>
                <a:cxnLst/>
                <a:rect l="l" t="t" r="r" b="b"/>
                <a:pathLst>
                  <a:path w="295228"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247" y="76486"/>
                    </a:lnTo>
                    <a:lnTo>
                      <a:pt x="140751" y="73247"/>
                    </a:lnTo>
                    <a:cubicBezTo>
                      <a:pt x="153676" y="68961"/>
                      <a:pt x="165841" y="65246"/>
                      <a:pt x="177340" y="62294"/>
                    </a:cubicBezTo>
                    <a:cubicBezTo>
                      <a:pt x="188089" y="59360"/>
                      <a:pt x="199104" y="57541"/>
                      <a:pt x="210224" y="56864"/>
                    </a:cubicBezTo>
                    <a:cubicBezTo>
                      <a:pt x="220345" y="56179"/>
                      <a:pt x="230505" y="56845"/>
                      <a:pt x="240446" y="58864"/>
                    </a:cubicBezTo>
                    <a:cubicBezTo>
                      <a:pt x="250662" y="61017"/>
                      <a:pt x="260461" y="64846"/>
                      <a:pt x="269432" y="70199"/>
                    </a:cubicBezTo>
                    <a:cubicBezTo>
                      <a:pt x="278214" y="74590"/>
                      <a:pt x="285731" y="81144"/>
                      <a:pt x="291291" y="89249"/>
                    </a:cubicBezTo>
                    <a:cubicBezTo>
                      <a:pt x="294969" y="95193"/>
                      <a:pt x="296128" y="102356"/>
                      <a:pt x="294522" y="109156"/>
                    </a:cubicBezTo>
                    <a:cubicBezTo>
                      <a:pt x="292346" y="116624"/>
                      <a:pt x="288250" y="123397"/>
                      <a:pt x="282643" y="128778"/>
                    </a:cubicBezTo>
                    <a:cubicBezTo>
                      <a:pt x="275648" y="135789"/>
                      <a:pt x="267864" y="141961"/>
                      <a:pt x="259453" y="147161"/>
                    </a:cubicBezTo>
                    <a:lnTo>
                      <a:pt x="291766" y="166211"/>
                    </a:lnTo>
                    <a:lnTo>
                      <a:pt x="273709" y="176213"/>
                    </a:lnTo>
                    <a:lnTo>
                      <a:pt x="241111" y="157163"/>
                    </a:lnTo>
                    <a:cubicBezTo>
                      <a:pt x="225591" y="164868"/>
                      <a:pt x="209359" y="171022"/>
                      <a:pt x="192642" y="175546"/>
                    </a:cubicBezTo>
                    <a:cubicBezTo>
                      <a:pt x="175155" y="180384"/>
                      <a:pt x="157288" y="183728"/>
                      <a:pt x="139230" y="185547"/>
                    </a:cubicBezTo>
                    <a:lnTo>
                      <a:pt x="122123" y="154972"/>
                    </a:lnTo>
                    <a:cubicBezTo>
                      <a:pt x="126894" y="154848"/>
                      <a:pt x="131656" y="154467"/>
                      <a:pt x="136379" y="153829"/>
                    </a:cubicBezTo>
                    <a:cubicBezTo>
                      <a:pt x="143536" y="153019"/>
                      <a:pt x="150644" y="151809"/>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3"/>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721" y="93536"/>
                      <a:pt x="214339" y="92030"/>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37"/>
              <p:cNvSpPr/>
              <p:nvPr/>
            </p:nvSpPr>
            <p:spPr>
              <a:xfrm>
                <a:off x="7184658" y="4484274"/>
                <a:ext cx="19482" cy="25526"/>
              </a:xfrm>
              <a:custGeom>
                <a:avLst/>
                <a:gdLst/>
                <a:ahLst/>
                <a:cxnLst/>
                <a:rect l="l" t="t" r="r" b="b"/>
                <a:pathLst>
                  <a:path w="19482" h="25526" extrusionOk="0">
                    <a:moveTo>
                      <a:pt x="0" y="17240"/>
                    </a:moveTo>
                    <a:cubicBezTo>
                      <a:pt x="570" y="16002"/>
                      <a:pt x="0" y="0"/>
                      <a:pt x="0" y="0"/>
                    </a:cubicBezTo>
                    <a:lnTo>
                      <a:pt x="19483" y="12573"/>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37"/>
              <p:cNvSpPr/>
              <p:nvPr/>
            </p:nvSpPr>
            <p:spPr>
              <a:xfrm>
                <a:off x="7311819" y="4495228"/>
                <a:ext cx="42101" cy="19716"/>
              </a:xfrm>
              <a:custGeom>
                <a:avLst/>
                <a:gdLst/>
                <a:ahLst/>
                <a:cxnLst/>
                <a:rect l="l" t="t" r="r" b="b"/>
                <a:pathLst>
                  <a:path w="42101" h="19716" extrusionOk="0">
                    <a:moveTo>
                      <a:pt x="42102" y="17145"/>
                    </a:moveTo>
                    <a:lnTo>
                      <a:pt x="42102" y="0"/>
                    </a:lnTo>
                    <a:lnTo>
                      <a:pt x="0" y="3143"/>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37"/>
              <p:cNvSpPr/>
              <p:nvPr/>
            </p:nvSpPr>
            <p:spPr>
              <a:xfrm>
                <a:off x="7325980" y="443198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37"/>
              <p:cNvSpPr/>
              <p:nvPr/>
            </p:nvSpPr>
            <p:spPr>
              <a:xfrm>
                <a:off x="7227140" y="4438078"/>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37"/>
              <p:cNvSpPr/>
              <p:nvPr/>
            </p:nvSpPr>
            <p:spPr>
              <a:xfrm>
                <a:off x="7130487" y="4383214"/>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37"/>
              <p:cNvSpPr/>
              <p:nvPr/>
            </p:nvSpPr>
            <p:spPr>
              <a:xfrm>
                <a:off x="7184753" y="435206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37"/>
              <p:cNvSpPr/>
              <p:nvPr/>
            </p:nvSpPr>
            <p:spPr>
              <a:xfrm>
                <a:off x="7062535" y="434701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37"/>
              <p:cNvSpPr/>
              <p:nvPr/>
            </p:nvSpPr>
            <p:spPr>
              <a:xfrm>
                <a:off x="7063485" y="4404550"/>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37"/>
              <p:cNvSpPr/>
              <p:nvPr/>
            </p:nvSpPr>
            <p:spPr>
              <a:xfrm>
                <a:off x="7062535" y="4329112"/>
                <a:ext cx="295233" cy="185547"/>
              </a:xfrm>
              <a:custGeom>
                <a:avLst/>
                <a:gdLst/>
                <a:ahLst/>
                <a:cxnLst/>
                <a:rect l="l" t="t" r="r" b="b"/>
                <a:pathLst>
                  <a:path w="295233" h="185547" extrusionOk="0">
                    <a:moveTo>
                      <a:pt x="149494" y="30289"/>
                    </a:moveTo>
                    <a:cubicBezTo>
                      <a:pt x="145607" y="30280"/>
                      <a:pt x="141730" y="30594"/>
                      <a:pt x="137900" y="31242"/>
                    </a:cubicBezTo>
                    <a:cubicBezTo>
                      <a:pt x="132673" y="32004"/>
                      <a:pt x="126875" y="33052"/>
                      <a:pt x="120413" y="34385"/>
                    </a:cubicBezTo>
                    <a:cubicBezTo>
                      <a:pt x="113950" y="35719"/>
                      <a:pt x="107203" y="37433"/>
                      <a:pt x="100265" y="39529"/>
                    </a:cubicBezTo>
                    <a:cubicBezTo>
                      <a:pt x="93498" y="41577"/>
                      <a:pt x="86893" y="44129"/>
                      <a:pt x="80497" y="47149"/>
                    </a:cubicBezTo>
                    <a:lnTo>
                      <a:pt x="131247" y="76486"/>
                    </a:lnTo>
                    <a:lnTo>
                      <a:pt x="140751" y="73247"/>
                    </a:lnTo>
                    <a:cubicBezTo>
                      <a:pt x="153676" y="68961"/>
                      <a:pt x="165841" y="65341"/>
                      <a:pt x="177340" y="62294"/>
                    </a:cubicBezTo>
                    <a:cubicBezTo>
                      <a:pt x="188108" y="59455"/>
                      <a:pt x="199114" y="57636"/>
                      <a:pt x="210224" y="56864"/>
                    </a:cubicBezTo>
                    <a:cubicBezTo>
                      <a:pt x="220345" y="56255"/>
                      <a:pt x="230505" y="56960"/>
                      <a:pt x="240446" y="58960"/>
                    </a:cubicBezTo>
                    <a:cubicBezTo>
                      <a:pt x="250643" y="61131"/>
                      <a:pt x="260432" y="64922"/>
                      <a:pt x="269432" y="70199"/>
                    </a:cubicBezTo>
                    <a:cubicBezTo>
                      <a:pt x="278204" y="74600"/>
                      <a:pt x="285731" y="81153"/>
                      <a:pt x="291291" y="89249"/>
                    </a:cubicBezTo>
                    <a:cubicBezTo>
                      <a:pt x="294978" y="95183"/>
                      <a:pt x="296138" y="102356"/>
                      <a:pt x="294522" y="109156"/>
                    </a:cubicBezTo>
                    <a:cubicBezTo>
                      <a:pt x="292327" y="116615"/>
                      <a:pt x="288231" y="123377"/>
                      <a:pt x="282643" y="128778"/>
                    </a:cubicBezTo>
                    <a:cubicBezTo>
                      <a:pt x="275667" y="135779"/>
                      <a:pt x="267883" y="141922"/>
                      <a:pt x="259453" y="147066"/>
                    </a:cubicBezTo>
                    <a:lnTo>
                      <a:pt x="291766" y="166116"/>
                    </a:lnTo>
                    <a:lnTo>
                      <a:pt x="273709" y="176213"/>
                    </a:lnTo>
                    <a:lnTo>
                      <a:pt x="241111" y="157163"/>
                    </a:lnTo>
                    <a:cubicBezTo>
                      <a:pt x="225591" y="164830"/>
                      <a:pt x="209359" y="170955"/>
                      <a:pt x="192642" y="175451"/>
                    </a:cubicBezTo>
                    <a:cubicBezTo>
                      <a:pt x="175164" y="180365"/>
                      <a:pt x="157297" y="183737"/>
                      <a:pt x="139230" y="185547"/>
                    </a:cubicBezTo>
                    <a:lnTo>
                      <a:pt x="122123" y="154877"/>
                    </a:lnTo>
                    <a:cubicBezTo>
                      <a:pt x="126894" y="154848"/>
                      <a:pt x="131656" y="154496"/>
                      <a:pt x="136379" y="153829"/>
                    </a:cubicBezTo>
                    <a:cubicBezTo>
                      <a:pt x="142747" y="153067"/>
                      <a:pt x="149875" y="151829"/>
                      <a:pt x="157668" y="150209"/>
                    </a:cubicBezTo>
                    <a:cubicBezTo>
                      <a:pt x="165461" y="148590"/>
                      <a:pt x="173824" y="146304"/>
                      <a:pt x="182568" y="143828"/>
                    </a:cubicBezTo>
                    <a:cubicBezTo>
                      <a:pt x="191045" y="141246"/>
                      <a:pt x="199342" y="138055"/>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6"/>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629"/>
                    </a:moveTo>
                    <a:cubicBezTo>
                      <a:pt x="69777" y="87497"/>
                      <a:pt x="77484" y="89163"/>
                      <a:pt x="85154" y="88392"/>
                    </a:cubicBezTo>
                    <a:cubicBezTo>
                      <a:pt x="95437" y="87221"/>
                      <a:pt x="105568" y="84954"/>
                      <a:pt x="115376" y="81629"/>
                    </a:cubicBezTo>
                    <a:lnTo>
                      <a:pt x="67857" y="54102"/>
                    </a:lnTo>
                    <a:cubicBezTo>
                      <a:pt x="50370" y="65532"/>
                      <a:pt x="48849" y="75438"/>
                      <a:pt x="63105" y="83629"/>
                    </a:cubicBezTo>
                    <a:close/>
                    <a:moveTo>
                      <a:pt x="229991" y="97631"/>
                    </a:moveTo>
                    <a:cubicBezTo>
                      <a:pt x="222721" y="93631"/>
                      <a:pt x="214339" y="92126"/>
                      <a:pt x="206137" y="93345"/>
                    </a:cubicBezTo>
                    <a:cubicBezTo>
                      <a:pt x="194884" y="94802"/>
                      <a:pt x="183784" y="97260"/>
                      <a:pt x="172969" y="100679"/>
                    </a:cubicBezTo>
                    <a:lnTo>
                      <a:pt x="220488" y="128016"/>
                    </a:lnTo>
                    <a:cubicBezTo>
                      <a:pt x="240512" y="115700"/>
                      <a:pt x="243677" y="105566"/>
                      <a:pt x="229991" y="9763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6" name="Google Shape;3256;p37"/>
            <p:cNvGrpSpPr/>
            <p:nvPr/>
          </p:nvGrpSpPr>
          <p:grpSpPr>
            <a:xfrm>
              <a:off x="4993741" y="3268090"/>
              <a:ext cx="883853" cy="621125"/>
              <a:chOff x="6803366" y="4010215"/>
              <a:chExt cx="883853" cy="621125"/>
            </a:xfrm>
          </p:grpSpPr>
          <p:sp>
            <p:nvSpPr>
              <p:cNvPr id="3257" name="Google Shape;3257;p37"/>
              <p:cNvSpPr/>
              <p:nvPr/>
            </p:nvSpPr>
            <p:spPr>
              <a:xfrm>
                <a:off x="6803366" y="411984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37"/>
              <p:cNvSpPr/>
              <p:nvPr/>
            </p:nvSpPr>
            <p:spPr>
              <a:xfrm>
                <a:off x="6803461" y="4262913"/>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37"/>
              <p:cNvSpPr/>
              <p:nvPr/>
            </p:nvSpPr>
            <p:spPr>
              <a:xfrm>
                <a:off x="7620692" y="4265961"/>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37"/>
              <p:cNvSpPr/>
              <p:nvPr/>
            </p:nvSpPr>
            <p:spPr>
              <a:xfrm>
                <a:off x="6803366" y="401021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37"/>
              <p:cNvSpPr/>
              <p:nvPr/>
            </p:nvSpPr>
            <p:spPr>
              <a:xfrm>
                <a:off x="6928987" y="4079843"/>
                <a:ext cx="632689" cy="366093"/>
              </a:xfrm>
              <a:custGeom>
                <a:avLst/>
                <a:gdLst/>
                <a:ahLst/>
                <a:cxnLst/>
                <a:rect l="l" t="t" r="r" b="b"/>
                <a:pathLst>
                  <a:path w="632689" h="366093" extrusionOk="0">
                    <a:moveTo>
                      <a:pt x="632117" y="194024"/>
                    </a:moveTo>
                    <a:cubicBezTo>
                      <a:pt x="627555" y="237173"/>
                      <a:pt x="596952" y="279749"/>
                      <a:pt x="540025" y="312515"/>
                    </a:cubicBezTo>
                    <a:cubicBezTo>
                      <a:pt x="416476" y="383953"/>
                      <a:pt x="216136" y="383953"/>
                      <a:pt x="92587" y="312515"/>
                    </a:cubicBezTo>
                    <a:cubicBezTo>
                      <a:pt x="35564" y="279559"/>
                      <a:pt x="4962" y="237173"/>
                      <a:pt x="590" y="194024"/>
                    </a:cubicBezTo>
                    <a:cubicBezTo>
                      <a:pt x="-4732" y="143637"/>
                      <a:pt x="25965" y="92107"/>
                      <a:pt x="92587" y="53721"/>
                    </a:cubicBezTo>
                    <a:cubicBezTo>
                      <a:pt x="216136" y="-17907"/>
                      <a:pt x="416476" y="-17907"/>
                      <a:pt x="540025" y="53721"/>
                    </a:cubicBezTo>
                    <a:cubicBezTo>
                      <a:pt x="606836" y="92107"/>
                      <a:pt x="637344" y="143637"/>
                      <a:pt x="632117"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37"/>
              <p:cNvSpPr/>
              <p:nvPr/>
            </p:nvSpPr>
            <p:spPr>
              <a:xfrm>
                <a:off x="6929577" y="4101750"/>
                <a:ext cx="631526" cy="344186"/>
              </a:xfrm>
              <a:custGeom>
                <a:avLst/>
                <a:gdLst/>
                <a:ahLst/>
                <a:cxnLst/>
                <a:rect l="l" t="t" r="r" b="b"/>
                <a:pathLst>
                  <a:path w="631526" h="344186"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5069" y="86392"/>
                      <a:pt x="91997" y="53721"/>
                    </a:cubicBezTo>
                    <a:cubicBezTo>
                      <a:pt x="215546" y="-17907"/>
                      <a:pt x="415886" y="-17907"/>
                      <a:pt x="539435" y="53721"/>
                    </a:cubicBezTo>
                    <a:cubicBezTo>
                      <a:pt x="596743" y="86678"/>
                      <a:pt x="626965"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37"/>
              <p:cNvSpPr/>
              <p:nvPr/>
            </p:nvSpPr>
            <p:spPr>
              <a:xfrm>
                <a:off x="7091046" y="4183856"/>
                <a:ext cx="294970" cy="185451"/>
              </a:xfrm>
              <a:custGeom>
                <a:avLst/>
                <a:gdLst/>
                <a:ahLst/>
                <a:cxnLst/>
                <a:rect l="l" t="t" r="r" b="b"/>
                <a:pathLst>
                  <a:path w="294970" h="185451" extrusionOk="0">
                    <a:moveTo>
                      <a:pt x="149590" y="30194"/>
                    </a:moveTo>
                    <a:cubicBezTo>
                      <a:pt x="145702" y="30137"/>
                      <a:pt x="141825" y="30423"/>
                      <a:pt x="137995" y="31052"/>
                    </a:cubicBezTo>
                    <a:cubicBezTo>
                      <a:pt x="132768" y="31813"/>
                      <a:pt x="126970" y="32861"/>
                      <a:pt x="120508" y="34195"/>
                    </a:cubicBezTo>
                    <a:cubicBezTo>
                      <a:pt x="114045" y="35528"/>
                      <a:pt x="107393" y="37338"/>
                      <a:pt x="100360" y="39434"/>
                    </a:cubicBezTo>
                    <a:cubicBezTo>
                      <a:pt x="93593" y="41453"/>
                      <a:pt x="86988" y="43967"/>
                      <a:pt x="80592" y="46958"/>
                    </a:cubicBezTo>
                    <a:lnTo>
                      <a:pt x="131342" y="76390"/>
                    </a:lnTo>
                    <a:lnTo>
                      <a:pt x="140846" y="73152"/>
                    </a:lnTo>
                    <a:cubicBezTo>
                      <a:pt x="153771" y="68866"/>
                      <a:pt x="165936" y="65151"/>
                      <a:pt x="177436" y="62198"/>
                    </a:cubicBezTo>
                    <a:cubicBezTo>
                      <a:pt x="188184" y="59274"/>
                      <a:pt x="199199" y="57455"/>
                      <a:pt x="210319" y="56769"/>
                    </a:cubicBezTo>
                    <a:cubicBezTo>
                      <a:pt x="220469" y="56074"/>
                      <a:pt x="230666" y="56750"/>
                      <a:pt x="240636" y="58769"/>
                    </a:cubicBezTo>
                    <a:cubicBezTo>
                      <a:pt x="250672" y="61036"/>
                      <a:pt x="260290" y="64856"/>
                      <a:pt x="269147" y="70104"/>
                    </a:cubicBezTo>
                    <a:cubicBezTo>
                      <a:pt x="277929" y="74495"/>
                      <a:pt x="285446" y="81048"/>
                      <a:pt x="291006" y="89154"/>
                    </a:cubicBezTo>
                    <a:cubicBezTo>
                      <a:pt x="294722" y="95079"/>
                      <a:pt x="295891" y="102260"/>
                      <a:pt x="294237" y="109061"/>
                    </a:cubicBezTo>
                    <a:cubicBezTo>
                      <a:pt x="292099" y="116548"/>
                      <a:pt x="287993" y="123330"/>
                      <a:pt x="282357" y="128683"/>
                    </a:cubicBezTo>
                    <a:cubicBezTo>
                      <a:pt x="275382" y="135712"/>
                      <a:pt x="267598" y="141884"/>
                      <a:pt x="259168" y="147066"/>
                    </a:cubicBezTo>
                    <a:lnTo>
                      <a:pt x="291481" y="166116"/>
                    </a:lnTo>
                    <a:lnTo>
                      <a:pt x="273709" y="176117"/>
                    </a:lnTo>
                    <a:lnTo>
                      <a:pt x="241111" y="157067"/>
                    </a:lnTo>
                    <a:cubicBezTo>
                      <a:pt x="225591" y="164773"/>
                      <a:pt x="209359" y="170926"/>
                      <a:pt x="192642" y="175451"/>
                    </a:cubicBezTo>
                    <a:cubicBezTo>
                      <a:pt x="175155" y="180289"/>
                      <a:pt x="157288" y="183632"/>
                      <a:pt x="139230" y="185452"/>
                    </a:cubicBezTo>
                    <a:lnTo>
                      <a:pt x="122219" y="154877"/>
                    </a:lnTo>
                    <a:cubicBezTo>
                      <a:pt x="126990" y="154753"/>
                      <a:pt x="131751" y="154372"/>
                      <a:pt x="136474" y="153734"/>
                    </a:cubicBezTo>
                    <a:cubicBezTo>
                      <a:pt x="143631" y="152914"/>
                      <a:pt x="150739" y="151705"/>
                      <a:pt x="157763" y="150114"/>
                    </a:cubicBezTo>
                    <a:cubicBezTo>
                      <a:pt x="165556" y="148399"/>
                      <a:pt x="173824" y="146304"/>
                      <a:pt x="182568" y="143732"/>
                    </a:cubicBezTo>
                    <a:cubicBezTo>
                      <a:pt x="191064" y="141179"/>
                      <a:pt x="199351" y="137998"/>
                      <a:pt x="207372" y="134207"/>
                    </a:cubicBezTo>
                    <a:lnTo>
                      <a:pt x="156812" y="104965"/>
                    </a:lnTo>
                    <a:lnTo>
                      <a:pt x="150255" y="107252"/>
                    </a:lnTo>
                    <a:lnTo>
                      <a:pt x="143317" y="109347"/>
                    </a:lnTo>
                    <a:cubicBezTo>
                      <a:pt x="130582" y="113538"/>
                      <a:pt x="118987" y="116872"/>
                      <a:pt x="108343" y="118872"/>
                    </a:cubicBezTo>
                    <a:cubicBezTo>
                      <a:pt x="98573" y="121148"/>
                      <a:pt x="88613" y="122482"/>
                      <a:pt x="78596" y="122872"/>
                    </a:cubicBezTo>
                    <a:cubicBezTo>
                      <a:pt x="69748" y="123187"/>
                      <a:pt x="60900" y="122358"/>
                      <a:pt x="52271" y="120396"/>
                    </a:cubicBezTo>
                    <a:cubicBezTo>
                      <a:pt x="43727" y="118472"/>
                      <a:pt x="35525" y="115253"/>
                      <a:pt x="27941" y="110871"/>
                    </a:cubicBezTo>
                    <a:cubicBezTo>
                      <a:pt x="19606" y="106518"/>
                      <a:pt x="12364" y="100327"/>
                      <a:pt x="6748" y="92773"/>
                    </a:cubicBezTo>
                    <a:cubicBezTo>
                      <a:pt x="2680" y="87039"/>
                      <a:pt x="665" y="80086"/>
                      <a:pt x="1045" y="73057"/>
                    </a:cubicBezTo>
                    <a:cubicBezTo>
                      <a:pt x="1787" y="65789"/>
                      <a:pt x="4704" y="58922"/>
                      <a:pt x="9409" y="53340"/>
                    </a:cubicBezTo>
                    <a:cubicBezTo>
                      <a:pt x="15244" y="45977"/>
                      <a:pt x="22163" y="39557"/>
                      <a:pt x="29937" y="34290"/>
                    </a:cubicBezTo>
                    <a:lnTo>
                      <a:pt x="0" y="16954"/>
                    </a:lnTo>
                    <a:lnTo>
                      <a:pt x="17582" y="6763"/>
                    </a:lnTo>
                    <a:lnTo>
                      <a:pt x="47329" y="23908"/>
                    </a:lnTo>
                    <a:cubicBezTo>
                      <a:pt x="61261" y="17031"/>
                      <a:pt x="75878" y="11668"/>
                      <a:pt x="90951" y="7906"/>
                    </a:cubicBezTo>
                    <a:cubicBezTo>
                      <a:pt x="105283" y="4220"/>
                      <a:pt x="119862" y="1581"/>
                      <a:pt x="134573" y="0"/>
                    </a:cubicBezTo>
                    <a:close/>
                    <a:moveTo>
                      <a:pt x="63200" y="83534"/>
                    </a:moveTo>
                    <a:cubicBezTo>
                      <a:pt x="69881" y="87363"/>
                      <a:pt x="77589" y="89021"/>
                      <a:pt x="85249" y="88297"/>
                    </a:cubicBezTo>
                    <a:cubicBezTo>
                      <a:pt x="95579" y="87135"/>
                      <a:pt x="105739" y="84830"/>
                      <a:pt x="115566" y="81439"/>
                    </a:cubicBezTo>
                    <a:lnTo>
                      <a:pt x="68047" y="53912"/>
                    </a:lnTo>
                    <a:cubicBezTo>
                      <a:pt x="50560" y="65341"/>
                      <a:pt x="48944" y="75152"/>
                      <a:pt x="63200" y="83344"/>
                    </a:cubicBezTo>
                    <a:close/>
                    <a:moveTo>
                      <a:pt x="230087" y="97441"/>
                    </a:moveTo>
                    <a:cubicBezTo>
                      <a:pt x="222826" y="93516"/>
                      <a:pt x="214500" y="92021"/>
                      <a:pt x="206327" y="93154"/>
                    </a:cubicBezTo>
                    <a:cubicBezTo>
                      <a:pt x="195056" y="94659"/>
                      <a:pt x="183927" y="97117"/>
                      <a:pt x="173064" y="100489"/>
                    </a:cubicBezTo>
                    <a:lnTo>
                      <a:pt x="220583" y="127826"/>
                    </a:lnTo>
                    <a:cubicBezTo>
                      <a:pt x="240541" y="115538"/>
                      <a:pt x="243772" y="105346"/>
                      <a:pt x="230087" y="9744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37"/>
              <p:cNvSpPr/>
              <p:nvPr/>
            </p:nvSpPr>
            <p:spPr>
              <a:xfrm>
                <a:off x="7213360" y="4321778"/>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37"/>
              <p:cNvSpPr/>
              <p:nvPr/>
            </p:nvSpPr>
            <p:spPr>
              <a:xfrm>
                <a:off x="7340425" y="4332636"/>
                <a:ext cx="42101" cy="19716"/>
              </a:xfrm>
              <a:custGeom>
                <a:avLst/>
                <a:gdLst/>
                <a:ahLst/>
                <a:cxnLst/>
                <a:rect l="l" t="t" r="r" b="b"/>
                <a:pathLst>
                  <a:path w="42101" h="19716" extrusionOk="0">
                    <a:moveTo>
                      <a:pt x="42102" y="17145"/>
                    </a:moveTo>
                    <a:lnTo>
                      <a:pt x="42102" y="0"/>
                    </a:lnTo>
                    <a:lnTo>
                      <a:pt x="0" y="3238"/>
                    </a:lnTo>
                    <a:lnTo>
                      <a:pt x="24235"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37"/>
              <p:cNvSpPr/>
              <p:nvPr/>
            </p:nvSpPr>
            <p:spPr>
              <a:xfrm>
                <a:off x="7354586" y="4269390"/>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37"/>
              <p:cNvSpPr/>
              <p:nvPr/>
            </p:nvSpPr>
            <p:spPr>
              <a:xfrm>
                <a:off x="7255747" y="4276153"/>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6"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37"/>
              <p:cNvSpPr/>
              <p:nvPr/>
            </p:nvSpPr>
            <p:spPr>
              <a:xfrm>
                <a:off x="7159188" y="4220622"/>
                <a:ext cx="58923" cy="38957"/>
              </a:xfrm>
              <a:custGeom>
                <a:avLst/>
                <a:gdLst/>
                <a:ahLst/>
                <a:cxnLst/>
                <a:rect l="l" t="t" r="r" b="b"/>
                <a:pathLst>
                  <a:path w="58923" h="38957" extrusionOk="0">
                    <a:moveTo>
                      <a:pt x="0" y="11144"/>
                    </a:moveTo>
                    <a:lnTo>
                      <a:pt x="48944" y="38958"/>
                    </a:lnTo>
                    <a:lnTo>
                      <a:pt x="58924" y="31623"/>
                    </a:lnTo>
                    <a:cubicBezTo>
                      <a:pt x="58924" y="31623"/>
                      <a:pt x="52841" y="24575"/>
                      <a:pt x="52366" y="23908"/>
                    </a:cubicBezTo>
                    <a:cubicBezTo>
                      <a:pt x="47966" y="18879"/>
                      <a:pt x="42805" y="14574"/>
                      <a:pt x="37065" y="11144"/>
                    </a:cubicBezTo>
                    <a:cubicBezTo>
                      <a:pt x="33454"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9" name="Google Shape;3269;p37"/>
              <p:cNvSpPr/>
              <p:nvPr/>
            </p:nvSpPr>
            <p:spPr>
              <a:xfrm>
                <a:off x="7213360" y="4189475"/>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0" name="Google Shape;3270;p37"/>
              <p:cNvSpPr/>
              <p:nvPr/>
            </p:nvSpPr>
            <p:spPr>
              <a:xfrm>
                <a:off x="7091141" y="4184427"/>
                <a:ext cx="26040" cy="19431"/>
              </a:xfrm>
              <a:custGeom>
                <a:avLst/>
                <a:gdLst/>
                <a:ahLst/>
                <a:cxnLst/>
                <a:rect l="l" t="t" r="r" b="b"/>
                <a:pathLst>
                  <a:path w="26040" h="19431" extrusionOk="0">
                    <a:moveTo>
                      <a:pt x="0" y="17145"/>
                    </a:moveTo>
                    <a:lnTo>
                      <a:pt x="0" y="0"/>
                    </a:lnTo>
                    <a:lnTo>
                      <a:pt x="26041"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37"/>
              <p:cNvSpPr/>
              <p:nvPr/>
            </p:nvSpPr>
            <p:spPr>
              <a:xfrm>
                <a:off x="7092091" y="4242053"/>
                <a:ext cx="29936" cy="30194"/>
              </a:xfrm>
              <a:custGeom>
                <a:avLst/>
                <a:gdLst/>
                <a:ahLst/>
                <a:cxnLst/>
                <a:rect l="l" t="t" r="r" b="b"/>
                <a:pathLst>
                  <a:path w="29936" h="30194" extrusionOk="0">
                    <a:moveTo>
                      <a:pt x="0" y="17812"/>
                    </a:moveTo>
                    <a:lnTo>
                      <a:pt x="0" y="0"/>
                    </a:lnTo>
                    <a:lnTo>
                      <a:pt x="29937" y="0"/>
                    </a:lnTo>
                    <a:lnTo>
                      <a:pt x="22619" y="15907"/>
                    </a:lnTo>
                    <a:lnTo>
                      <a:pt x="9694"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37"/>
              <p:cNvSpPr/>
              <p:nvPr/>
            </p:nvSpPr>
            <p:spPr>
              <a:xfrm>
                <a:off x="7091046" y="4166616"/>
                <a:ext cx="294970" cy="185547"/>
              </a:xfrm>
              <a:custGeom>
                <a:avLst/>
                <a:gdLst/>
                <a:ahLst/>
                <a:cxnLst/>
                <a:rect l="l" t="t" r="r" b="b"/>
                <a:pathLst>
                  <a:path w="294970" h="185547" extrusionOk="0">
                    <a:moveTo>
                      <a:pt x="149590" y="30194"/>
                    </a:moveTo>
                    <a:cubicBezTo>
                      <a:pt x="145702" y="30185"/>
                      <a:pt x="141825" y="30499"/>
                      <a:pt x="137995" y="31147"/>
                    </a:cubicBezTo>
                    <a:cubicBezTo>
                      <a:pt x="132768" y="31909"/>
                      <a:pt x="126970" y="32956"/>
                      <a:pt x="120508" y="34290"/>
                    </a:cubicBezTo>
                    <a:cubicBezTo>
                      <a:pt x="114045" y="35623"/>
                      <a:pt x="107393" y="37338"/>
                      <a:pt x="100360" y="39433"/>
                    </a:cubicBezTo>
                    <a:cubicBezTo>
                      <a:pt x="93593" y="41481"/>
                      <a:pt x="86988" y="44034"/>
                      <a:pt x="80592" y="47054"/>
                    </a:cubicBezTo>
                    <a:lnTo>
                      <a:pt x="131342" y="76486"/>
                    </a:lnTo>
                    <a:lnTo>
                      <a:pt x="140846" y="73247"/>
                    </a:lnTo>
                    <a:cubicBezTo>
                      <a:pt x="153771" y="68866"/>
                      <a:pt x="165936" y="65246"/>
                      <a:pt x="177436" y="62294"/>
                    </a:cubicBezTo>
                    <a:cubicBezTo>
                      <a:pt x="188194" y="59379"/>
                      <a:pt x="199209" y="57531"/>
                      <a:pt x="210319" y="56769"/>
                    </a:cubicBezTo>
                    <a:cubicBezTo>
                      <a:pt x="220469" y="56159"/>
                      <a:pt x="230666" y="56864"/>
                      <a:pt x="240636" y="58864"/>
                    </a:cubicBezTo>
                    <a:cubicBezTo>
                      <a:pt x="250681" y="61084"/>
                      <a:pt x="260309" y="64913"/>
                      <a:pt x="269147" y="70199"/>
                    </a:cubicBezTo>
                    <a:cubicBezTo>
                      <a:pt x="277948" y="74562"/>
                      <a:pt x="285475" y="81124"/>
                      <a:pt x="291006" y="89249"/>
                    </a:cubicBezTo>
                    <a:cubicBezTo>
                      <a:pt x="294722" y="95174"/>
                      <a:pt x="295891" y="102356"/>
                      <a:pt x="294237" y="109156"/>
                    </a:cubicBezTo>
                    <a:cubicBezTo>
                      <a:pt x="292080" y="116634"/>
                      <a:pt x="287984" y="123406"/>
                      <a:pt x="282357" y="128778"/>
                    </a:cubicBezTo>
                    <a:cubicBezTo>
                      <a:pt x="275382" y="135807"/>
                      <a:pt x="267598" y="141980"/>
                      <a:pt x="259168" y="147161"/>
                    </a:cubicBezTo>
                    <a:lnTo>
                      <a:pt x="291481" y="166211"/>
                    </a:lnTo>
                    <a:lnTo>
                      <a:pt x="273709" y="176213"/>
                    </a:lnTo>
                    <a:lnTo>
                      <a:pt x="241111" y="157163"/>
                    </a:lnTo>
                    <a:cubicBezTo>
                      <a:pt x="225572" y="164820"/>
                      <a:pt x="209349" y="170983"/>
                      <a:pt x="192642" y="175546"/>
                    </a:cubicBezTo>
                    <a:cubicBezTo>
                      <a:pt x="175155" y="180384"/>
                      <a:pt x="157288" y="183728"/>
                      <a:pt x="139230" y="185547"/>
                    </a:cubicBezTo>
                    <a:lnTo>
                      <a:pt x="122219" y="154972"/>
                    </a:lnTo>
                    <a:cubicBezTo>
                      <a:pt x="126990" y="154848"/>
                      <a:pt x="131751" y="154467"/>
                      <a:pt x="136474" y="153829"/>
                    </a:cubicBezTo>
                    <a:cubicBezTo>
                      <a:pt x="142842" y="153067"/>
                      <a:pt x="149875" y="151924"/>
                      <a:pt x="157763" y="150209"/>
                    </a:cubicBezTo>
                    <a:cubicBezTo>
                      <a:pt x="165651" y="148495"/>
                      <a:pt x="173824" y="146399"/>
                      <a:pt x="182568" y="143828"/>
                    </a:cubicBezTo>
                    <a:cubicBezTo>
                      <a:pt x="191064" y="141275"/>
                      <a:pt x="199351" y="138093"/>
                      <a:pt x="207372"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4"/>
                      <a:pt x="60910" y="122406"/>
                      <a:pt x="52271" y="120491"/>
                    </a:cubicBezTo>
                    <a:cubicBezTo>
                      <a:pt x="43746" y="118520"/>
                      <a:pt x="35544" y="115310"/>
                      <a:pt x="27941" y="110966"/>
                    </a:cubicBezTo>
                    <a:cubicBezTo>
                      <a:pt x="19578" y="106613"/>
                      <a:pt x="12326" y="100384"/>
                      <a:pt x="6748" y="92773"/>
                    </a:cubicBezTo>
                    <a:cubicBezTo>
                      <a:pt x="2689" y="87068"/>
                      <a:pt x="675" y="80153"/>
                      <a:pt x="1045" y="73152"/>
                    </a:cubicBezTo>
                    <a:cubicBezTo>
                      <a:pt x="1787" y="65856"/>
                      <a:pt x="4704" y="58950"/>
                      <a:pt x="9409" y="53340"/>
                    </a:cubicBezTo>
                    <a:cubicBezTo>
                      <a:pt x="15244" y="45977"/>
                      <a:pt x="22163" y="39557"/>
                      <a:pt x="29937" y="34290"/>
                    </a:cubicBezTo>
                    <a:lnTo>
                      <a:pt x="0" y="16954"/>
                    </a:lnTo>
                    <a:lnTo>
                      <a:pt x="17582" y="6763"/>
                    </a:lnTo>
                    <a:lnTo>
                      <a:pt x="47329" y="23908"/>
                    </a:lnTo>
                    <a:cubicBezTo>
                      <a:pt x="61242" y="16993"/>
                      <a:pt x="75869" y="11621"/>
                      <a:pt x="90951" y="7906"/>
                    </a:cubicBezTo>
                    <a:cubicBezTo>
                      <a:pt x="105283" y="4220"/>
                      <a:pt x="119862" y="1581"/>
                      <a:pt x="134573" y="0"/>
                    </a:cubicBezTo>
                    <a:close/>
                    <a:moveTo>
                      <a:pt x="63200" y="83629"/>
                    </a:moveTo>
                    <a:cubicBezTo>
                      <a:pt x="69881" y="87468"/>
                      <a:pt x="77589" y="89106"/>
                      <a:pt x="85249" y="88297"/>
                    </a:cubicBezTo>
                    <a:cubicBezTo>
                      <a:pt x="95570" y="87173"/>
                      <a:pt x="105739" y="84906"/>
                      <a:pt x="115566" y="81534"/>
                    </a:cubicBezTo>
                    <a:lnTo>
                      <a:pt x="68047" y="54007"/>
                    </a:lnTo>
                    <a:cubicBezTo>
                      <a:pt x="50560" y="65437"/>
                      <a:pt x="48944" y="75314"/>
                      <a:pt x="63200" y="83629"/>
                    </a:cubicBezTo>
                    <a:close/>
                    <a:moveTo>
                      <a:pt x="230087" y="97536"/>
                    </a:moveTo>
                    <a:cubicBezTo>
                      <a:pt x="222845" y="93554"/>
                      <a:pt x="214500" y="92050"/>
                      <a:pt x="206327" y="93250"/>
                    </a:cubicBezTo>
                    <a:cubicBezTo>
                      <a:pt x="195046" y="94707"/>
                      <a:pt x="183917" y="97164"/>
                      <a:pt x="173064" y="100584"/>
                    </a:cubicBezTo>
                    <a:lnTo>
                      <a:pt x="220583" y="127921"/>
                    </a:lnTo>
                    <a:cubicBezTo>
                      <a:pt x="240541" y="115633"/>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73" name="Google Shape;3273;p37"/>
            <p:cNvGrpSpPr/>
            <p:nvPr/>
          </p:nvGrpSpPr>
          <p:grpSpPr>
            <a:xfrm>
              <a:off x="4984142" y="3105498"/>
              <a:ext cx="883852" cy="621125"/>
              <a:chOff x="6793767" y="3847623"/>
              <a:chExt cx="883852" cy="621125"/>
            </a:xfrm>
          </p:grpSpPr>
          <p:sp>
            <p:nvSpPr>
              <p:cNvPr id="3274" name="Google Shape;3274;p37"/>
              <p:cNvSpPr/>
              <p:nvPr/>
            </p:nvSpPr>
            <p:spPr>
              <a:xfrm>
                <a:off x="6793767" y="395725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37"/>
              <p:cNvSpPr/>
              <p:nvPr/>
            </p:nvSpPr>
            <p:spPr>
              <a:xfrm>
                <a:off x="6793958" y="4100322"/>
                <a:ext cx="87339" cy="116585"/>
              </a:xfrm>
              <a:custGeom>
                <a:avLst/>
                <a:gdLst/>
                <a:ahLst/>
                <a:cxnLst/>
                <a:rect l="l" t="t" r="r" b="b"/>
                <a:pathLst>
                  <a:path w="87339" h="116585"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37"/>
              <p:cNvSpPr/>
              <p:nvPr/>
            </p:nvSpPr>
            <p:spPr>
              <a:xfrm>
                <a:off x="7611093" y="4103369"/>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37"/>
              <p:cNvSpPr/>
              <p:nvPr/>
            </p:nvSpPr>
            <p:spPr>
              <a:xfrm>
                <a:off x="6793767" y="38476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37"/>
              <p:cNvSpPr/>
              <p:nvPr/>
            </p:nvSpPr>
            <p:spPr>
              <a:xfrm>
                <a:off x="6919483" y="3917323"/>
                <a:ext cx="632596" cy="366021"/>
              </a:xfrm>
              <a:custGeom>
                <a:avLst/>
                <a:gdLst/>
                <a:ahLst/>
                <a:cxnLst/>
                <a:rect l="l" t="t" r="r" b="b"/>
                <a:pathLst>
                  <a:path w="632596" h="366021" extrusionOk="0">
                    <a:moveTo>
                      <a:pt x="632021" y="194048"/>
                    </a:moveTo>
                    <a:cubicBezTo>
                      <a:pt x="627555" y="237101"/>
                      <a:pt x="596952" y="279773"/>
                      <a:pt x="540025" y="312444"/>
                    </a:cubicBezTo>
                    <a:cubicBezTo>
                      <a:pt x="416476" y="383881"/>
                      <a:pt x="216136" y="383881"/>
                      <a:pt x="92587" y="312444"/>
                    </a:cubicBezTo>
                    <a:cubicBezTo>
                      <a:pt x="35564" y="279487"/>
                      <a:pt x="4962" y="237101"/>
                      <a:pt x="590" y="194048"/>
                    </a:cubicBezTo>
                    <a:cubicBezTo>
                      <a:pt x="-4732" y="143565"/>
                      <a:pt x="25965" y="92130"/>
                      <a:pt x="92587" y="53649"/>
                    </a:cubicBezTo>
                    <a:cubicBezTo>
                      <a:pt x="216136" y="-17883"/>
                      <a:pt x="416380" y="-17883"/>
                      <a:pt x="540025" y="53649"/>
                    </a:cubicBezTo>
                    <a:cubicBezTo>
                      <a:pt x="606836" y="92130"/>
                      <a:pt x="637249" y="143565"/>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37"/>
              <p:cNvSpPr/>
              <p:nvPr/>
            </p:nvSpPr>
            <p:spPr>
              <a:xfrm>
                <a:off x="6920073" y="3939230"/>
                <a:ext cx="631431" cy="344114"/>
              </a:xfrm>
              <a:custGeom>
                <a:avLst/>
                <a:gdLst/>
                <a:ahLst/>
                <a:cxnLst/>
                <a:rect l="l" t="t" r="r" b="b"/>
                <a:pathLst>
                  <a:path w="631431" h="344114" extrusionOk="0">
                    <a:moveTo>
                      <a:pt x="631432"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791" y="-17883"/>
                      <a:pt x="539435" y="53650"/>
                    </a:cubicBezTo>
                    <a:cubicBezTo>
                      <a:pt x="59674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37"/>
              <p:cNvSpPr/>
              <p:nvPr/>
            </p:nvSpPr>
            <p:spPr>
              <a:xfrm>
                <a:off x="7081637" y="4021645"/>
                <a:ext cx="294557" cy="185070"/>
              </a:xfrm>
              <a:custGeom>
                <a:avLst/>
                <a:gdLst/>
                <a:ahLst/>
                <a:cxnLst/>
                <a:rect l="l" t="t" r="r" b="b"/>
                <a:pathLst>
                  <a:path w="294557" h="185070" extrusionOk="0">
                    <a:moveTo>
                      <a:pt x="149495" y="29813"/>
                    </a:moveTo>
                    <a:cubicBezTo>
                      <a:pt x="145608" y="29756"/>
                      <a:pt x="141730" y="30042"/>
                      <a:pt x="137900" y="30671"/>
                    </a:cubicBezTo>
                    <a:cubicBezTo>
                      <a:pt x="132673" y="31432"/>
                      <a:pt x="126876" y="32480"/>
                      <a:pt x="120413" y="33814"/>
                    </a:cubicBezTo>
                    <a:cubicBezTo>
                      <a:pt x="113951" y="35147"/>
                      <a:pt x="107203" y="36957"/>
                      <a:pt x="100265" y="39053"/>
                    </a:cubicBezTo>
                    <a:cubicBezTo>
                      <a:pt x="93470" y="41072"/>
                      <a:pt x="86827" y="43586"/>
                      <a:pt x="80402" y="46577"/>
                    </a:cubicBezTo>
                    <a:lnTo>
                      <a:pt x="131057" y="76010"/>
                    </a:lnTo>
                    <a:lnTo>
                      <a:pt x="140561" y="72771"/>
                    </a:lnTo>
                    <a:cubicBezTo>
                      <a:pt x="153486" y="68485"/>
                      <a:pt x="165651" y="64865"/>
                      <a:pt x="177151" y="61817"/>
                    </a:cubicBezTo>
                    <a:cubicBezTo>
                      <a:pt x="187909" y="58931"/>
                      <a:pt x="198924" y="57112"/>
                      <a:pt x="210034" y="56388"/>
                    </a:cubicBezTo>
                    <a:cubicBezTo>
                      <a:pt x="220155" y="55702"/>
                      <a:pt x="230315" y="56369"/>
                      <a:pt x="240256" y="58388"/>
                    </a:cubicBezTo>
                    <a:cubicBezTo>
                      <a:pt x="250292" y="60646"/>
                      <a:pt x="259919" y="64465"/>
                      <a:pt x="268767" y="69723"/>
                    </a:cubicBezTo>
                    <a:cubicBezTo>
                      <a:pt x="277549" y="74114"/>
                      <a:pt x="285066" y="80667"/>
                      <a:pt x="290626" y="88773"/>
                    </a:cubicBezTo>
                    <a:cubicBezTo>
                      <a:pt x="294294" y="94717"/>
                      <a:pt x="295454" y="101879"/>
                      <a:pt x="293857" y="108680"/>
                    </a:cubicBezTo>
                    <a:cubicBezTo>
                      <a:pt x="291709" y="116157"/>
                      <a:pt x="287604" y="122939"/>
                      <a:pt x="281977" y="128302"/>
                    </a:cubicBezTo>
                    <a:cubicBezTo>
                      <a:pt x="274973" y="135331"/>
                      <a:pt x="267152" y="141503"/>
                      <a:pt x="258693" y="146685"/>
                    </a:cubicBezTo>
                    <a:lnTo>
                      <a:pt x="291006" y="165735"/>
                    </a:lnTo>
                    <a:lnTo>
                      <a:pt x="273614" y="175736"/>
                    </a:lnTo>
                    <a:lnTo>
                      <a:pt x="241016" y="156686"/>
                    </a:lnTo>
                    <a:cubicBezTo>
                      <a:pt x="225506" y="164402"/>
                      <a:pt x="209264" y="170555"/>
                      <a:pt x="192547" y="175070"/>
                    </a:cubicBezTo>
                    <a:cubicBezTo>
                      <a:pt x="175022" y="179918"/>
                      <a:pt x="157126" y="183261"/>
                      <a:pt x="139040" y="185071"/>
                    </a:cubicBezTo>
                    <a:lnTo>
                      <a:pt x="122029" y="154496"/>
                    </a:lnTo>
                    <a:cubicBezTo>
                      <a:pt x="125165" y="154496"/>
                      <a:pt x="129917" y="154496"/>
                      <a:pt x="136284" y="153448"/>
                    </a:cubicBezTo>
                    <a:cubicBezTo>
                      <a:pt x="142652" y="152400"/>
                      <a:pt x="149780" y="151447"/>
                      <a:pt x="157573" y="149733"/>
                    </a:cubicBezTo>
                    <a:cubicBezTo>
                      <a:pt x="165366" y="148019"/>
                      <a:pt x="173729" y="145923"/>
                      <a:pt x="182378" y="143351"/>
                    </a:cubicBezTo>
                    <a:cubicBezTo>
                      <a:pt x="190912" y="140827"/>
                      <a:pt x="199238" y="137646"/>
                      <a:pt x="207278" y="133826"/>
                    </a:cubicBezTo>
                    <a:lnTo>
                      <a:pt x="156718" y="104585"/>
                    </a:lnTo>
                    <a:lnTo>
                      <a:pt x="150065" y="106871"/>
                    </a:lnTo>
                    <a:lnTo>
                      <a:pt x="143222" y="109061"/>
                    </a:lnTo>
                    <a:cubicBezTo>
                      <a:pt x="130487" y="113252"/>
                      <a:pt x="118797" y="116491"/>
                      <a:pt x="108248" y="118586"/>
                    </a:cubicBezTo>
                    <a:cubicBezTo>
                      <a:pt x="98450" y="120863"/>
                      <a:pt x="88461" y="122206"/>
                      <a:pt x="78406" y="122587"/>
                    </a:cubicBezTo>
                    <a:cubicBezTo>
                      <a:pt x="69596" y="122901"/>
                      <a:pt x="60777" y="122072"/>
                      <a:pt x="52176" y="120110"/>
                    </a:cubicBezTo>
                    <a:cubicBezTo>
                      <a:pt x="43622" y="118129"/>
                      <a:pt x="35392" y="114919"/>
                      <a:pt x="27751" y="110585"/>
                    </a:cubicBezTo>
                    <a:cubicBezTo>
                      <a:pt x="19454" y="106175"/>
                      <a:pt x="12250" y="99955"/>
                      <a:pt x="6653" y="92393"/>
                    </a:cubicBezTo>
                    <a:cubicBezTo>
                      <a:pt x="2528" y="86716"/>
                      <a:pt x="485" y="79781"/>
                      <a:pt x="855" y="72771"/>
                    </a:cubicBezTo>
                    <a:cubicBezTo>
                      <a:pt x="1682" y="65503"/>
                      <a:pt x="4590" y="58617"/>
                      <a:pt x="9219" y="52959"/>
                    </a:cubicBezTo>
                    <a:cubicBezTo>
                      <a:pt x="15064" y="45577"/>
                      <a:pt x="22020" y="39148"/>
                      <a:pt x="29842" y="33909"/>
                    </a:cubicBezTo>
                    <a:lnTo>
                      <a:pt x="0" y="16954"/>
                    </a:lnTo>
                    <a:lnTo>
                      <a:pt x="17582" y="6763"/>
                    </a:lnTo>
                    <a:lnTo>
                      <a:pt x="47234" y="24003"/>
                    </a:lnTo>
                    <a:cubicBezTo>
                      <a:pt x="61148" y="17050"/>
                      <a:pt x="75774" y="11659"/>
                      <a:pt x="90856" y="7906"/>
                    </a:cubicBezTo>
                    <a:cubicBezTo>
                      <a:pt x="105188" y="4239"/>
                      <a:pt x="119767" y="1591"/>
                      <a:pt x="134479" y="0"/>
                    </a:cubicBezTo>
                    <a:close/>
                    <a:moveTo>
                      <a:pt x="63105" y="83153"/>
                    </a:moveTo>
                    <a:cubicBezTo>
                      <a:pt x="69786" y="86992"/>
                      <a:pt x="77494" y="88659"/>
                      <a:pt x="85154" y="87916"/>
                    </a:cubicBezTo>
                    <a:cubicBezTo>
                      <a:pt x="95437" y="86735"/>
                      <a:pt x="105568" y="84468"/>
                      <a:pt x="115376" y="81153"/>
                    </a:cubicBezTo>
                    <a:lnTo>
                      <a:pt x="67857" y="53530"/>
                    </a:lnTo>
                    <a:cubicBezTo>
                      <a:pt x="50370" y="65056"/>
                      <a:pt x="48850" y="74866"/>
                      <a:pt x="63105" y="83629"/>
                    </a:cubicBezTo>
                    <a:close/>
                    <a:moveTo>
                      <a:pt x="229992" y="97060"/>
                    </a:moveTo>
                    <a:cubicBezTo>
                      <a:pt x="222712" y="93097"/>
                      <a:pt x="214329" y="91621"/>
                      <a:pt x="206137" y="92869"/>
                    </a:cubicBezTo>
                    <a:cubicBezTo>
                      <a:pt x="194885" y="94288"/>
                      <a:pt x="183784" y="96717"/>
                      <a:pt x="172969" y="100108"/>
                    </a:cubicBezTo>
                    <a:lnTo>
                      <a:pt x="220488" y="127540"/>
                    </a:lnTo>
                    <a:cubicBezTo>
                      <a:pt x="240446" y="115157"/>
                      <a:pt x="243677" y="105061"/>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37"/>
              <p:cNvSpPr/>
              <p:nvPr/>
            </p:nvSpPr>
            <p:spPr>
              <a:xfrm>
                <a:off x="7203761" y="4159186"/>
                <a:ext cx="19007" cy="25526"/>
              </a:xfrm>
              <a:custGeom>
                <a:avLst/>
                <a:gdLst/>
                <a:ahLst/>
                <a:cxnLst/>
                <a:rect l="l" t="t" r="r" b="b"/>
                <a:pathLst>
                  <a:path w="19007" h="25526" extrusionOk="0">
                    <a:moveTo>
                      <a:pt x="0" y="17145"/>
                    </a:moveTo>
                    <a:cubicBezTo>
                      <a:pt x="475"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37"/>
              <p:cNvSpPr/>
              <p:nvPr/>
            </p:nvSpPr>
            <p:spPr>
              <a:xfrm>
                <a:off x="7330922" y="4170044"/>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37"/>
              <p:cNvSpPr/>
              <p:nvPr/>
            </p:nvSpPr>
            <p:spPr>
              <a:xfrm>
                <a:off x="7345082" y="4106799"/>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37"/>
              <p:cNvSpPr/>
              <p:nvPr/>
            </p:nvSpPr>
            <p:spPr>
              <a:xfrm>
                <a:off x="7246148" y="4113180"/>
                <a:ext cx="47424" cy="33147"/>
              </a:xfrm>
              <a:custGeom>
                <a:avLst/>
                <a:gdLst/>
                <a:ahLst/>
                <a:cxnLst/>
                <a:rect l="l" t="t" r="r" b="b"/>
                <a:pathLst>
                  <a:path w="47424" h="33147" extrusionOk="0">
                    <a:moveTo>
                      <a:pt x="0" y="10097"/>
                    </a:moveTo>
                    <a:lnTo>
                      <a:pt x="10549" y="0"/>
                    </a:lnTo>
                    <a:lnTo>
                      <a:pt x="47424" y="25622"/>
                    </a:lnTo>
                    <a:lnTo>
                      <a:pt x="45143" y="33147"/>
                    </a:lnTo>
                    <a:cubicBezTo>
                      <a:pt x="45143" y="33147"/>
                      <a:pt x="17582" y="21527"/>
                      <a:pt x="16632" y="20860"/>
                    </a:cubicBezTo>
                    <a:cubicBezTo>
                      <a:pt x="15681" y="20193"/>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37"/>
              <p:cNvSpPr/>
              <p:nvPr/>
            </p:nvSpPr>
            <p:spPr>
              <a:xfrm>
                <a:off x="7149589" y="4058031"/>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8004" y="18878"/>
                      <a:pt x="42872" y="14564"/>
                      <a:pt x="37160" y="11144"/>
                    </a:cubicBezTo>
                    <a:cubicBezTo>
                      <a:pt x="33549"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6" name="Google Shape;3286;p37"/>
              <p:cNvSpPr/>
              <p:nvPr/>
            </p:nvSpPr>
            <p:spPr>
              <a:xfrm>
                <a:off x="7203761" y="4026884"/>
                <a:ext cx="27370" cy="24574"/>
              </a:xfrm>
              <a:custGeom>
                <a:avLst/>
                <a:gdLst/>
                <a:ahLst/>
                <a:cxnLst/>
                <a:rect l="l" t="t" r="r" b="b"/>
                <a:pathLst>
                  <a:path w="27370" h="24574" extrusionOk="0">
                    <a:moveTo>
                      <a:pt x="27371" y="24575"/>
                    </a:moveTo>
                    <a:lnTo>
                      <a:pt x="27371" y="7334"/>
                    </a:lnTo>
                    <a:lnTo>
                      <a:pt x="4847" y="0"/>
                    </a:lnTo>
                    <a:lnTo>
                      <a:pt x="0" y="13526"/>
                    </a:lnTo>
                    <a:lnTo>
                      <a:pt x="1236" y="19717"/>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7" name="Google Shape;3287;p37"/>
              <p:cNvSpPr/>
              <p:nvPr/>
            </p:nvSpPr>
            <p:spPr>
              <a:xfrm>
                <a:off x="7081637" y="4021835"/>
                <a:ext cx="26040" cy="19526"/>
              </a:xfrm>
              <a:custGeom>
                <a:avLst/>
                <a:gdLst/>
                <a:ahLst/>
                <a:cxnLst/>
                <a:rect l="l" t="t" r="r" b="b"/>
                <a:pathLst>
                  <a:path w="26040" h="19526" extrusionOk="0">
                    <a:moveTo>
                      <a:pt x="0" y="17145"/>
                    </a:moveTo>
                    <a:lnTo>
                      <a:pt x="0" y="0"/>
                    </a:lnTo>
                    <a:lnTo>
                      <a:pt x="26041" y="2858"/>
                    </a:lnTo>
                    <a:lnTo>
                      <a:pt x="17582"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37"/>
              <p:cNvSpPr/>
              <p:nvPr/>
            </p:nvSpPr>
            <p:spPr>
              <a:xfrm>
                <a:off x="7082588" y="4079462"/>
                <a:ext cx="29842" cy="30289"/>
              </a:xfrm>
              <a:custGeom>
                <a:avLst/>
                <a:gdLst/>
                <a:ahLst/>
                <a:cxnLst/>
                <a:rect l="l" t="t" r="r" b="b"/>
                <a:pathLst>
                  <a:path w="29842" h="30289" extrusionOk="0">
                    <a:moveTo>
                      <a:pt x="0" y="17812"/>
                    </a:moveTo>
                    <a:lnTo>
                      <a:pt x="0" y="0"/>
                    </a:lnTo>
                    <a:lnTo>
                      <a:pt x="29842"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37"/>
              <p:cNvSpPr/>
              <p:nvPr/>
            </p:nvSpPr>
            <p:spPr>
              <a:xfrm>
                <a:off x="7081542" y="4004024"/>
                <a:ext cx="294657" cy="185547"/>
              </a:xfrm>
              <a:custGeom>
                <a:avLst/>
                <a:gdLst/>
                <a:ahLst/>
                <a:cxnLst/>
                <a:rect l="l" t="t" r="r" b="b"/>
                <a:pathLst>
                  <a:path w="294657" h="185547" extrusionOk="0">
                    <a:moveTo>
                      <a:pt x="149590" y="30194"/>
                    </a:moveTo>
                    <a:cubicBezTo>
                      <a:pt x="145702" y="30185"/>
                      <a:pt x="141825" y="30499"/>
                      <a:pt x="137995" y="31147"/>
                    </a:cubicBezTo>
                    <a:cubicBezTo>
                      <a:pt x="132768" y="31909"/>
                      <a:pt x="126970" y="32956"/>
                      <a:pt x="120508" y="34290"/>
                    </a:cubicBezTo>
                    <a:cubicBezTo>
                      <a:pt x="114045" y="35623"/>
                      <a:pt x="107298" y="37433"/>
                      <a:pt x="100360" y="39529"/>
                    </a:cubicBezTo>
                    <a:cubicBezTo>
                      <a:pt x="93565" y="41548"/>
                      <a:pt x="86922"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406" y="61074"/>
                      <a:pt x="260033" y="64903"/>
                      <a:pt x="268862" y="70199"/>
                    </a:cubicBezTo>
                    <a:cubicBezTo>
                      <a:pt x="277644" y="74590"/>
                      <a:pt x="285161" y="81144"/>
                      <a:pt x="290721" y="89249"/>
                    </a:cubicBezTo>
                    <a:cubicBezTo>
                      <a:pt x="294399" y="95193"/>
                      <a:pt x="295558" y="102356"/>
                      <a:pt x="293952" y="109156"/>
                    </a:cubicBezTo>
                    <a:cubicBezTo>
                      <a:pt x="291776" y="116624"/>
                      <a:pt x="287680" y="123397"/>
                      <a:pt x="282072" y="128778"/>
                    </a:cubicBezTo>
                    <a:cubicBezTo>
                      <a:pt x="275068" y="135807"/>
                      <a:pt x="267246" y="141980"/>
                      <a:pt x="258788" y="147161"/>
                    </a:cubicBezTo>
                    <a:lnTo>
                      <a:pt x="291101" y="166211"/>
                    </a:lnTo>
                    <a:lnTo>
                      <a:pt x="273709" y="176213"/>
                    </a:lnTo>
                    <a:lnTo>
                      <a:pt x="241111" y="157163"/>
                    </a:lnTo>
                    <a:cubicBezTo>
                      <a:pt x="225582" y="164830"/>
                      <a:pt x="209349" y="170993"/>
                      <a:pt x="192642" y="175546"/>
                    </a:cubicBezTo>
                    <a:cubicBezTo>
                      <a:pt x="175117" y="180394"/>
                      <a:pt x="157221" y="183737"/>
                      <a:pt x="139135"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473" y="143828"/>
                    </a:cubicBezTo>
                    <a:cubicBezTo>
                      <a:pt x="190988" y="141256"/>
                      <a:pt x="199313" y="138074"/>
                      <a:pt x="207372" y="134303"/>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604" y="87106"/>
                      <a:pt x="551" y="80172"/>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66" y="17031"/>
                      <a:pt x="75783" y="11668"/>
                      <a:pt x="90856" y="7906"/>
                    </a:cubicBezTo>
                    <a:cubicBezTo>
                      <a:pt x="105188" y="4239"/>
                      <a:pt x="119767" y="1591"/>
                      <a:pt x="134479" y="0"/>
                    </a:cubicBezTo>
                    <a:close/>
                    <a:moveTo>
                      <a:pt x="63200" y="83629"/>
                    </a:moveTo>
                    <a:cubicBezTo>
                      <a:pt x="69881" y="87468"/>
                      <a:pt x="77589" y="89135"/>
                      <a:pt x="85249" y="88392"/>
                    </a:cubicBezTo>
                    <a:cubicBezTo>
                      <a:pt x="95541" y="87211"/>
                      <a:pt x="105672" y="84915"/>
                      <a:pt x="115471" y="81534"/>
                    </a:cubicBezTo>
                    <a:lnTo>
                      <a:pt x="67952" y="54007"/>
                    </a:lnTo>
                    <a:cubicBezTo>
                      <a:pt x="50532" y="65437"/>
                      <a:pt x="48944" y="75314"/>
                      <a:pt x="63200" y="83629"/>
                    </a:cubicBezTo>
                    <a:close/>
                    <a:moveTo>
                      <a:pt x="230087" y="97536"/>
                    </a:moveTo>
                    <a:cubicBezTo>
                      <a:pt x="222788" y="93612"/>
                      <a:pt x="214434" y="92116"/>
                      <a:pt x="206232" y="93250"/>
                    </a:cubicBezTo>
                    <a:cubicBezTo>
                      <a:pt x="194989" y="94755"/>
                      <a:pt x="183898" y="97212"/>
                      <a:pt x="173064" y="100584"/>
                    </a:cubicBezTo>
                    <a:lnTo>
                      <a:pt x="220583" y="127921"/>
                    </a:lnTo>
                    <a:cubicBezTo>
                      <a:pt x="240541" y="115634"/>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90" name="Google Shape;3290;p37"/>
            <p:cNvSpPr/>
            <p:nvPr/>
          </p:nvSpPr>
          <p:spPr>
            <a:xfrm>
              <a:off x="2890886" y="2508793"/>
              <a:ext cx="205462" cy="301290"/>
            </a:xfrm>
            <a:custGeom>
              <a:avLst/>
              <a:gdLst/>
              <a:ahLst/>
              <a:cxnLst/>
              <a:rect l="l" t="t" r="r" b="b"/>
              <a:pathLst>
                <a:path w="205462" h="301290" extrusionOk="0">
                  <a:moveTo>
                    <a:pt x="72372" y="9965"/>
                  </a:moveTo>
                  <a:cubicBezTo>
                    <a:pt x="80545" y="-3179"/>
                    <a:pt x="142985" y="-11847"/>
                    <a:pt x="163608" y="41207"/>
                  </a:cubicBezTo>
                  <a:cubicBezTo>
                    <a:pt x="171306" y="61305"/>
                    <a:pt x="170166" y="112740"/>
                    <a:pt x="176628" y="145030"/>
                  </a:cubicBezTo>
                  <a:cubicBezTo>
                    <a:pt x="183091" y="177320"/>
                    <a:pt x="198582" y="195608"/>
                    <a:pt x="204094" y="221801"/>
                  </a:cubicBezTo>
                  <a:cubicBezTo>
                    <a:pt x="209606" y="247995"/>
                    <a:pt x="200578" y="292000"/>
                    <a:pt x="137568" y="299716"/>
                  </a:cubicBezTo>
                  <a:cubicBezTo>
                    <a:pt x="74558" y="307431"/>
                    <a:pt x="26088" y="285333"/>
                    <a:pt x="11262" y="265140"/>
                  </a:cubicBezTo>
                  <a:cubicBezTo>
                    <a:pt x="-3563" y="244947"/>
                    <a:pt x="-3944" y="202275"/>
                    <a:pt x="11262" y="179415"/>
                  </a:cubicBezTo>
                  <a:cubicBezTo>
                    <a:pt x="26468" y="156555"/>
                    <a:pt x="38443" y="137696"/>
                    <a:pt x="38063" y="10778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37"/>
            <p:cNvSpPr/>
            <p:nvPr/>
          </p:nvSpPr>
          <p:spPr>
            <a:xfrm>
              <a:off x="2906291" y="2506021"/>
              <a:ext cx="98213" cy="121997"/>
            </a:xfrm>
            <a:custGeom>
              <a:avLst/>
              <a:gdLst/>
              <a:ahLst/>
              <a:cxnLst/>
              <a:rect l="l" t="t" r="r" b="b"/>
              <a:pathLst>
                <a:path w="98213" h="121997" extrusionOk="0">
                  <a:moveTo>
                    <a:pt x="98213" y="3593"/>
                  </a:moveTo>
                  <a:cubicBezTo>
                    <a:pt x="98213" y="3593"/>
                    <a:pt x="50694" y="-9932"/>
                    <a:pt x="22183" y="15499"/>
                  </a:cubicBezTo>
                  <a:cubicBezTo>
                    <a:pt x="3095" y="33359"/>
                    <a:pt x="-4458" y="60400"/>
                    <a:pt x="2605" y="85603"/>
                  </a:cubicBezTo>
                  <a:cubicBezTo>
                    <a:pt x="6407" y="100558"/>
                    <a:pt x="14010" y="120846"/>
                    <a:pt x="25794" y="121989"/>
                  </a:cubicBezTo>
                  <a:cubicBezTo>
                    <a:pt x="37579" y="123132"/>
                    <a:pt x="98213" y="3593"/>
                    <a:pt x="98213" y="35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37"/>
            <p:cNvSpPr/>
            <p:nvPr/>
          </p:nvSpPr>
          <p:spPr>
            <a:xfrm>
              <a:off x="2925684" y="2638202"/>
              <a:ext cx="121328" cy="136036"/>
            </a:xfrm>
            <a:custGeom>
              <a:avLst/>
              <a:gdLst/>
              <a:ahLst/>
              <a:cxnLst/>
              <a:rect l="l" t="t" r="r" b="b"/>
              <a:pathLst>
                <a:path w="121328" h="136036" extrusionOk="0">
                  <a:moveTo>
                    <a:pt x="96782" y="0"/>
                  </a:moveTo>
                  <a:cubicBezTo>
                    <a:pt x="96782" y="0"/>
                    <a:pt x="93741" y="52483"/>
                    <a:pt x="94691" y="56388"/>
                  </a:cubicBezTo>
                  <a:cubicBezTo>
                    <a:pt x="95641" y="60293"/>
                    <a:pt x="115219" y="64008"/>
                    <a:pt x="120731" y="68580"/>
                  </a:cubicBezTo>
                  <a:cubicBezTo>
                    <a:pt x="126244" y="73152"/>
                    <a:pt x="92220" y="126397"/>
                    <a:pt x="74923" y="134302"/>
                  </a:cubicBezTo>
                  <a:cubicBezTo>
                    <a:pt x="57626" y="142208"/>
                    <a:pt x="4120" y="122015"/>
                    <a:pt x="414" y="95345"/>
                  </a:cubicBezTo>
                  <a:cubicBezTo>
                    <a:pt x="-3008" y="70771"/>
                    <a:pt x="15715" y="51721"/>
                    <a:pt x="22937" y="45053"/>
                  </a:cubicBezTo>
                  <a:cubicBezTo>
                    <a:pt x="27873" y="44701"/>
                    <a:pt x="32828" y="44701"/>
                    <a:pt x="37763" y="45053"/>
                  </a:cubicBezTo>
                  <a:lnTo>
                    <a:pt x="39284" y="19526"/>
                  </a:lnTo>
                  <a:cubicBezTo>
                    <a:pt x="62758" y="11716"/>
                    <a:pt x="96782" y="0"/>
                    <a:pt x="9678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37"/>
            <p:cNvSpPr/>
            <p:nvPr/>
          </p:nvSpPr>
          <p:spPr>
            <a:xfrm>
              <a:off x="2718513" y="2692113"/>
              <a:ext cx="229495" cy="326875"/>
            </a:xfrm>
            <a:custGeom>
              <a:avLst/>
              <a:gdLst/>
              <a:ahLst/>
              <a:cxnLst/>
              <a:rect l="l" t="t" r="r" b="b"/>
              <a:pathLst>
                <a:path w="229495" h="326875" extrusionOk="0">
                  <a:moveTo>
                    <a:pt x="149801" y="226409"/>
                  </a:moveTo>
                  <a:cubicBezTo>
                    <a:pt x="134955" y="246860"/>
                    <a:pt x="117366" y="265167"/>
                    <a:pt x="97530" y="280797"/>
                  </a:cubicBezTo>
                  <a:cubicBezTo>
                    <a:pt x="91255" y="287379"/>
                    <a:pt x="85323" y="294275"/>
                    <a:pt x="79758" y="301466"/>
                  </a:cubicBezTo>
                  <a:cubicBezTo>
                    <a:pt x="70365" y="312277"/>
                    <a:pt x="58256" y="320364"/>
                    <a:pt x="44689" y="324898"/>
                  </a:cubicBezTo>
                  <a:cubicBezTo>
                    <a:pt x="32810" y="327946"/>
                    <a:pt x="27868" y="327089"/>
                    <a:pt x="25682" y="324898"/>
                  </a:cubicBezTo>
                  <a:cubicBezTo>
                    <a:pt x="23496" y="322707"/>
                    <a:pt x="24636" y="319278"/>
                    <a:pt x="29768" y="317183"/>
                  </a:cubicBezTo>
                  <a:cubicBezTo>
                    <a:pt x="38175" y="314620"/>
                    <a:pt x="45992" y="310410"/>
                    <a:pt x="52767" y="304800"/>
                  </a:cubicBezTo>
                  <a:cubicBezTo>
                    <a:pt x="52767" y="304800"/>
                    <a:pt x="41743" y="309943"/>
                    <a:pt x="34805" y="312325"/>
                  </a:cubicBezTo>
                  <a:cubicBezTo>
                    <a:pt x="28672" y="314449"/>
                    <a:pt x="22276" y="315735"/>
                    <a:pt x="15798" y="316135"/>
                  </a:cubicBezTo>
                  <a:cubicBezTo>
                    <a:pt x="9240" y="316135"/>
                    <a:pt x="2397" y="308515"/>
                    <a:pt x="7529" y="306610"/>
                  </a:cubicBezTo>
                  <a:cubicBezTo>
                    <a:pt x="12661" y="304705"/>
                    <a:pt x="17508" y="304228"/>
                    <a:pt x="27677" y="300418"/>
                  </a:cubicBezTo>
                  <a:cubicBezTo>
                    <a:pt x="33058" y="298542"/>
                    <a:pt x="38147" y="295913"/>
                    <a:pt x="42788" y="292608"/>
                  </a:cubicBezTo>
                  <a:cubicBezTo>
                    <a:pt x="35731" y="294684"/>
                    <a:pt x="28516" y="296189"/>
                    <a:pt x="21215" y="297085"/>
                  </a:cubicBezTo>
                  <a:cubicBezTo>
                    <a:pt x="15118" y="298075"/>
                    <a:pt x="8868" y="297351"/>
                    <a:pt x="3158" y="294989"/>
                  </a:cubicBezTo>
                  <a:cubicBezTo>
                    <a:pt x="116" y="293656"/>
                    <a:pt x="-2545" y="288131"/>
                    <a:pt x="4298" y="286321"/>
                  </a:cubicBezTo>
                  <a:cubicBezTo>
                    <a:pt x="13203" y="285417"/>
                    <a:pt x="21954" y="283369"/>
                    <a:pt x="30339" y="280225"/>
                  </a:cubicBezTo>
                  <a:cubicBezTo>
                    <a:pt x="38322" y="276606"/>
                    <a:pt x="43359" y="272796"/>
                    <a:pt x="41553" y="272034"/>
                  </a:cubicBezTo>
                  <a:cubicBezTo>
                    <a:pt x="39747" y="271272"/>
                    <a:pt x="35281" y="273749"/>
                    <a:pt x="27202" y="273177"/>
                  </a:cubicBezTo>
                  <a:cubicBezTo>
                    <a:pt x="19124" y="272606"/>
                    <a:pt x="11711" y="267462"/>
                    <a:pt x="11806" y="263081"/>
                  </a:cubicBezTo>
                  <a:cubicBezTo>
                    <a:pt x="11901" y="258699"/>
                    <a:pt x="13517" y="261175"/>
                    <a:pt x="21310" y="260509"/>
                  </a:cubicBezTo>
                  <a:cubicBezTo>
                    <a:pt x="29654" y="258470"/>
                    <a:pt x="38135" y="257042"/>
                    <a:pt x="46685" y="256223"/>
                  </a:cubicBezTo>
                  <a:cubicBezTo>
                    <a:pt x="55089" y="256594"/>
                    <a:pt x="63498" y="255594"/>
                    <a:pt x="71585" y="253270"/>
                  </a:cubicBezTo>
                  <a:cubicBezTo>
                    <a:pt x="80138" y="250698"/>
                    <a:pt x="99336" y="227648"/>
                    <a:pt x="113972" y="206597"/>
                  </a:cubicBezTo>
                  <a:cubicBezTo>
                    <a:pt x="130121" y="183099"/>
                    <a:pt x="142917" y="157448"/>
                    <a:pt x="151987" y="130397"/>
                  </a:cubicBezTo>
                  <a:cubicBezTo>
                    <a:pt x="160825" y="101251"/>
                    <a:pt x="170995" y="46863"/>
                    <a:pt x="178788" y="27908"/>
                  </a:cubicBezTo>
                  <a:cubicBezTo>
                    <a:pt x="186581" y="8954"/>
                    <a:pt x="199221" y="381"/>
                    <a:pt x="211576" y="0"/>
                  </a:cubicBezTo>
                  <a:cubicBezTo>
                    <a:pt x="226021" y="0"/>
                    <a:pt x="232199" y="19050"/>
                    <a:pt x="228397" y="35052"/>
                  </a:cubicBezTo>
                  <a:cubicBezTo>
                    <a:pt x="221175" y="63627"/>
                    <a:pt x="189052" y="174689"/>
                    <a:pt x="149801" y="22640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37"/>
            <p:cNvSpPr/>
            <p:nvPr/>
          </p:nvSpPr>
          <p:spPr>
            <a:xfrm>
              <a:off x="2890388" y="2682707"/>
              <a:ext cx="176857" cy="233853"/>
            </a:xfrm>
            <a:custGeom>
              <a:avLst/>
              <a:gdLst/>
              <a:ahLst/>
              <a:cxnLst/>
              <a:rect l="l" t="t" r="r" b="b"/>
              <a:pathLst>
                <a:path w="176857" h="233853" extrusionOk="0">
                  <a:moveTo>
                    <a:pt x="139301" y="16931"/>
                  </a:moveTo>
                  <a:cubicBezTo>
                    <a:pt x="154031" y="19217"/>
                    <a:pt x="170853" y="27122"/>
                    <a:pt x="173134" y="35219"/>
                  </a:cubicBezTo>
                  <a:cubicBezTo>
                    <a:pt x="179252" y="64308"/>
                    <a:pt x="177812" y="94483"/>
                    <a:pt x="168952" y="122849"/>
                  </a:cubicBezTo>
                  <a:cubicBezTo>
                    <a:pt x="156217" y="156663"/>
                    <a:pt x="141772" y="218099"/>
                    <a:pt x="134454" y="232196"/>
                  </a:cubicBezTo>
                  <a:cubicBezTo>
                    <a:pt x="96503" y="237510"/>
                    <a:pt x="57869" y="229967"/>
                    <a:pt x="24685" y="210764"/>
                  </a:cubicBezTo>
                  <a:cubicBezTo>
                    <a:pt x="24685" y="210764"/>
                    <a:pt x="21644" y="151995"/>
                    <a:pt x="21454" y="132564"/>
                  </a:cubicBezTo>
                  <a:cubicBezTo>
                    <a:pt x="-26065" y="91130"/>
                    <a:pt x="14516" y="39981"/>
                    <a:pt x="54717" y="357"/>
                  </a:cubicBezTo>
                  <a:cubicBezTo>
                    <a:pt x="59520" y="-119"/>
                    <a:pt x="64359" y="-119"/>
                    <a:pt x="69163" y="357"/>
                  </a:cubicBezTo>
                  <a:cubicBezTo>
                    <a:pt x="69163" y="357"/>
                    <a:pt x="33333" y="42743"/>
                    <a:pt x="58233" y="67032"/>
                  </a:cubicBezTo>
                  <a:cubicBezTo>
                    <a:pt x="111645" y="50554"/>
                    <a:pt x="122194" y="26551"/>
                    <a:pt x="139301" y="1693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37"/>
            <p:cNvSpPr/>
            <p:nvPr/>
          </p:nvSpPr>
          <p:spPr>
            <a:xfrm>
              <a:off x="2921860" y="2515790"/>
              <a:ext cx="130560" cy="160797"/>
            </a:xfrm>
            <a:custGeom>
              <a:avLst/>
              <a:gdLst/>
              <a:ahLst/>
              <a:cxnLst/>
              <a:rect l="l" t="t" r="r" b="b"/>
              <a:pathLst>
                <a:path w="130560" h="160797" extrusionOk="0">
                  <a:moveTo>
                    <a:pt x="2717" y="57260"/>
                  </a:moveTo>
                  <a:lnTo>
                    <a:pt x="2717" y="57260"/>
                  </a:lnTo>
                  <a:cubicBezTo>
                    <a:pt x="8039" y="23542"/>
                    <a:pt x="32369" y="-1890"/>
                    <a:pt x="67058" y="110"/>
                  </a:cubicBezTo>
                  <a:cubicBezTo>
                    <a:pt x="103762" y="1787"/>
                    <a:pt x="132161" y="32962"/>
                    <a:pt x="130490" y="69748"/>
                  </a:cubicBezTo>
                  <a:cubicBezTo>
                    <a:pt x="129521" y="91084"/>
                    <a:pt x="118410" y="110667"/>
                    <a:pt x="100606" y="122411"/>
                  </a:cubicBezTo>
                  <a:cubicBezTo>
                    <a:pt x="99408" y="127526"/>
                    <a:pt x="97622" y="132479"/>
                    <a:pt x="95284" y="137175"/>
                  </a:cubicBezTo>
                  <a:cubicBezTo>
                    <a:pt x="82929" y="151463"/>
                    <a:pt x="50331" y="160607"/>
                    <a:pt x="39497" y="160797"/>
                  </a:cubicBezTo>
                  <a:cubicBezTo>
                    <a:pt x="29993" y="160797"/>
                    <a:pt x="22200" y="152129"/>
                    <a:pt x="13457" y="137651"/>
                  </a:cubicBezTo>
                  <a:cubicBezTo>
                    <a:pt x="-4791" y="107457"/>
                    <a:pt x="-134" y="74024"/>
                    <a:pt x="2717" y="5726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37"/>
            <p:cNvSpPr/>
            <p:nvPr/>
          </p:nvSpPr>
          <p:spPr>
            <a:xfrm>
              <a:off x="2927048" y="2514816"/>
              <a:ext cx="130747" cy="123290"/>
            </a:xfrm>
            <a:custGeom>
              <a:avLst/>
              <a:gdLst/>
              <a:ahLst/>
              <a:cxnLst/>
              <a:rect l="l" t="t" r="r" b="b"/>
              <a:pathLst>
                <a:path w="130747" h="123290" extrusionOk="0">
                  <a:moveTo>
                    <a:pt x="72609" y="1657"/>
                  </a:moveTo>
                  <a:cubicBezTo>
                    <a:pt x="97034" y="6514"/>
                    <a:pt x="116992" y="13372"/>
                    <a:pt x="123644" y="37280"/>
                  </a:cubicBezTo>
                  <a:cubicBezTo>
                    <a:pt x="128206" y="53853"/>
                    <a:pt x="134098" y="84905"/>
                    <a:pt x="128396" y="98526"/>
                  </a:cubicBezTo>
                  <a:lnTo>
                    <a:pt x="124975" y="108051"/>
                  </a:lnTo>
                  <a:lnTo>
                    <a:pt x="95418" y="123291"/>
                  </a:lnTo>
                  <a:cubicBezTo>
                    <a:pt x="95418" y="123291"/>
                    <a:pt x="81637" y="111765"/>
                    <a:pt x="85914" y="78047"/>
                  </a:cubicBezTo>
                  <a:cubicBezTo>
                    <a:pt x="85678" y="73494"/>
                    <a:pt x="84234" y="69094"/>
                    <a:pt x="81733" y="65283"/>
                  </a:cubicBezTo>
                  <a:cubicBezTo>
                    <a:pt x="79886" y="62102"/>
                    <a:pt x="78510" y="58673"/>
                    <a:pt x="77646" y="55092"/>
                  </a:cubicBezTo>
                  <a:cubicBezTo>
                    <a:pt x="74170" y="46024"/>
                    <a:pt x="67371" y="38633"/>
                    <a:pt x="58638" y="34423"/>
                  </a:cubicBezTo>
                  <a:cubicBezTo>
                    <a:pt x="36685" y="22040"/>
                    <a:pt x="4562" y="32708"/>
                    <a:pt x="0" y="37185"/>
                  </a:cubicBezTo>
                  <a:cubicBezTo>
                    <a:pt x="12785" y="9638"/>
                    <a:pt x="43070" y="-5182"/>
                    <a:pt x="72609" y="165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37"/>
            <p:cNvSpPr/>
            <p:nvPr/>
          </p:nvSpPr>
          <p:spPr>
            <a:xfrm>
              <a:off x="2770258" y="3324285"/>
              <a:ext cx="102779" cy="78901"/>
            </a:xfrm>
            <a:custGeom>
              <a:avLst/>
              <a:gdLst/>
              <a:ahLst/>
              <a:cxnLst/>
              <a:rect l="l" t="t" r="r" b="b"/>
              <a:pathLst>
                <a:path w="102779" h="78901" extrusionOk="0">
                  <a:moveTo>
                    <a:pt x="95300" y="3"/>
                  </a:moveTo>
                  <a:cubicBezTo>
                    <a:pt x="82945" y="10099"/>
                    <a:pt x="63843" y="3146"/>
                    <a:pt x="62892" y="4003"/>
                  </a:cubicBezTo>
                  <a:cubicBezTo>
                    <a:pt x="48523" y="16481"/>
                    <a:pt x="33449" y="28120"/>
                    <a:pt x="17749" y="38864"/>
                  </a:cubicBezTo>
                  <a:cubicBezTo>
                    <a:pt x="10051" y="44961"/>
                    <a:pt x="-1924" y="53057"/>
                    <a:pt x="262" y="64677"/>
                  </a:cubicBezTo>
                  <a:cubicBezTo>
                    <a:pt x="4064" y="85537"/>
                    <a:pt x="37327" y="79060"/>
                    <a:pt x="49872" y="72678"/>
                  </a:cubicBezTo>
                  <a:cubicBezTo>
                    <a:pt x="62417" y="66297"/>
                    <a:pt x="72681" y="55819"/>
                    <a:pt x="84561" y="48389"/>
                  </a:cubicBezTo>
                  <a:cubicBezTo>
                    <a:pt x="93019" y="43151"/>
                    <a:pt x="101383" y="40389"/>
                    <a:pt x="102713" y="29339"/>
                  </a:cubicBezTo>
                  <a:cubicBezTo>
                    <a:pt x="103473" y="22958"/>
                    <a:pt x="97486" y="-283"/>
                    <a:pt x="95300"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37"/>
            <p:cNvSpPr/>
            <p:nvPr/>
          </p:nvSpPr>
          <p:spPr>
            <a:xfrm>
              <a:off x="2770711" y="3349338"/>
              <a:ext cx="102274" cy="53559"/>
            </a:xfrm>
            <a:custGeom>
              <a:avLst/>
              <a:gdLst/>
              <a:ahLst/>
              <a:cxnLst/>
              <a:rect l="l" t="t" r="r" b="b"/>
              <a:pathLst>
                <a:path w="102274" h="53559" extrusionOk="0">
                  <a:moveTo>
                    <a:pt x="102071" y="0"/>
                  </a:moveTo>
                  <a:cubicBezTo>
                    <a:pt x="100455" y="10287"/>
                    <a:pt x="92567" y="13145"/>
                    <a:pt x="83823" y="18383"/>
                  </a:cubicBezTo>
                  <a:cubicBezTo>
                    <a:pt x="71754" y="25908"/>
                    <a:pt x="61109" y="36671"/>
                    <a:pt x="48564" y="43053"/>
                  </a:cubicBezTo>
                  <a:cubicBezTo>
                    <a:pt x="36019" y="49435"/>
                    <a:pt x="8078" y="54769"/>
                    <a:pt x="0" y="39910"/>
                  </a:cubicBezTo>
                  <a:cubicBezTo>
                    <a:pt x="4372" y="60008"/>
                    <a:pt x="37065" y="53721"/>
                    <a:pt x="49420" y="47339"/>
                  </a:cubicBezTo>
                  <a:cubicBezTo>
                    <a:pt x="61775" y="40958"/>
                    <a:pt x="72229" y="30480"/>
                    <a:pt x="84109" y="23051"/>
                  </a:cubicBezTo>
                  <a:cubicBezTo>
                    <a:pt x="92567" y="17812"/>
                    <a:pt x="100930" y="15050"/>
                    <a:pt x="102261" y="4001"/>
                  </a:cubicBezTo>
                  <a:cubicBezTo>
                    <a:pt x="102304" y="2667"/>
                    <a:pt x="102241" y="1324"/>
                    <a:pt x="10207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37"/>
            <p:cNvSpPr/>
            <p:nvPr/>
          </p:nvSpPr>
          <p:spPr>
            <a:xfrm>
              <a:off x="2718772" y="3290474"/>
              <a:ext cx="94135" cy="73100"/>
            </a:xfrm>
            <a:custGeom>
              <a:avLst/>
              <a:gdLst/>
              <a:ahLst/>
              <a:cxnLst/>
              <a:rect l="l" t="t" r="r" b="b"/>
              <a:pathLst>
                <a:path w="94135" h="73100" extrusionOk="0">
                  <a:moveTo>
                    <a:pt x="86722" y="0"/>
                  </a:moveTo>
                  <a:cubicBezTo>
                    <a:pt x="75413" y="9525"/>
                    <a:pt x="58211" y="4096"/>
                    <a:pt x="57546" y="4953"/>
                  </a:cubicBezTo>
                  <a:cubicBezTo>
                    <a:pt x="44378" y="16202"/>
                    <a:pt x="30609" y="26727"/>
                    <a:pt x="16299" y="36481"/>
                  </a:cubicBezTo>
                  <a:cubicBezTo>
                    <a:pt x="9266" y="42005"/>
                    <a:pt x="-1758" y="49435"/>
                    <a:pt x="238" y="60103"/>
                  </a:cubicBezTo>
                  <a:cubicBezTo>
                    <a:pt x="3849" y="79153"/>
                    <a:pt x="34261" y="73247"/>
                    <a:pt x="45761" y="67437"/>
                  </a:cubicBezTo>
                  <a:cubicBezTo>
                    <a:pt x="57260" y="61627"/>
                    <a:pt x="66669" y="51911"/>
                    <a:pt x="77504" y="45148"/>
                  </a:cubicBezTo>
                  <a:cubicBezTo>
                    <a:pt x="85297" y="40386"/>
                    <a:pt x="92900" y="37814"/>
                    <a:pt x="94135" y="28004"/>
                  </a:cubicBezTo>
                  <a:cubicBezTo>
                    <a:pt x="93742" y="18240"/>
                    <a:pt x="91212" y="8677"/>
                    <a:pt x="86722"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37"/>
            <p:cNvSpPr/>
            <p:nvPr/>
          </p:nvSpPr>
          <p:spPr>
            <a:xfrm>
              <a:off x="2719200" y="3314572"/>
              <a:ext cx="93731" cy="48987"/>
            </a:xfrm>
            <a:custGeom>
              <a:avLst/>
              <a:gdLst/>
              <a:ahLst/>
              <a:cxnLst/>
              <a:rect l="l" t="t" r="r" b="b"/>
              <a:pathLst>
                <a:path w="93731" h="48987" extrusionOk="0">
                  <a:moveTo>
                    <a:pt x="93517" y="0"/>
                  </a:moveTo>
                  <a:cubicBezTo>
                    <a:pt x="91997" y="9525"/>
                    <a:pt x="84014" y="12002"/>
                    <a:pt x="76791" y="16764"/>
                  </a:cubicBezTo>
                  <a:cubicBezTo>
                    <a:pt x="65766" y="23622"/>
                    <a:pt x="55977" y="33528"/>
                    <a:pt x="44573" y="39434"/>
                  </a:cubicBezTo>
                  <a:cubicBezTo>
                    <a:pt x="33168" y="45339"/>
                    <a:pt x="7413" y="50102"/>
                    <a:pt x="0" y="36481"/>
                  </a:cubicBezTo>
                  <a:cubicBezTo>
                    <a:pt x="4087" y="54864"/>
                    <a:pt x="33929" y="49149"/>
                    <a:pt x="45333" y="43339"/>
                  </a:cubicBezTo>
                  <a:cubicBezTo>
                    <a:pt x="56738" y="37529"/>
                    <a:pt x="66241" y="27813"/>
                    <a:pt x="77076" y="21050"/>
                  </a:cubicBezTo>
                  <a:cubicBezTo>
                    <a:pt x="84869" y="16288"/>
                    <a:pt x="92472" y="13716"/>
                    <a:pt x="93707" y="3905"/>
                  </a:cubicBezTo>
                  <a:cubicBezTo>
                    <a:pt x="93771" y="2600"/>
                    <a:pt x="93707" y="1296"/>
                    <a:pt x="935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37"/>
            <p:cNvSpPr/>
            <p:nvPr/>
          </p:nvSpPr>
          <p:spPr>
            <a:xfrm>
              <a:off x="2753699" y="2913665"/>
              <a:ext cx="223980" cy="387148"/>
            </a:xfrm>
            <a:custGeom>
              <a:avLst/>
              <a:gdLst/>
              <a:ahLst/>
              <a:cxnLst/>
              <a:rect l="l" t="t" r="r" b="b"/>
              <a:pathLst>
                <a:path w="223980" h="387148" extrusionOk="0">
                  <a:moveTo>
                    <a:pt x="222484" y="14288"/>
                  </a:moveTo>
                  <a:cubicBezTo>
                    <a:pt x="189070" y="18698"/>
                    <a:pt x="155091" y="13754"/>
                    <a:pt x="124310" y="0"/>
                  </a:cubicBezTo>
                  <a:cubicBezTo>
                    <a:pt x="124310" y="10478"/>
                    <a:pt x="125355" y="19717"/>
                    <a:pt x="125355" y="19717"/>
                  </a:cubicBezTo>
                  <a:cubicBezTo>
                    <a:pt x="85439" y="48292"/>
                    <a:pt x="5227" y="95917"/>
                    <a:pt x="0" y="128683"/>
                  </a:cubicBezTo>
                  <a:cubicBezTo>
                    <a:pt x="5227" y="232601"/>
                    <a:pt x="21003" y="381000"/>
                    <a:pt x="25470" y="383096"/>
                  </a:cubicBezTo>
                  <a:cubicBezTo>
                    <a:pt x="38015" y="389096"/>
                    <a:pt x="46759" y="388144"/>
                    <a:pt x="52651" y="382143"/>
                  </a:cubicBezTo>
                  <a:cubicBezTo>
                    <a:pt x="52651" y="382143"/>
                    <a:pt x="77836" y="294132"/>
                    <a:pt x="70518" y="164973"/>
                  </a:cubicBezTo>
                  <a:cubicBezTo>
                    <a:pt x="70518" y="164973"/>
                    <a:pt x="210414" y="102870"/>
                    <a:pt x="219537" y="68961"/>
                  </a:cubicBezTo>
                  <a:cubicBezTo>
                    <a:pt x="223607" y="55254"/>
                    <a:pt x="224900" y="40881"/>
                    <a:pt x="223339" y="26670"/>
                  </a:cubicBezTo>
                  <a:cubicBezTo>
                    <a:pt x="223244" y="22574"/>
                    <a:pt x="222959" y="18383"/>
                    <a:pt x="222484" y="1428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37"/>
            <p:cNvSpPr/>
            <p:nvPr/>
          </p:nvSpPr>
          <p:spPr>
            <a:xfrm>
              <a:off x="2814713" y="2914427"/>
              <a:ext cx="222989" cy="419220"/>
            </a:xfrm>
            <a:custGeom>
              <a:avLst/>
              <a:gdLst/>
              <a:ahLst/>
              <a:cxnLst/>
              <a:rect l="l" t="t" r="r" b="b"/>
              <a:pathLst>
                <a:path w="222989" h="419220" extrusionOk="0">
                  <a:moveTo>
                    <a:pt x="207943" y="0"/>
                  </a:moveTo>
                  <a:cubicBezTo>
                    <a:pt x="181465" y="11887"/>
                    <a:pt x="152119" y="15821"/>
                    <a:pt x="123454" y="11334"/>
                  </a:cubicBezTo>
                  <a:cubicBezTo>
                    <a:pt x="123454" y="25241"/>
                    <a:pt x="125450" y="51340"/>
                    <a:pt x="125450" y="51340"/>
                  </a:cubicBezTo>
                  <a:cubicBezTo>
                    <a:pt x="85534" y="79915"/>
                    <a:pt x="5227" y="127540"/>
                    <a:pt x="0" y="160210"/>
                  </a:cubicBezTo>
                  <a:cubicBezTo>
                    <a:pt x="5227" y="264128"/>
                    <a:pt x="14921" y="414623"/>
                    <a:pt x="19008" y="416528"/>
                  </a:cubicBezTo>
                  <a:cubicBezTo>
                    <a:pt x="30005" y="421205"/>
                    <a:pt x="42648" y="419719"/>
                    <a:pt x="52271" y="412623"/>
                  </a:cubicBezTo>
                  <a:cubicBezTo>
                    <a:pt x="52271" y="412623"/>
                    <a:pt x="77456" y="325755"/>
                    <a:pt x="70138" y="196596"/>
                  </a:cubicBezTo>
                  <a:cubicBezTo>
                    <a:pt x="70138" y="194119"/>
                    <a:pt x="189981" y="134969"/>
                    <a:pt x="205187" y="119348"/>
                  </a:cubicBezTo>
                  <a:cubicBezTo>
                    <a:pt x="220393" y="103727"/>
                    <a:pt x="223339" y="80486"/>
                    <a:pt x="222959" y="58293"/>
                  </a:cubicBezTo>
                  <a:cubicBezTo>
                    <a:pt x="221907" y="38052"/>
                    <a:pt x="216800" y="18221"/>
                    <a:pt x="20794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3" name="Google Shape;3303;p37"/>
            <p:cNvSpPr/>
            <p:nvPr/>
          </p:nvSpPr>
          <p:spPr>
            <a:xfrm>
              <a:off x="2731717" y="2888138"/>
              <a:ext cx="333476" cy="307358"/>
            </a:xfrm>
            <a:custGeom>
              <a:avLst/>
              <a:gdLst/>
              <a:ahLst/>
              <a:cxnLst/>
              <a:rect l="l" t="t" r="r" b="b"/>
              <a:pathLst>
                <a:path w="333476" h="307358" extrusionOk="0">
                  <a:moveTo>
                    <a:pt x="320305" y="48292"/>
                  </a:moveTo>
                  <a:cubicBezTo>
                    <a:pt x="320305" y="48292"/>
                    <a:pt x="364593" y="126968"/>
                    <a:pt x="290749" y="167449"/>
                  </a:cubicBezTo>
                  <a:cubicBezTo>
                    <a:pt x="212818" y="210121"/>
                    <a:pt x="165299" y="220123"/>
                    <a:pt x="165299" y="220123"/>
                  </a:cubicBezTo>
                  <a:lnTo>
                    <a:pt x="153609" y="222885"/>
                  </a:lnTo>
                  <a:cubicBezTo>
                    <a:pt x="157270" y="250003"/>
                    <a:pt x="157270" y="277492"/>
                    <a:pt x="153609" y="304609"/>
                  </a:cubicBezTo>
                  <a:cubicBezTo>
                    <a:pt x="153609" y="304609"/>
                    <a:pt x="98012" y="323659"/>
                    <a:pt x="27114" y="261461"/>
                  </a:cubicBezTo>
                  <a:lnTo>
                    <a:pt x="3544" y="185261"/>
                  </a:lnTo>
                  <a:lnTo>
                    <a:pt x="788" y="165545"/>
                  </a:lnTo>
                  <a:cubicBezTo>
                    <a:pt x="-1935" y="151667"/>
                    <a:pt x="2495" y="137350"/>
                    <a:pt x="12573" y="127445"/>
                  </a:cubicBezTo>
                  <a:cubicBezTo>
                    <a:pt x="29585" y="112014"/>
                    <a:pt x="83566" y="72390"/>
                    <a:pt x="117114" y="49721"/>
                  </a:cubicBezTo>
                  <a:cubicBezTo>
                    <a:pt x="150663" y="27051"/>
                    <a:pt x="177463" y="5429"/>
                    <a:pt x="177463" y="5429"/>
                  </a:cubicBezTo>
                  <a:lnTo>
                    <a:pt x="183261" y="0"/>
                  </a:lnTo>
                  <a:cubicBezTo>
                    <a:pt x="183261" y="0"/>
                    <a:pt x="223082" y="31718"/>
                    <a:pt x="295786" y="21050"/>
                  </a:cubicBezTo>
                  <a:cubicBezTo>
                    <a:pt x="305324" y="28794"/>
                    <a:pt x="313597" y="37986"/>
                    <a:pt x="320305" y="482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4" name="Google Shape;3304;p37"/>
            <p:cNvSpPr/>
            <p:nvPr/>
          </p:nvSpPr>
          <p:spPr>
            <a:xfrm>
              <a:off x="2999836" y="2706202"/>
              <a:ext cx="116284" cy="406848"/>
            </a:xfrm>
            <a:custGeom>
              <a:avLst/>
              <a:gdLst/>
              <a:ahLst/>
              <a:cxnLst/>
              <a:rect l="l" t="t" r="r" b="b"/>
              <a:pathLst>
                <a:path w="116284" h="406848" extrusionOk="0">
                  <a:moveTo>
                    <a:pt x="8279" y="347003"/>
                  </a:moveTo>
                  <a:cubicBezTo>
                    <a:pt x="15045" y="340870"/>
                    <a:pt x="22221" y="335202"/>
                    <a:pt x="29758" y="330049"/>
                  </a:cubicBezTo>
                  <a:cubicBezTo>
                    <a:pt x="37682" y="326020"/>
                    <a:pt x="44955" y="320819"/>
                    <a:pt x="51331" y="314619"/>
                  </a:cubicBezTo>
                  <a:cubicBezTo>
                    <a:pt x="58174" y="307761"/>
                    <a:pt x="68153" y="279186"/>
                    <a:pt x="73475" y="251373"/>
                  </a:cubicBezTo>
                  <a:cubicBezTo>
                    <a:pt x="78266" y="220207"/>
                    <a:pt x="77720" y="188441"/>
                    <a:pt x="71860" y="157456"/>
                  </a:cubicBezTo>
                  <a:cubicBezTo>
                    <a:pt x="62686" y="120423"/>
                    <a:pt x="50251" y="84276"/>
                    <a:pt x="34700" y="49443"/>
                  </a:cubicBezTo>
                  <a:cubicBezTo>
                    <a:pt x="25196" y="28583"/>
                    <a:pt x="30423" y="15819"/>
                    <a:pt x="39452" y="6580"/>
                  </a:cubicBezTo>
                  <a:cubicBezTo>
                    <a:pt x="50001" y="-4278"/>
                    <a:pt x="61025" y="-3993"/>
                    <a:pt x="73570" y="25154"/>
                  </a:cubicBezTo>
                  <a:cubicBezTo>
                    <a:pt x="91364" y="65864"/>
                    <a:pt x="104534" y="108459"/>
                    <a:pt x="112821" y="152122"/>
                  </a:cubicBezTo>
                  <a:cubicBezTo>
                    <a:pt x="117848" y="183869"/>
                    <a:pt x="117402" y="216254"/>
                    <a:pt x="111490" y="247848"/>
                  </a:cubicBezTo>
                  <a:cubicBezTo>
                    <a:pt x="106282" y="275538"/>
                    <a:pt x="97767" y="302503"/>
                    <a:pt x="86115" y="328144"/>
                  </a:cubicBezTo>
                  <a:cubicBezTo>
                    <a:pt x="82884" y="335669"/>
                    <a:pt x="82314" y="342051"/>
                    <a:pt x="77847" y="356719"/>
                  </a:cubicBezTo>
                  <a:cubicBezTo>
                    <a:pt x="73538" y="371788"/>
                    <a:pt x="65683" y="385608"/>
                    <a:pt x="54943" y="397010"/>
                  </a:cubicBezTo>
                  <a:cubicBezTo>
                    <a:pt x="45439" y="405963"/>
                    <a:pt x="40402" y="407678"/>
                    <a:pt x="37741" y="406535"/>
                  </a:cubicBezTo>
                  <a:cubicBezTo>
                    <a:pt x="35080" y="405392"/>
                    <a:pt x="34605" y="401677"/>
                    <a:pt x="38501" y="397010"/>
                  </a:cubicBezTo>
                  <a:cubicBezTo>
                    <a:pt x="45267" y="390181"/>
                    <a:pt x="50741" y="382180"/>
                    <a:pt x="54658" y="373388"/>
                  </a:cubicBezTo>
                  <a:cubicBezTo>
                    <a:pt x="54658" y="373388"/>
                    <a:pt x="46294" y="384532"/>
                    <a:pt x="40877" y="390247"/>
                  </a:cubicBezTo>
                  <a:cubicBezTo>
                    <a:pt x="36077" y="395448"/>
                    <a:pt x="30612" y="400001"/>
                    <a:pt x="24626" y="403773"/>
                  </a:cubicBezTo>
                  <a:cubicBezTo>
                    <a:pt x="18829" y="407202"/>
                    <a:pt x="9610" y="403106"/>
                    <a:pt x="13411" y="398343"/>
                  </a:cubicBezTo>
                  <a:cubicBezTo>
                    <a:pt x="17213" y="393581"/>
                    <a:pt x="21490" y="391009"/>
                    <a:pt x="29283" y="382246"/>
                  </a:cubicBezTo>
                  <a:cubicBezTo>
                    <a:pt x="33505" y="377636"/>
                    <a:pt x="37144" y="372512"/>
                    <a:pt x="40117" y="367006"/>
                  </a:cubicBezTo>
                  <a:cubicBezTo>
                    <a:pt x="34526" y="372540"/>
                    <a:pt x="28521" y="377636"/>
                    <a:pt x="22155" y="382246"/>
                  </a:cubicBezTo>
                  <a:cubicBezTo>
                    <a:pt x="17168" y="386199"/>
                    <a:pt x="11176" y="388675"/>
                    <a:pt x="4858" y="389390"/>
                  </a:cubicBezTo>
                  <a:cubicBezTo>
                    <a:pt x="1627" y="389390"/>
                    <a:pt x="-2935" y="385580"/>
                    <a:pt x="2577" y="380341"/>
                  </a:cubicBezTo>
                  <a:cubicBezTo>
                    <a:pt x="10475" y="374912"/>
                    <a:pt x="17659" y="368511"/>
                    <a:pt x="23961" y="361291"/>
                  </a:cubicBezTo>
                  <a:cubicBezTo>
                    <a:pt x="29853" y="353671"/>
                    <a:pt x="32989" y="347575"/>
                    <a:pt x="31088" y="347670"/>
                  </a:cubicBezTo>
                  <a:cubicBezTo>
                    <a:pt x="29188" y="347766"/>
                    <a:pt x="25956" y="352433"/>
                    <a:pt x="18353" y="355957"/>
                  </a:cubicBezTo>
                  <a:cubicBezTo>
                    <a:pt x="10750" y="359481"/>
                    <a:pt x="2007" y="358338"/>
                    <a:pt x="486" y="354052"/>
                  </a:cubicBezTo>
                  <a:cubicBezTo>
                    <a:pt x="-1034" y="349766"/>
                    <a:pt x="1342" y="351576"/>
                    <a:pt x="8279" y="34700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37"/>
            <p:cNvSpPr/>
            <p:nvPr/>
          </p:nvSpPr>
          <p:spPr>
            <a:xfrm>
              <a:off x="3022743" y="2701064"/>
              <a:ext cx="69955" cy="89236"/>
            </a:xfrm>
            <a:custGeom>
              <a:avLst/>
              <a:gdLst/>
              <a:ahLst/>
              <a:cxnLst/>
              <a:rect l="l" t="t" r="r" b="b"/>
              <a:pathLst>
                <a:path w="69955" h="89236" extrusionOk="0">
                  <a:moveTo>
                    <a:pt x="69956" y="69535"/>
                  </a:moveTo>
                  <a:cubicBezTo>
                    <a:pt x="69956" y="69535"/>
                    <a:pt x="43060" y="93443"/>
                    <a:pt x="12933" y="88585"/>
                  </a:cubicBezTo>
                  <a:lnTo>
                    <a:pt x="1338" y="38484"/>
                  </a:lnTo>
                  <a:cubicBezTo>
                    <a:pt x="1338" y="38484"/>
                    <a:pt x="-6550" y="12099"/>
                    <a:pt x="15974" y="2098"/>
                  </a:cubicBezTo>
                  <a:cubicBezTo>
                    <a:pt x="38498" y="-7903"/>
                    <a:pt x="60167" y="18386"/>
                    <a:pt x="69956" y="6953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37"/>
            <p:cNvSpPr/>
            <p:nvPr/>
          </p:nvSpPr>
          <p:spPr>
            <a:xfrm>
              <a:off x="2885136" y="2682643"/>
              <a:ext cx="59968" cy="63096"/>
            </a:xfrm>
            <a:custGeom>
              <a:avLst/>
              <a:gdLst/>
              <a:ahLst/>
              <a:cxnLst/>
              <a:rect l="l" t="t" r="r" b="b"/>
              <a:pathLst>
                <a:path w="59968" h="63096" extrusionOk="0">
                  <a:moveTo>
                    <a:pt x="59969" y="422"/>
                  </a:moveTo>
                  <a:cubicBezTo>
                    <a:pt x="59969" y="422"/>
                    <a:pt x="30887" y="-8532"/>
                    <a:pt x="0" y="56048"/>
                  </a:cubicBezTo>
                  <a:lnTo>
                    <a:pt x="11500" y="63096"/>
                  </a:lnTo>
                  <a:cubicBezTo>
                    <a:pt x="25902" y="40903"/>
                    <a:pt x="42113" y="19939"/>
                    <a:pt x="59969" y="42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37"/>
            <p:cNvSpPr/>
            <p:nvPr/>
          </p:nvSpPr>
          <p:spPr>
            <a:xfrm>
              <a:off x="4136405" y="305709"/>
              <a:ext cx="1608303" cy="2009690"/>
            </a:xfrm>
            <a:custGeom>
              <a:avLst/>
              <a:gdLst/>
              <a:ahLst/>
              <a:cxnLst/>
              <a:rect l="l" t="t" r="r" b="b"/>
              <a:pathLst>
                <a:path w="1608303" h="2009690" extrusionOk="0">
                  <a:moveTo>
                    <a:pt x="1566509" y="879931"/>
                  </a:moveTo>
                  <a:lnTo>
                    <a:pt x="54267" y="4869"/>
                  </a:lnTo>
                  <a:cubicBezTo>
                    <a:pt x="46749" y="-388"/>
                    <a:pt x="37093" y="-1464"/>
                    <a:pt x="28606" y="2011"/>
                  </a:cubicBezTo>
                  <a:lnTo>
                    <a:pt x="28606" y="2011"/>
                  </a:lnTo>
                  <a:cubicBezTo>
                    <a:pt x="27970" y="2304"/>
                    <a:pt x="27371" y="2654"/>
                    <a:pt x="26801" y="3059"/>
                  </a:cubicBezTo>
                  <a:lnTo>
                    <a:pt x="0" y="18966"/>
                  </a:lnTo>
                  <a:lnTo>
                    <a:pt x="12925" y="42302"/>
                  </a:lnTo>
                  <a:lnTo>
                    <a:pt x="12925" y="1035093"/>
                  </a:lnTo>
                  <a:cubicBezTo>
                    <a:pt x="12925" y="1065573"/>
                    <a:pt x="31458" y="1101006"/>
                    <a:pt x="54267" y="1114150"/>
                  </a:cubicBezTo>
                  <a:lnTo>
                    <a:pt x="1557195" y="1983783"/>
                  </a:lnTo>
                  <a:lnTo>
                    <a:pt x="1561282" y="2009691"/>
                  </a:lnTo>
                  <a:lnTo>
                    <a:pt x="1591884" y="1992070"/>
                  </a:lnTo>
                  <a:cubicBezTo>
                    <a:pt x="1593367" y="1991412"/>
                    <a:pt x="1594773" y="1990574"/>
                    <a:pt x="1596066" y="1989593"/>
                  </a:cubicBezTo>
                  <a:lnTo>
                    <a:pt x="1596066" y="1989593"/>
                  </a:lnTo>
                  <a:cubicBezTo>
                    <a:pt x="1604800" y="1981363"/>
                    <a:pt x="1609248" y="1969552"/>
                    <a:pt x="1608136" y="1957589"/>
                  </a:cubicBezTo>
                  <a:lnTo>
                    <a:pt x="1608136" y="958988"/>
                  </a:lnTo>
                  <a:cubicBezTo>
                    <a:pt x="1607851" y="928508"/>
                    <a:pt x="1589793" y="893075"/>
                    <a:pt x="1566509" y="879931"/>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37"/>
            <p:cNvSpPr/>
            <p:nvPr/>
          </p:nvSpPr>
          <p:spPr>
            <a:xfrm>
              <a:off x="4119583" y="322825"/>
              <a:ext cx="1594925" cy="1994313"/>
            </a:xfrm>
            <a:custGeom>
              <a:avLst/>
              <a:gdLst/>
              <a:ahLst/>
              <a:cxnLst/>
              <a:rect l="l" t="t" r="r" b="b"/>
              <a:pathLst>
                <a:path w="1594925" h="1994313" extrusionOk="0">
                  <a:moveTo>
                    <a:pt x="1553584" y="1989336"/>
                  </a:moveTo>
                  <a:lnTo>
                    <a:pt x="41342" y="1114274"/>
                  </a:lnTo>
                  <a:cubicBezTo>
                    <a:pt x="18532" y="1101035"/>
                    <a:pt x="0" y="1065697"/>
                    <a:pt x="0" y="1035122"/>
                  </a:cubicBezTo>
                  <a:lnTo>
                    <a:pt x="0" y="36235"/>
                  </a:lnTo>
                  <a:cubicBezTo>
                    <a:pt x="0" y="5755"/>
                    <a:pt x="19008" y="-8247"/>
                    <a:pt x="41342" y="4993"/>
                  </a:cubicBezTo>
                  <a:lnTo>
                    <a:pt x="1553584" y="880055"/>
                  </a:lnTo>
                  <a:cubicBezTo>
                    <a:pt x="1576393" y="893199"/>
                    <a:pt x="1594925" y="928632"/>
                    <a:pt x="1594925" y="959112"/>
                  </a:cubicBezTo>
                  <a:lnTo>
                    <a:pt x="1594925" y="1957999"/>
                  </a:lnTo>
                  <a:cubicBezTo>
                    <a:pt x="1594925" y="1988479"/>
                    <a:pt x="1576393" y="2002576"/>
                    <a:pt x="1553584" y="1989336"/>
                  </a:cubicBezTo>
                  <a:close/>
                </a:path>
              </a:pathLst>
            </a:custGeom>
            <a:solidFill>
              <a:srgbClr val="F8F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37"/>
            <p:cNvSpPr/>
            <p:nvPr/>
          </p:nvSpPr>
          <p:spPr>
            <a:xfrm>
              <a:off x="4241517" y="588041"/>
              <a:ext cx="58543" cy="817911"/>
            </a:xfrm>
            <a:custGeom>
              <a:avLst/>
              <a:gdLst/>
              <a:ahLst/>
              <a:cxnLst/>
              <a:rect l="l" t="t" r="r" b="b"/>
              <a:pathLst>
                <a:path w="58543" h="817911" extrusionOk="0">
                  <a:moveTo>
                    <a:pt x="57878" y="817912"/>
                  </a:moveTo>
                  <a:lnTo>
                    <a:pt x="0" y="783431"/>
                  </a:lnTo>
                  <a:lnTo>
                    <a:pt x="760" y="0"/>
                  </a:lnTo>
                  <a:lnTo>
                    <a:pt x="58543" y="34481"/>
                  </a:lnTo>
                  <a:lnTo>
                    <a:pt x="57878" y="81791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37"/>
            <p:cNvSpPr/>
            <p:nvPr/>
          </p:nvSpPr>
          <p:spPr>
            <a:xfrm>
              <a:off x="4241517" y="1216214"/>
              <a:ext cx="58448" cy="189833"/>
            </a:xfrm>
            <a:custGeom>
              <a:avLst/>
              <a:gdLst/>
              <a:ahLst/>
              <a:cxnLst/>
              <a:rect l="l" t="t" r="r" b="b"/>
              <a:pathLst>
                <a:path w="58448" h="189833" extrusionOk="0">
                  <a:moveTo>
                    <a:pt x="57878" y="189833"/>
                  </a:moveTo>
                  <a:lnTo>
                    <a:pt x="0" y="156115"/>
                  </a:lnTo>
                  <a:lnTo>
                    <a:pt x="570" y="0"/>
                  </a:lnTo>
                  <a:lnTo>
                    <a:pt x="58448" y="33814"/>
                  </a:lnTo>
                  <a:lnTo>
                    <a:pt x="57878" y="18983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37"/>
            <p:cNvSpPr/>
            <p:nvPr/>
          </p:nvSpPr>
          <p:spPr>
            <a:xfrm>
              <a:off x="4424940" y="694149"/>
              <a:ext cx="58353" cy="818006"/>
            </a:xfrm>
            <a:custGeom>
              <a:avLst/>
              <a:gdLst/>
              <a:ahLst/>
              <a:cxnLst/>
              <a:rect l="l" t="t" r="r" b="b"/>
              <a:pathLst>
                <a:path w="58353" h="818006" extrusionOk="0">
                  <a:moveTo>
                    <a:pt x="57878" y="818007"/>
                  </a:moveTo>
                  <a:lnTo>
                    <a:pt x="0" y="783336"/>
                  </a:lnTo>
                  <a:lnTo>
                    <a:pt x="570" y="0"/>
                  </a:lnTo>
                  <a:lnTo>
                    <a:pt x="58353" y="34766"/>
                  </a:lnTo>
                  <a:lnTo>
                    <a:pt x="57878" y="81800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37"/>
            <p:cNvSpPr/>
            <p:nvPr/>
          </p:nvSpPr>
          <p:spPr>
            <a:xfrm>
              <a:off x="4424940" y="1350993"/>
              <a:ext cx="58353" cy="161258"/>
            </a:xfrm>
            <a:custGeom>
              <a:avLst/>
              <a:gdLst/>
              <a:ahLst/>
              <a:cxnLst/>
              <a:rect l="l" t="t" r="r" b="b"/>
              <a:pathLst>
                <a:path w="58353" h="161258" extrusionOk="0">
                  <a:moveTo>
                    <a:pt x="57878" y="161258"/>
                  </a:moveTo>
                  <a:lnTo>
                    <a:pt x="0" y="127444"/>
                  </a:lnTo>
                  <a:lnTo>
                    <a:pt x="475" y="0"/>
                  </a:lnTo>
                  <a:lnTo>
                    <a:pt x="58353" y="33719"/>
                  </a:lnTo>
                  <a:lnTo>
                    <a:pt x="57878" y="16125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37"/>
            <p:cNvSpPr/>
            <p:nvPr/>
          </p:nvSpPr>
          <p:spPr>
            <a:xfrm>
              <a:off x="4608458" y="801877"/>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37"/>
            <p:cNvSpPr/>
            <p:nvPr/>
          </p:nvSpPr>
          <p:spPr>
            <a:xfrm>
              <a:off x="4608458" y="1266316"/>
              <a:ext cx="59113" cy="352044"/>
            </a:xfrm>
            <a:custGeom>
              <a:avLst/>
              <a:gdLst/>
              <a:ahLst/>
              <a:cxnLst/>
              <a:rect l="l" t="t" r="r" b="b"/>
              <a:pathLst>
                <a:path w="59113" h="352044" extrusionOk="0">
                  <a:moveTo>
                    <a:pt x="57878" y="352044"/>
                  </a:moveTo>
                  <a:lnTo>
                    <a:pt x="0" y="318325"/>
                  </a:lnTo>
                  <a:lnTo>
                    <a:pt x="1235" y="0"/>
                  </a:lnTo>
                  <a:lnTo>
                    <a:pt x="59113" y="33814"/>
                  </a:lnTo>
                  <a:lnTo>
                    <a:pt x="57878" y="3520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37"/>
            <p:cNvSpPr/>
            <p:nvPr/>
          </p:nvSpPr>
          <p:spPr>
            <a:xfrm>
              <a:off x="4793306" y="908938"/>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37"/>
            <p:cNvSpPr/>
            <p:nvPr/>
          </p:nvSpPr>
          <p:spPr>
            <a:xfrm>
              <a:off x="4793306" y="1421097"/>
              <a:ext cx="58923" cy="304228"/>
            </a:xfrm>
            <a:custGeom>
              <a:avLst/>
              <a:gdLst/>
              <a:ahLst/>
              <a:cxnLst/>
              <a:rect l="l" t="t" r="r" b="b"/>
              <a:pathLst>
                <a:path w="58923" h="304228" extrusionOk="0">
                  <a:moveTo>
                    <a:pt x="57783" y="304229"/>
                  </a:moveTo>
                  <a:lnTo>
                    <a:pt x="0" y="270510"/>
                  </a:lnTo>
                  <a:lnTo>
                    <a:pt x="1046" y="0"/>
                  </a:lnTo>
                  <a:lnTo>
                    <a:pt x="58924" y="33719"/>
                  </a:lnTo>
                  <a:lnTo>
                    <a:pt x="57783" y="30422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37"/>
            <p:cNvSpPr/>
            <p:nvPr/>
          </p:nvSpPr>
          <p:spPr>
            <a:xfrm>
              <a:off x="4978440" y="1016189"/>
              <a:ext cx="60919" cy="816483"/>
            </a:xfrm>
            <a:custGeom>
              <a:avLst/>
              <a:gdLst/>
              <a:ahLst/>
              <a:cxnLst/>
              <a:rect l="l" t="t" r="r" b="b"/>
              <a:pathLst>
                <a:path w="60919" h="816483" extrusionOk="0">
                  <a:moveTo>
                    <a:pt x="57783" y="816483"/>
                  </a:moveTo>
                  <a:lnTo>
                    <a:pt x="0" y="782669"/>
                  </a:lnTo>
                  <a:lnTo>
                    <a:pt x="3136" y="0"/>
                  </a:lnTo>
                  <a:lnTo>
                    <a:pt x="60919" y="33719"/>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37"/>
            <p:cNvSpPr/>
            <p:nvPr/>
          </p:nvSpPr>
          <p:spPr>
            <a:xfrm>
              <a:off x="4978440" y="1384997"/>
              <a:ext cx="59493" cy="447484"/>
            </a:xfrm>
            <a:custGeom>
              <a:avLst/>
              <a:gdLst/>
              <a:ahLst/>
              <a:cxnLst/>
              <a:rect l="l" t="t" r="r" b="b"/>
              <a:pathLst>
                <a:path w="59493" h="447484" extrusionOk="0">
                  <a:moveTo>
                    <a:pt x="57878" y="447485"/>
                  </a:moveTo>
                  <a:lnTo>
                    <a:pt x="0" y="413671"/>
                  </a:lnTo>
                  <a:lnTo>
                    <a:pt x="1615" y="0"/>
                  </a:lnTo>
                  <a:lnTo>
                    <a:pt x="59494" y="33719"/>
                  </a:lnTo>
                  <a:lnTo>
                    <a:pt x="57878" y="4474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37"/>
            <p:cNvSpPr/>
            <p:nvPr/>
          </p:nvSpPr>
          <p:spPr>
            <a:xfrm>
              <a:off x="5164524" y="1123917"/>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0" name="Google Shape;3320;p37"/>
            <p:cNvSpPr/>
            <p:nvPr/>
          </p:nvSpPr>
          <p:spPr>
            <a:xfrm>
              <a:off x="5164524" y="1368614"/>
              <a:ext cx="59968" cy="571500"/>
            </a:xfrm>
            <a:custGeom>
              <a:avLst/>
              <a:gdLst/>
              <a:ahLst/>
              <a:cxnLst/>
              <a:rect l="l" t="t" r="r" b="b"/>
              <a:pathLst>
                <a:path w="59968" h="571500" extrusionOk="0">
                  <a:moveTo>
                    <a:pt x="57783" y="571500"/>
                  </a:moveTo>
                  <a:lnTo>
                    <a:pt x="0" y="537782"/>
                  </a:lnTo>
                  <a:lnTo>
                    <a:pt x="2091" y="0"/>
                  </a:lnTo>
                  <a:lnTo>
                    <a:pt x="59969" y="33814"/>
                  </a:lnTo>
                  <a:lnTo>
                    <a:pt x="57783" y="5715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37"/>
            <p:cNvSpPr/>
            <p:nvPr/>
          </p:nvSpPr>
          <p:spPr>
            <a:xfrm>
              <a:off x="5351084" y="1231931"/>
              <a:ext cx="61014" cy="816578"/>
            </a:xfrm>
            <a:custGeom>
              <a:avLst/>
              <a:gdLst/>
              <a:ahLst/>
              <a:cxnLst/>
              <a:rect l="l" t="t" r="r" b="b"/>
              <a:pathLst>
                <a:path w="61014" h="816578" extrusionOk="0">
                  <a:moveTo>
                    <a:pt x="57878" y="816578"/>
                  </a:moveTo>
                  <a:lnTo>
                    <a:pt x="0" y="782764"/>
                  </a:lnTo>
                  <a:lnTo>
                    <a:pt x="3136" y="0"/>
                  </a:lnTo>
                  <a:lnTo>
                    <a:pt x="61014" y="33814"/>
                  </a:lnTo>
                  <a:lnTo>
                    <a:pt x="57878"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37"/>
            <p:cNvSpPr/>
            <p:nvPr/>
          </p:nvSpPr>
          <p:spPr>
            <a:xfrm>
              <a:off x="5351179" y="1342992"/>
              <a:ext cx="60443" cy="705135"/>
            </a:xfrm>
            <a:custGeom>
              <a:avLst/>
              <a:gdLst/>
              <a:ahLst/>
              <a:cxnLst/>
              <a:rect l="l" t="t" r="r" b="b"/>
              <a:pathLst>
                <a:path w="60443" h="705135" extrusionOk="0">
                  <a:moveTo>
                    <a:pt x="57783" y="705136"/>
                  </a:moveTo>
                  <a:lnTo>
                    <a:pt x="0" y="671417"/>
                  </a:lnTo>
                  <a:lnTo>
                    <a:pt x="2661" y="0"/>
                  </a:lnTo>
                  <a:lnTo>
                    <a:pt x="60444" y="33814"/>
                  </a:lnTo>
                  <a:lnTo>
                    <a:pt x="57783" y="7051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37"/>
            <p:cNvSpPr/>
            <p:nvPr/>
          </p:nvSpPr>
          <p:spPr>
            <a:xfrm>
              <a:off x="5538879" y="1340706"/>
              <a:ext cx="61014" cy="816483"/>
            </a:xfrm>
            <a:custGeom>
              <a:avLst/>
              <a:gdLst/>
              <a:ahLst/>
              <a:cxnLst/>
              <a:rect l="l" t="t" r="r" b="b"/>
              <a:pathLst>
                <a:path w="61014" h="816483" extrusionOk="0">
                  <a:moveTo>
                    <a:pt x="57878" y="816483"/>
                  </a:moveTo>
                  <a:lnTo>
                    <a:pt x="0" y="782765"/>
                  </a:lnTo>
                  <a:lnTo>
                    <a:pt x="3136" y="0"/>
                  </a:lnTo>
                  <a:lnTo>
                    <a:pt x="61014" y="33814"/>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37"/>
            <p:cNvSpPr/>
            <p:nvPr/>
          </p:nvSpPr>
          <p:spPr>
            <a:xfrm>
              <a:off x="5538879" y="1442147"/>
              <a:ext cx="60634" cy="714660"/>
            </a:xfrm>
            <a:custGeom>
              <a:avLst/>
              <a:gdLst/>
              <a:ahLst/>
              <a:cxnLst/>
              <a:rect l="l" t="t" r="r" b="b"/>
              <a:pathLst>
                <a:path w="60634" h="714660" extrusionOk="0">
                  <a:moveTo>
                    <a:pt x="57878" y="714661"/>
                  </a:moveTo>
                  <a:lnTo>
                    <a:pt x="0" y="680847"/>
                  </a:lnTo>
                  <a:lnTo>
                    <a:pt x="2756" y="0"/>
                  </a:lnTo>
                  <a:lnTo>
                    <a:pt x="60634" y="33814"/>
                  </a:lnTo>
                  <a:lnTo>
                    <a:pt x="57878" y="7146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37"/>
            <p:cNvSpPr/>
            <p:nvPr/>
          </p:nvSpPr>
          <p:spPr>
            <a:xfrm>
              <a:off x="4516176" y="748442"/>
              <a:ext cx="61299" cy="816768"/>
            </a:xfrm>
            <a:custGeom>
              <a:avLst/>
              <a:gdLst/>
              <a:ahLst/>
              <a:cxnLst/>
              <a:rect l="l" t="t" r="r" b="b"/>
              <a:pathLst>
                <a:path w="61299" h="816768" extrusionOk="0">
                  <a:moveTo>
                    <a:pt x="58163" y="816769"/>
                  </a:moveTo>
                  <a:lnTo>
                    <a:pt x="0" y="782764"/>
                  </a:lnTo>
                  <a:lnTo>
                    <a:pt x="3136" y="0"/>
                  </a:lnTo>
                  <a:lnTo>
                    <a:pt x="61300" y="34004"/>
                  </a:lnTo>
                  <a:lnTo>
                    <a:pt x="58163" y="816769"/>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37"/>
            <p:cNvSpPr/>
            <p:nvPr/>
          </p:nvSpPr>
          <p:spPr>
            <a:xfrm>
              <a:off x="4516366" y="1270221"/>
              <a:ext cx="58923" cy="294893"/>
            </a:xfrm>
            <a:custGeom>
              <a:avLst/>
              <a:gdLst/>
              <a:ahLst/>
              <a:cxnLst/>
              <a:rect l="l" t="t" r="r" b="b"/>
              <a:pathLst>
                <a:path w="58923" h="294893" extrusionOk="0">
                  <a:moveTo>
                    <a:pt x="57783" y="294894"/>
                  </a:moveTo>
                  <a:lnTo>
                    <a:pt x="0" y="261080"/>
                  </a:lnTo>
                  <a:lnTo>
                    <a:pt x="1045" y="0"/>
                  </a:lnTo>
                  <a:lnTo>
                    <a:pt x="58923" y="33814"/>
                  </a:lnTo>
                  <a:lnTo>
                    <a:pt x="57783" y="29489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37"/>
            <p:cNvSpPr/>
            <p:nvPr/>
          </p:nvSpPr>
          <p:spPr>
            <a:xfrm>
              <a:off x="4700740" y="855312"/>
              <a:ext cx="60919" cy="816578"/>
            </a:xfrm>
            <a:custGeom>
              <a:avLst/>
              <a:gdLst/>
              <a:ahLst/>
              <a:cxnLst/>
              <a:rect l="l" t="t" r="r" b="b"/>
              <a:pathLst>
                <a:path w="60919" h="816578" extrusionOk="0">
                  <a:moveTo>
                    <a:pt x="57783" y="816578"/>
                  </a:moveTo>
                  <a:lnTo>
                    <a:pt x="0" y="782765"/>
                  </a:lnTo>
                  <a:lnTo>
                    <a:pt x="3041"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37"/>
            <p:cNvSpPr/>
            <p:nvPr/>
          </p:nvSpPr>
          <p:spPr>
            <a:xfrm>
              <a:off x="4700740" y="1272031"/>
              <a:ext cx="59303" cy="399764"/>
            </a:xfrm>
            <a:custGeom>
              <a:avLst/>
              <a:gdLst/>
              <a:ahLst/>
              <a:cxnLst/>
              <a:rect l="l" t="t" r="r" b="b"/>
              <a:pathLst>
                <a:path w="59303" h="399764" extrusionOk="0">
                  <a:moveTo>
                    <a:pt x="57783" y="399764"/>
                  </a:moveTo>
                  <a:lnTo>
                    <a:pt x="0" y="365951"/>
                  </a:lnTo>
                  <a:lnTo>
                    <a:pt x="1426" y="0"/>
                  </a:lnTo>
                  <a:lnTo>
                    <a:pt x="59304" y="33814"/>
                  </a:lnTo>
                  <a:lnTo>
                    <a:pt x="57783" y="3997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37"/>
            <p:cNvSpPr/>
            <p:nvPr/>
          </p:nvSpPr>
          <p:spPr>
            <a:xfrm>
              <a:off x="4885398" y="962278"/>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37"/>
            <p:cNvSpPr/>
            <p:nvPr/>
          </p:nvSpPr>
          <p:spPr>
            <a:xfrm>
              <a:off x="4885398" y="1264506"/>
              <a:ext cx="59778" cy="514159"/>
            </a:xfrm>
            <a:custGeom>
              <a:avLst/>
              <a:gdLst/>
              <a:ahLst/>
              <a:cxnLst/>
              <a:rect l="l" t="t" r="r" b="b"/>
              <a:pathLst>
                <a:path w="59778" h="514159" extrusionOk="0">
                  <a:moveTo>
                    <a:pt x="57783" y="514159"/>
                  </a:moveTo>
                  <a:lnTo>
                    <a:pt x="0" y="480346"/>
                  </a:lnTo>
                  <a:lnTo>
                    <a:pt x="1901" y="0"/>
                  </a:lnTo>
                  <a:lnTo>
                    <a:pt x="59779" y="33719"/>
                  </a:lnTo>
                  <a:lnTo>
                    <a:pt x="57783" y="51415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37"/>
            <p:cNvSpPr/>
            <p:nvPr/>
          </p:nvSpPr>
          <p:spPr>
            <a:xfrm>
              <a:off x="5071197" y="1069910"/>
              <a:ext cx="60919" cy="816483"/>
            </a:xfrm>
            <a:custGeom>
              <a:avLst/>
              <a:gdLst/>
              <a:ahLst/>
              <a:cxnLst/>
              <a:rect l="l" t="t" r="r" b="b"/>
              <a:pathLst>
                <a:path w="60919" h="816483" extrusionOk="0">
                  <a:moveTo>
                    <a:pt x="57878" y="816483"/>
                  </a:moveTo>
                  <a:lnTo>
                    <a:pt x="0" y="782669"/>
                  </a:lnTo>
                  <a:lnTo>
                    <a:pt x="3136" y="0"/>
                  </a:lnTo>
                  <a:lnTo>
                    <a:pt x="60919" y="33719"/>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2" name="Google Shape;3332;p37"/>
            <p:cNvSpPr/>
            <p:nvPr/>
          </p:nvSpPr>
          <p:spPr>
            <a:xfrm>
              <a:off x="5071197" y="1371948"/>
              <a:ext cx="59778" cy="514254"/>
            </a:xfrm>
            <a:custGeom>
              <a:avLst/>
              <a:gdLst/>
              <a:ahLst/>
              <a:cxnLst/>
              <a:rect l="l" t="t" r="r" b="b"/>
              <a:pathLst>
                <a:path w="59778" h="514254" extrusionOk="0">
                  <a:moveTo>
                    <a:pt x="57878" y="514255"/>
                  </a:moveTo>
                  <a:lnTo>
                    <a:pt x="0" y="480441"/>
                  </a:lnTo>
                  <a:lnTo>
                    <a:pt x="1901" y="0"/>
                  </a:lnTo>
                  <a:lnTo>
                    <a:pt x="59779" y="33814"/>
                  </a:lnTo>
                  <a:lnTo>
                    <a:pt x="57878" y="51425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3" name="Google Shape;3333;p37"/>
            <p:cNvSpPr/>
            <p:nvPr/>
          </p:nvSpPr>
          <p:spPr>
            <a:xfrm>
              <a:off x="5257662" y="1177829"/>
              <a:ext cx="60919" cy="816482"/>
            </a:xfrm>
            <a:custGeom>
              <a:avLst/>
              <a:gdLst/>
              <a:ahLst/>
              <a:cxnLst/>
              <a:rect l="l" t="t" r="r" b="b"/>
              <a:pathLst>
                <a:path w="60919" h="816482" extrusionOk="0">
                  <a:moveTo>
                    <a:pt x="57783" y="816483"/>
                  </a:moveTo>
                  <a:lnTo>
                    <a:pt x="0" y="782765"/>
                  </a:lnTo>
                  <a:lnTo>
                    <a:pt x="3041"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37"/>
            <p:cNvSpPr/>
            <p:nvPr/>
          </p:nvSpPr>
          <p:spPr>
            <a:xfrm>
              <a:off x="5257662" y="1365376"/>
              <a:ext cx="60253" cy="628649"/>
            </a:xfrm>
            <a:custGeom>
              <a:avLst/>
              <a:gdLst/>
              <a:ahLst/>
              <a:cxnLst/>
              <a:rect l="l" t="t" r="r" b="b"/>
              <a:pathLst>
                <a:path w="60253" h="628649" extrusionOk="0">
                  <a:moveTo>
                    <a:pt x="57878" y="628650"/>
                  </a:moveTo>
                  <a:lnTo>
                    <a:pt x="0" y="594932"/>
                  </a:lnTo>
                  <a:lnTo>
                    <a:pt x="2376" y="0"/>
                  </a:lnTo>
                  <a:lnTo>
                    <a:pt x="60254" y="33719"/>
                  </a:lnTo>
                  <a:lnTo>
                    <a:pt x="57878" y="6286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37"/>
            <p:cNvSpPr/>
            <p:nvPr/>
          </p:nvSpPr>
          <p:spPr>
            <a:xfrm>
              <a:off x="5444886" y="1286223"/>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37"/>
            <p:cNvSpPr/>
            <p:nvPr/>
          </p:nvSpPr>
          <p:spPr>
            <a:xfrm>
              <a:off x="5444886" y="1359185"/>
              <a:ext cx="60729" cy="743235"/>
            </a:xfrm>
            <a:custGeom>
              <a:avLst/>
              <a:gdLst/>
              <a:ahLst/>
              <a:cxnLst/>
              <a:rect l="l" t="t" r="r" b="b"/>
              <a:pathLst>
                <a:path w="60729" h="743235" extrusionOk="0">
                  <a:moveTo>
                    <a:pt x="57878" y="743236"/>
                  </a:moveTo>
                  <a:lnTo>
                    <a:pt x="0" y="709422"/>
                  </a:lnTo>
                  <a:lnTo>
                    <a:pt x="2851" y="0"/>
                  </a:lnTo>
                  <a:lnTo>
                    <a:pt x="60729" y="33814"/>
                  </a:lnTo>
                  <a:lnTo>
                    <a:pt x="57878" y="7432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37"/>
            <p:cNvSpPr/>
            <p:nvPr/>
          </p:nvSpPr>
          <p:spPr>
            <a:xfrm>
              <a:off x="4333133" y="641190"/>
              <a:ext cx="58828" cy="817816"/>
            </a:xfrm>
            <a:custGeom>
              <a:avLst/>
              <a:gdLst/>
              <a:ahLst/>
              <a:cxnLst/>
              <a:rect l="l" t="t" r="r" b="b"/>
              <a:pathLst>
                <a:path w="58828" h="817816" extrusionOk="0">
                  <a:moveTo>
                    <a:pt x="57878" y="817817"/>
                  </a:moveTo>
                  <a:lnTo>
                    <a:pt x="0" y="783527"/>
                  </a:lnTo>
                  <a:lnTo>
                    <a:pt x="950" y="0"/>
                  </a:lnTo>
                  <a:lnTo>
                    <a:pt x="58828" y="34385"/>
                  </a:lnTo>
                  <a:lnTo>
                    <a:pt x="57878" y="81781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37"/>
            <p:cNvSpPr/>
            <p:nvPr/>
          </p:nvSpPr>
          <p:spPr>
            <a:xfrm>
              <a:off x="4333133" y="1231074"/>
              <a:ext cx="58638" cy="228028"/>
            </a:xfrm>
            <a:custGeom>
              <a:avLst/>
              <a:gdLst/>
              <a:ahLst/>
              <a:cxnLst/>
              <a:rect l="l" t="t" r="r" b="b"/>
              <a:pathLst>
                <a:path w="58638" h="228028" extrusionOk="0">
                  <a:moveTo>
                    <a:pt x="57783" y="228028"/>
                  </a:moveTo>
                  <a:lnTo>
                    <a:pt x="0" y="194215"/>
                  </a:lnTo>
                  <a:lnTo>
                    <a:pt x="760" y="0"/>
                  </a:lnTo>
                  <a:lnTo>
                    <a:pt x="58638" y="33718"/>
                  </a:lnTo>
                  <a:lnTo>
                    <a:pt x="57783" y="2280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37"/>
            <p:cNvSpPr/>
            <p:nvPr/>
          </p:nvSpPr>
          <p:spPr>
            <a:xfrm rot="-1801764">
              <a:off x="4182051" y="402648"/>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37"/>
            <p:cNvSpPr/>
            <p:nvPr/>
          </p:nvSpPr>
          <p:spPr>
            <a:xfrm rot="-1801764">
              <a:off x="4256393" y="445744"/>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37"/>
            <p:cNvSpPr/>
            <p:nvPr/>
          </p:nvSpPr>
          <p:spPr>
            <a:xfrm rot="-1801764">
              <a:off x="4330817" y="488696"/>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37"/>
            <p:cNvSpPr/>
            <p:nvPr/>
          </p:nvSpPr>
          <p:spPr>
            <a:xfrm>
              <a:off x="4106792" y="1565782"/>
              <a:ext cx="86160" cy="187928"/>
            </a:xfrm>
            <a:custGeom>
              <a:avLst/>
              <a:gdLst/>
              <a:ahLst/>
              <a:cxnLst/>
              <a:rect l="l" t="t" r="r" b="b"/>
              <a:pathLst>
                <a:path w="86160" h="187928" extrusionOk="0">
                  <a:moveTo>
                    <a:pt x="18969" y="0"/>
                  </a:moveTo>
                  <a:cubicBezTo>
                    <a:pt x="16973" y="17526"/>
                    <a:pt x="-3840" y="92964"/>
                    <a:pt x="627" y="118777"/>
                  </a:cubicBezTo>
                  <a:cubicBezTo>
                    <a:pt x="5093" y="144589"/>
                    <a:pt x="76657" y="187928"/>
                    <a:pt x="76657" y="187928"/>
                  </a:cubicBezTo>
                  <a:lnTo>
                    <a:pt x="86161" y="143637"/>
                  </a:lnTo>
                  <a:lnTo>
                    <a:pt x="46815" y="104966"/>
                  </a:lnTo>
                  <a:lnTo>
                    <a:pt x="57459" y="31718"/>
                  </a:ln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37"/>
            <p:cNvSpPr/>
            <p:nvPr/>
          </p:nvSpPr>
          <p:spPr>
            <a:xfrm>
              <a:off x="4118918" y="1488575"/>
              <a:ext cx="61869" cy="119039"/>
            </a:xfrm>
            <a:custGeom>
              <a:avLst/>
              <a:gdLst/>
              <a:ahLst/>
              <a:cxnLst/>
              <a:rect l="l" t="t" r="r" b="b"/>
              <a:pathLst>
                <a:path w="61869" h="119039" extrusionOk="0">
                  <a:moveTo>
                    <a:pt x="61870" y="2912"/>
                  </a:moveTo>
                  <a:cubicBezTo>
                    <a:pt x="47538" y="-3775"/>
                    <a:pt x="30479" y="1397"/>
                    <a:pt x="22239" y="14913"/>
                  </a:cubicBezTo>
                  <a:cubicBezTo>
                    <a:pt x="11785" y="32249"/>
                    <a:pt x="950" y="91780"/>
                    <a:pt x="0" y="101972"/>
                  </a:cubicBezTo>
                  <a:cubicBezTo>
                    <a:pt x="8496" y="113573"/>
                    <a:pt x="22362" y="119984"/>
                    <a:pt x="36685" y="11892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37"/>
            <p:cNvSpPr/>
            <p:nvPr/>
          </p:nvSpPr>
          <p:spPr>
            <a:xfrm>
              <a:off x="4255221" y="2314593"/>
              <a:ext cx="133508" cy="75339"/>
            </a:xfrm>
            <a:custGeom>
              <a:avLst/>
              <a:gdLst/>
              <a:ahLst/>
              <a:cxnLst/>
              <a:rect l="l" t="t" r="r" b="b"/>
              <a:pathLst>
                <a:path w="133508" h="75339" extrusionOk="0">
                  <a:moveTo>
                    <a:pt x="6824" y="18142"/>
                  </a:moveTo>
                  <a:cubicBezTo>
                    <a:pt x="22296" y="22429"/>
                    <a:pt x="38833" y="20409"/>
                    <a:pt x="52822" y="12522"/>
                  </a:cubicBezTo>
                  <a:cubicBezTo>
                    <a:pt x="63942" y="12522"/>
                    <a:pt x="124101" y="-12909"/>
                    <a:pt x="132274" y="8712"/>
                  </a:cubicBezTo>
                  <a:cubicBezTo>
                    <a:pt x="139497" y="27762"/>
                    <a:pt x="113266" y="45288"/>
                    <a:pt x="99486" y="48717"/>
                  </a:cubicBezTo>
                  <a:cubicBezTo>
                    <a:pt x="69074" y="56052"/>
                    <a:pt x="46550" y="71292"/>
                    <a:pt x="34385" y="73863"/>
                  </a:cubicBezTo>
                  <a:cubicBezTo>
                    <a:pt x="24881" y="75768"/>
                    <a:pt x="13477" y="77007"/>
                    <a:pt x="5874" y="69863"/>
                  </a:cubicBezTo>
                  <a:cubicBezTo>
                    <a:pt x="-2110" y="61291"/>
                    <a:pt x="-2110" y="29382"/>
                    <a:pt x="6824" y="1814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37"/>
            <p:cNvSpPr/>
            <p:nvPr/>
          </p:nvSpPr>
          <p:spPr>
            <a:xfrm>
              <a:off x="4257103" y="2327115"/>
              <a:ext cx="131644" cy="62816"/>
            </a:xfrm>
            <a:custGeom>
              <a:avLst/>
              <a:gdLst/>
              <a:ahLst/>
              <a:cxnLst/>
              <a:rect l="l" t="t" r="r" b="b"/>
              <a:pathLst>
                <a:path w="131644" h="62816" extrusionOk="0">
                  <a:moveTo>
                    <a:pt x="32503" y="56102"/>
                  </a:moveTo>
                  <a:cubicBezTo>
                    <a:pt x="44668" y="53531"/>
                    <a:pt x="67192" y="38291"/>
                    <a:pt x="97604" y="30956"/>
                  </a:cubicBezTo>
                  <a:cubicBezTo>
                    <a:pt x="109294" y="28099"/>
                    <a:pt x="129347" y="15240"/>
                    <a:pt x="131437" y="0"/>
                  </a:cubicBezTo>
                  <a:cubicBezTo>
                    <a:pt x="134098" y="17526"/>
                    <a:pt x="110529" y="33052"/>
                    <a:pt x="97604" y="36195"/>
                  </a:cubicBezTo>
                  <a:cubicBezTo>
                    <a:pt x="67192" y="43529"/>
                    <a:pt x="44668" y="58769"/>
                    <a:pt x="32503" y="61341"/>
                  </a:cubicBezTo>
                  <a:cubicBezTo>
                    <a:pt x="22999" y="63246"/>
                    <a:pt x="11595" y="64484"/>
                    <a:pt x="3992" y="57341"/>
                  </a:cubicBezTo>
                  <a:cubicBezTo>
                    <a:pt x="2081" y="55293"/>
                    <a:pt x="713" y="52807"/>
                    <a:pt x="0" y="50102"/>
                  </a:cubicBezTo>
                  <a:cubicBezTo>
                    <a:pt x="9266" y="57169"/>
                    <a:pt x="21336" y="59398"/>
                    <a:pt x="32503" y="56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37"/>
            <p:cNvSpPr/>
            <p:nvPr/>
          </p:nvSpPr>
          <p:spPr>
            <a:xfrm>
              <a:off x="4157606" y="2270641"/>
              <a:ext cx="133494" cy="75381"/>
            </a:xfrm>
            <a:custGeom>
              <a:avLst/>
              <a:gdLst/>
              <a:ahLst/>
              <a:cxnLst/>
              <a:rect l="l" t="t" r="r" b="b"/>
              <a:pathLst>
                <a:path w="133494" h="75381" extrusionOk="0">
                  <a:moveTo>
                    <a:pt x="6835" y="18184"/>
                  </a:moveTo>
                  <a:cubicBezTo>
                    <a:pt x="22307" y="22413"/>
                    <a:pt x="38825" y="20394"/>
                    <a:pt x="52833" y="12564"/>
                  </a:cubicBezTo>
                  <a:cubicBezTo>
                    <a:pt x="63953" y="12564"/>
                    <a:pt x="124112" y="-12963"/>
                    <a:pt x="132285" y="8754"/>
                  </a:cubicBezTo>
                  <a:cubicBezTo>
                    <a:pt x="139413" y="27804"/>
                    <a:pt x="113277" y="45330"/>
                    <a:pt x="99497" y="48759"/>
                  </a:cubicBezTo>
                  <a:cubicBezTo>
                    <a:pt x="69085" y="56094"/>
                    <a:pt x="46561" y="71334"/>
                    <a:pt x="34396" y="73905"/>
                  </a:cubicBezTo>
                  <a:cubicBezTo>
                    <a:pt x="24892" y="75810"/>
                    <a:pt x="13488" y="77049"/>
                    <a:pt x="5885" y="69905"/>
                  </a:cubicBezTo>
                  <a:cubicBezTo>
                    <a:pt x="-2479" y="61332"/>
                    <a:pt x="-1718" y="29519"/>
                    <a:pt x="6835" y="1818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37"/>
            <p:cNvSpPr/>
            <p:nvPr/>
          </p:nvSpPr>
          <p:spPr>
            <a:xfrm>
              <a:off x="4159499" y="2283205"/>
              <a:ext cx="131564" cy="62816"/>
            </a:xfrm>
            <a:custGeom>
              <a:avLst/>
              <a:gdLst/>
              <a:ahLst/>
              <a:cxnLst/>
              <a:rect l="l" t="t" r="r" b="b"/>
              <a:pathLst>
                <a:path w="131564" h="62816" extrusionOk="0">
                  <a:moveTo>
                    <a:pt x="32503" y="56007"/>
                  </a:moveTo>
                  <a:cubicBezTo>
                    <a:pt x="44668" y="53435"/>
                    <a:pt x="67192" y="38291"/>
                    <a:pt x="97604" y="30861"/>
                  </a:cubicBezTo>
                  <a:cubicBezTo>
                    <a:pt x="109199" y="28099"/>
                    <a:pt x="129347" y="15240"/>
                    <a:pt x="131342" y="0"/>
                  </a:cubicBezTo>
                  <a:cubicBezTo>
                    <a:pt x="134098" y="17526"/>
                    <a:pt x="110529" y="33052"/>
                    <a:pt x="97604" y="36195"/>
                  </a:cubicBezTo>
                  <a:cubicBezTo>
                    <a:pt x="67192" y="43529"/>
                    <a:pt x="44668" y="58769"/>
                    <a:pt x="32503" y="61341"/>
                  </a:cubicBezTo>
                  <a:cubicBezTo>
                    <a:pt x="22999" y="63246"/>
                    <a:pt x="11595" y="64484"/>
                    <a:pt x="3992" y="57341"/>
                  </a:cubicBezTo>
                  <a:cubicBezTo>
                    <a:pt x="2081" y="55255"/>
                    <a:pt x="713" y="52740"/>
                    <a:pt x="0" y="50006"/>
                  </a:cubicBezTo>
                  <a:cubicBezTo>
                    <a:pt x="9228" y="57160"/>
                    <a:pt x="21336" y="59398"/>
                    <a:pt x="32503" y="5600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37"/>
            <p:cNvSpPr/>
            <p:nvPr/>
          </p:nvSpPr>
          <p:spPr>
            <a:xfrm>
              <a:off x="4157684" y="1783524"/>
              <a:ext cx="195217" cy="552238"/>
            </a:xfrm>
            <a:custGeom>
              <a:avLst/>
              <a:gdLst/>
              <a:ahLst/>
              <a:cxnLst/>
              <a:rect l="l" t="t" r="r" b="b"/>
              <a:pathLst>
                <a:path w="195217" h="552238" extrusionOk="0">
                  <a:moveTo>
                    <a:pt x="5522" y="341376"/>
                  </a:moveTo>
                  <a:cubicBezTo>
                    <a:pt x="8135" y="318964"/>
                    <a:pt x="12783" y="296837"/>
                    <a:pt x="19397" y="275272"/>
                  </a:cubicBezTo>
                  <a:cubicBezTo>
                    <a:pt x="19397" y="275272"/>
                    <a:pt x="15311" y="218122"/>
                    <a:pt x="13220" y="164211"/>
                  </a:cubicBezTo>
                  <a:cubicBezTo>
                    <a:pt x="10844" y="102870"/>
                    <a:pt x="-10350" y="48863"/>
                    <a:pt x="6377" y="0"/>
                  </a:cubicBezTo>
                  <a:lnTo>
                    <a:pt x="195217" y="42005"/>
                  </a:lnTo>
                  <a:cubicBezTo>
                    <a:pt x="195217" y="42005"/>
                    <a:pt x="183813" y="286607"/>
                    <a:pt x="181247" y="316230"/>
                  </a:cubicBezTo>
                  <a:cubicBezTo>
                    <a:pt x="179869" y="339280"/>
                    <a:pt x="177046" y="362217"/>
                    <a:pt x="172789" y="384905"/>
                  </a:cubicBezTo>
                  <a:cubicBezTo>
                    <a:pt x="164140" y="432530"/>
                    <a:pt x="150169" y="545306"/>
                    <a:pt x="150169" y="545306"/>
                  </a:cubicBezTo>
                  <a:cubicBezTo>
                    <a:pt x="135800" y="552212"/>
                    <a:pt x="119510" y="554022"/>
                    <a:pt x="103981" y="550450"/>
                  </a:cubicBezTo>
                  <a:cubicBezTo>
                    <a:pt x="103981" y="550450"/>
                    <a:pt x="105407" y="407575"/>
                    <a:pt x="106737" y="373475"/>
                  </a:cubicBezTo>
                  <a:cubicBezTo>
                    <a:pt x="108258" y="331660"/>
                    <a:pt x="109588" y="334899"/>
                    <a:pt x="109588" y="334899"/>
                  </a:cubicBezTo>
                  <a:lnTo>
                    <a:pt x="103316" y="230791"/>
                  </a:lnTo>
                  <a:lnTo>
                    <a:pt x="99229" y="179451"/>
                  </a:lnTo>
                  <a:cubicBezTo>
                    <a:pt x="99229" y="179451"/>
                    <a:pt x="94002" y="217551"/>
                    <a:pt x="90581" y="251365"/>
                  </a:cubicBezTo>
                  <a:cubicBezTo>
                    <a:pt x="87635" y="280988"/>
                    <a:pt x="80507" y="307753"/>
                    <a:pt x="72524" y="362807"/>
                  </a:cubicBezTo>
                  <a:cubicBezTo>
                    <a:pt x="65681" y="410432"/>
                    <a:pt x="54466" y="506539"/>
                    <a:pt x="54466" y="506539"/>
                  </a:cubicBezTo>
                  <a:cubicBezTo>
                    <a:pt x="34508" y="518160"/>
                    <a:pt x="6947" y="508540"/>
                    <a:pt x="6947" y="508540"/>
                  </a:cubicBezTo>
                  <a:cubicBezTo>
                    <a:pt x="6947" y="508540"/>
                    <a:pt x="390" y="382810"/>
                    <a:pt x="5522" y="3413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37"/>
            <p:cNvSpPr/>
            <p:nvPr/>
          </p:nvSpPr>
          <p:spPr>
            <a:xfrm>
              <a:off x="4182697" y="1330426"/>
              <a:ext cx="141754" cy="227198"/>
            </a:xfrm>
            <a:custGeom>
              <a:avLst/>
              <a:gdLst/>
              <a:ahLst/>
              <a:cxnLst/>
              <a:rect l="l" t="t" r="r" b="b"/>
              <a:pathLst>
                <a:path w="141754" h="227198" extrusionOk="0">
                  <a:moveTo>
                    <a:pt x="8069" y="162109"/>
                  </a:moveTo>
                  <a:cubicBezTo>
                    <a:pt x="22515" y="162776"/>
                    <a:pt x="33159" y="166490"/>
                    <a:pt x="34965" y="162109"/>
                  </a:cubicBezTo>
                  <a:cubicBezTo>
                    <a:pt x="36533" y="154689"/>
                    <a:pt x="37645" y="147183"/>
                    <a:pt x="38291" y="139630"/>
                  </a:cubicBezTo>
                  <a:cubicBezTo>
                    <a:pt x="36581" y="135439"/>
                    <a:pt x="35155" y="130962"/>
                    <a:pt x="35155" y="130962"/>
                  </a:cubicBezTo>
                  <a:cubicBezTo>
                    <a:pt x="17098" y="119818"/>
                    <a:pt x="11395" y="100196"/>
                    <a:pt x="9019" y="77432"/>
                  </a:cubicBezTo>
                  <a:cubicBezTo>
                    <a:pt x="5028" y="38474"/>
                    <a:pt x="25936" y="4375"/>
                    <a:pt x="64807" y="374"/>
                  </a:cubicBezTo>
                  <a:cubicBezTo>
                    <a:pt x="101396" y="-3436"/>
                    <a:pt x="128197" y="22282"/>
                    <a:pt x="135420" y="57524"/>
                  </a:cubicBezTo>
                  <a:cubicBezTo>
                    <a:pt x="139221" y="74955"/>
                    <a:pt x="146919" y="107912"/>
                    <a:pt x="136560" y="136582"/>
                  </a:cubicBezTo>
                  <a:cubicBezTo>
                    <a:pt x="130763" y="152584"/>
                    <a:pt x="123255" y="165157"/>
                    <a:pt x="115747" y="167824"/>
                  </a:cubicBezTo>
                  <a:cubicBezTo>
                    <a:pt x="108524" y="167652"/>
                    <a:pt x="101320" y="167014"/>
                    <a:pt x="94173" y="165919"/>
                  </a:cubicBezTo>
                  <a:lnTo>
                    <a:pt x="94173" y="165919"/>
                  </a:lnTo>
                  <a:cubicBezTo>
                    <a:pt x="94173" y="165919"/>
                    <a:pt x="92273" y="176777"/>
                    <a:pt x="90942" y="183731"/>
                  </a:cubicBezTo>
                  <a:cubicBezTo>
                    <a:pt x="89612" y="190684"/>
                    <a:pt x="90087" y="194303"/>
                    <a:pt x="103867" y="202781"/>
                  </a:cubicBezTo>
                  <a:cubicBezTo>
                    <a:pt x="117648" y="211258"/>
                    <a:pt x="83054" y="228879"/>
                    <a:pt x="60435" y="227069"/>
                  </a:cubicBezTo>
                  <a:cubicBezTo>
                    <a:pt x="37816" y="225260"/>
                    <a:pt x="12346" y="211734"/>
                    <a:pt x="5313" y="197066"/>
                  </a:cubicBezTo>
                  <a:cubicBezTo>
                    <a:pt x="-2480" y="180873"/>
                    <a:pt x="-1815" y="161633"/>
                    <a:pt x="8069" y="162109"/>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37"/>
            <p:cNvSpPr/>
            <p:nvPr/>
          </p:nvSpPr>
          <p:spPr>
            <a:xfrm>
              <a:off x="4136412" y="1491278"/>
              <a:ext cx="217917" cy="361626"/>
            </a:xfrm>
            <a:custGeom>
              <a:avLst/>
              <a:gdLst/>
              <a:ahLst/>
              <a:cxnLst/>
              <a:rect l="l" t="t" r="r" b="b"/>
              <a:pathLst>
                <a:path w="217917" h="361626" extrusionOk="0">
                  <a:moveTo>
                    <a:pt x="75168" y="3353"/>
                  </a:moveTo>
                  <a:cubicBezTo>
                    <a:pt x="71176" y="12878"/>
                    <a:pt x="81345" y="25451"/>
                    <a:pt x="108336" y="34023"/>
                  </a:cubicBezTo>
                  <a:cubicBezTo>
                    <a:pt x="135327" y="42596"/>
                    <a:pt x="137797" y="31547"/>
                    <a:pt x="137797" y="31547"/>
                  </a:cubicBezTo>
                  <a:cubicBezTo>
                    <a:pt x="155779" y="39595"/>
                    <a:pt x="173294" y="48663"/>
                    <a:pt x="190258" y="58693"/>
                  </a:cubicBezTo>
                  <a:cubicBezTo>
                    <a:pt x="206510" y="70028"/>
                    <a:pt x="213638" y="102889"/>
                    <a:pt x="215823" y="158420"/>
                  </a:cubicBezTo>
                  <a:cubicBezTo>
                    <a:pt x="218390" y="222618"/>
                    <a:pt x="218580" y="317868"/>
                    <a:pt x="216489" y="334251"/>
                  </a:cubicBezTo>
                  <a:cubicBezTo>
                    <a:pt x="216489" y="334251"/>
                    <a:pt x="186172" y="364541"/>
                    <a:pt x="147396" y="361397"/>
                  </a:cubicBezTo>
                  <a:cubicBezTo>
                    <a:pt x="108621" y="358254"/>
                    <a:pt x="43425" y="323774"/>
                    <a:pt x="27554" y="297199"/>
                  </a:cubicBezTo>
                  <a:cubicBezTo>
                    <a:pt x="27554" y="240906"/>
                    <a:pt x="34586" y="231762"/>
                    <a:pt x="25463" y="199377"/>
                  </a:cubicBezTo>
                  <a:cubicBezTo>
                    <a:pt x="4649" y="125082"/>
                    <a:pt x="-6280" y="94602"/>
                    <a:pt x="3794" y="45358"/>
                  </a:cubicBezTo>
                  <a:cubicBezTo>
                    <a:pt x="12157" y="4686"/>
                    <a:pt x="23847" y="-362"/>
                    <a:pt x="39908" y="19"/>
                  </a:cubicBezTo>
                  <a:cubicBezTo>
                    <a:pt x="51712" y="495"/>
                    <a:pt x="63487" y="1610"/>
                    <a:pt x="75168" y="335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37"/>
            <p:cNvSpPr/>
            <p:nvPr/>
          </p:nvSpPr>
          <p:spPr>
            <a:xfrm>
              <a:off x="4290792" y="1536579"/>
              <a:ext cx="276750" cy="215760"/>
            </a:xfrm>
            <a:custGeom>
              <a:avLst/>
              <a:gdLst/>
              <a:ahLst/>
              <a:cxnLst/>
              <a:rect l="l" t="t" r="r" b="b"/>
              <a:pathLst>
                <a:path w="276750" h="215760" extrusionOk="0">
                  <a:moveTo>
                    <a:pt x="122458" y="166173"/>
                  </a:moveTo>
                  <a:cubicBezTo>
                    <a:pt x="90621" y="174174"/>
                    <a:pt x="83113" y="154076"/>
                    <a:pt x="78931" y="137598"/>
                  </a:cubicBezTo>
                  <a:cubicBezTo>
                    <a:pt x="68857" y="97307"/>
                    <a:pt x="63345" y="61398"/>
                    <a:pt x="55837" y="38062"/>
                  </a:cubicBezTo>
                  <a:cubicBezTo>
                    <a:pt x="46998" y="11011"/>
                    <a:pt x="37685" y="6724"/>
                    <a:pt x="24569" y="1486"/>
                  </a:cubicBezTo>
                  <a:cubicBezTo>
                    <a:pt x="9173" y="-4706"/>
                    <a:pt x="-3942" y="8344"/>
                    <a:pt x="1095" y="42729"/>
                  </a:cubicBezTo>
                  <a:cubicBezTo>
                    <a:pt x="7368" y="82562"/>
                    <a:pt x="17128" y="121767"/>
                    <a:pt x="30272" y="159886"/>
                  </a:cubicBezTo>
                  <a:cubicBezTo>
                    <a:pt x="34168" y="172459"/>
                    <a:pt x="43102" y="194748"/>
                    <a:pt x="56407" y="205511"/>
                  </a:cubicBezTo>
                  <a:cubicBezTo>
                    <a:pt x="72754" y="218846"/>
                    <a:pt x="97558" y="218274"/>
                    <a:pt x="134908" y="208940"/>
                  </a:cubicBezTo>
                  <a:cubicBezTo>
                    <a:pt x="150875" y="204940"/>
                    <a:pt x="168362" y="195415"/>
                    <a:pt x="198584" y="181318"/>
                  </a:cubicBezTo>
                  <a:cubicBezTo>
                    <a:pt x="206662" y="177508"/>
                    <a:pt x="212934" y="175031"/>
                    <a:pt x="228521" y="167792"/>
                  </a:cubicBezTo>
                  <a:cubicBezTo>
                    <a:pt x="244126" y="160734"/>
                    <a:pt x="257821" y="150018"/>
                    <a:pt x="268437" y="136550"/>
                  </a:cubicBezTo>
                  <a:cubicBezTo>
                    <a:pt x="276515" y="124739"/>
                    <a:pt x="277940" y="119215"/>
                    <a:pt x="275945" y="116452"/>
                  </a:cubicBezTo>
                  <a:cubicBezTo>
                    <a:pt x="273949" y="113690"/>
                    <a:pt x="270147" y="113881"/>
                    <a:pt x="265871" y="118834"/>
                  </a:cubicBezTo>
                  <a:cubicBezTo>
                    <a:pt x="259541" y="127206"/>
                    <a:pt x="251786" y="134397"/>
                    <a:pt x="242966" y="140074"/>
                  </a:cubicBezTo>
                  <a:cubicBezTo>
                    <a:pt x="242966" y="140074"/>
                    <a:pt x="252945" y="129692"/>
                    <a:pt x="258458" y="122929"/>
                  </a:cubicBezTo>
                  <a:cubicBezTo>
                    <a:pt x="263305" y="116919"/>
                    <a:pt x="267334" y="110290"/>
                    <a:pt x="270432" y="103213"/>
                  </a:cubicBezTo>
                  <a:cubicBezTo>
                    <a:pt x="273379" y="96259"/>
                    <a:pt x="267391" y="86925"/>
                    <a:pt x="262924" y="91783"/>
                  </a:cubicBezTo>
                  <a:cubicBezTo>
                    <a:pt x="258458" y="96640"/>
                    <a:pt x="256272" y="101784"/>
                    <a:pt x="248003" y="111595"/>
                  </a:cubicBezTo>
                  <a:cubicBezTo>
                    <a:pt x="243708" y="116900"/>
                    <a:pt x="238756" y="121634"/>
                    <a:pt x="233273" y="125691"/>
                  </a:cubicBezTo>
                  <a:cubicBezTo>
                    <a:pt x="238386" y="118767"/>
                    <a:pt x="242938" y="111442"/>
                    <a:pt x="246863" y="103784"/>
                  </a:cubicBezTo>
                  <a:cubicBezTo>
                    <a:pt x="250398" y="97840"/>
                    <a:pt x="252119" y="90982"/>
                    <a:pt x="251805" y="84067"/>
                  </a:cubicBezTo>
                  <a:cubicBezTo>
                    <a:pt x="251805" y="80448"/>
                    <a:pt x="246578" y="76162"/>
                    <a:pt x="241731" y="82924"/>
                  </a:cubicBezTo>
                  <a:cubicBezTo>
                    <a:pt x="237160" y="92325"/>
                    <a:pt x="231438" y="101117"/>
                    <a:pt x="224719" y="109118"/>
                  </a:cubicBezTo>
                  <a:cubicBezTo>
                    <a:pt x="217401" y="116738"/>
                    <a:pt x="211224" y="121024"/>
                    <a:pt x="211034" y="118643"/>
                  </a:cubicBezTo>
                  <a:cubicBezTo>
                    <a:pt x="210844" y="116262"/>
                    <a:pt x="215405" y="112452"/>
                    <a:pt x="218067" y="103594"/>
                  </a:cubicBezTo>
                  <a:cubicBezTo>
                    <a:pt x="220728" y="94735"/>
                    <a:pt x="218067" y="85496"/>
                    <a:pt x="213220" y="84544"/>
                  </a:cubicBezTo>
                  <a:cubicBezTo>
                    <a:pt x="208373" y="83591"/>
                    <a:pt x="209228" y="83877"/>
                    <a:pt x="205331" y="92068"/>
                  </a:cubicBezTo>
                  <a:cubicBezTo>
                    <a:pt x="199952" y="100536"/>
                    <a:pt x="195124" y="109356"/>
                    <a:pt x="190886" y="118453"/>
                  </a:cubicBezTo>
                  <a:cubicBezTo>
                    <a:pt x="188443" y="126930"/>
                    <a:pt x="183967" y="134674"/>
                    <a:pt x="177865" y="141027"/>
                  </a:cubicBezTo>
                  <a:cubicBezTo>
                    <a:pt x="169977" y="149314"/>
                    <a:pt x="152395" y="158553"/>
                    <a:pt x="122458" y="16617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37"/>
            <p:cNvSpPr/>
            <p:nvPr/>
          </p:nvSpPr>
          <p:spPr>
            <a:xfrm>
              <a:off x="4280886" y="1531786"/>
              <a:ext cx="84275" cy="123474"/>
            </a:xfrm>
            <a:custGeom>
              <a:avLst/>
              <a:gdLst/>
              <a:ahLst/>
              <a:cxnLst/>
              <a:rect l="l" t="t" r="r" b="b"/>
              <a:pathLst>
                <a:path w="84275" h="123474" extrusionOk="0">
                  <a:moveTo>
                    <a:pt x="22691" y="563"/>
                  </a:moveTo>
                  <a:cubicBezTo>
                    <a:pt x="43884" y="-2580"/>
                    <a:pt x="58900" y="7040"/>
                    <a:pt x="68309" y="39330"/>
                  </a:cubicBezTo>
                  <a:cubicBezTo>
                    <a:pt x="77718" y="71620"/>
                    <a:pt x="84275" y="98004"/>
                    <a:pt x="84275" y="98004"/>
                  </a:cubicBezTo>
                  <a:cubicBezTo>
                    <a:pt x="75921" y="110244"/>
                    <a:pt x="63139" y="118749"/>
                    <a:pt x="48636" y="121721"/>
                  </a:cubicBezTo>
                  <a:cubicBezTo>
                    <a:pt x="23261" y="127913"/>
                    <a:pt x="14137" y="115721"/>
                    <a:pt x="14137" y="115721"/>
                  </a:cubicBezTo>
                  <a:cubicBezTo>
                    <a:pt x="14137" y="115721"/>
                    <a:pt x="7104" y="81907"/>
                    <a:pt x="2638" y="58571"/>
                  </a:cubicBezTo>
                  <a:cubicBezTo>
                    <a:pt x="-1829" y="35234"/>
                    <a:pt x="-3635" y="4469"/>
                    <a:pt x="22691" y="56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3" name="Google Shape;3353;p37"/>
            <p:cNvSpPr/>
            <p:nvPr/>
          </p:nvSpPr>
          <p:spPr>
            <a:xfrm>
              <a:off x="4187208" y="1320312"/>
              <a:ext cx="137401" cy="151685"/>
            </a:xfrm>
            <a:custGeom>
              <a:avLst/>
              <a:gdLst/>
              <a:ahLst/>
              <a:cxnLst/>
              <a:rect l="l" t="t" r="r" b="b"/>
              <a:pathLst>
                <a:path w="137401" h="151685" extrusionOk="0">
                  <a:moveTo>
                    <a:pt x="129674" y="62685"/>
                  </a:moveTo>
                  <a:cubicBezTo>
                    <a:pt x="129674" y="62685"/>
                    <a:pt x="163222" y="11441"/>
                    <a:pt x="90518" y="1058"/>
                  </a:cubicBezTo>
                  <a:cubicBezTo>
                    <a:pt x="38057" y="-6466"/>
                    <a:pt x="4319" y="27347"/>
                    <a:pt x="422" y="64019"/>
                  </a:cubicBezTo>
                  <a:cubicBezTo>
                    <a:pt x="-3284" y="98975"/>
                    <a:pt x="18194" y="135361"/>
                    <a:pt x="33781" y="149744"/>
                  </a:cubicBezTo>
                  <a:cubicBezTo>
                    <a:pt x="49053" y="153620"/>
                    <a:pt x="65219" y="151649"/>
                    <a:pt x="79114" y="144219"/>
                  </a:cubicBezTo>
                  <a:cubicBezTo>
                    <a:pt x="79931" y="134713"/>
                    <a:pt x="80245" y="125179"/>
                    <a:pt x="80064" y="115644"/>
                  </a:cubicBezTo>
                  <a:cubicBezTo>
                    <a:pt x="80064" y="115644"/>
                    <a:pt x="54499" y="61637"/>
                    <a:pt x="129674" y="6268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4" name="Google Shape;3354;p37"/>
            <p:cNvSpPr/>
            <p:nvPr/>
          </p:nvSpPr>
          <p:spPr>
            <a:xfrm>
              <a:off x="5589453" y="3105692"/>
              <a:ext cx="158988" cy="313238"/>
            </a:xfrm>
            <a:custGeom>
              <a:avLst/>
              <a:gdLst/>
              <a:ahLst/>
              <a:cxnLst/>
              <a:rect l="l" t="t" r="r" b="b"/>
              <a:pathLst>
                <a:path w="158988" h="313238" extrusionOk="0">
                  <a:moveTo>
                    <a:pt x="67938" y="242313"/>
                  </a:moveTo>
                  <a:cubicBezTo>
                    <a:pt x="82079" y="267420"/>
                    <a:pt x="99176" y="290738"/>
                    <a:pt x="118878" y="311750"/>
                  </a:cubicBezTo>
                  <a:cubicBezTo>
                    <a:pt x="124390" y="318132"/>
                    <a:pt x="166397" y="302225"/>
                    <a:pt x="157843" y="297367"/>
                  </a:cubicBezTo>
                  <a:cubicBezTo>
                    <a:pt x="149290" y="292509"/>
                    <a:pt x="121254" y="254124"/>
                    <a:pt x="107378" y="228311"/>
                  </a:cubicBezTo>
                  <a:cubicBezTo>
                    <a:pt x="95708" y="197469"/>
                    <a:pt x="85805" y="165989"/>
                    <a:pt x="77727" y="134013"/>
                  </a:cubicBezTo>
                  <a:cubicBezTo>
                    <a:pt x="68983" y="102390"/>
                    <a:pt x="61570" y="56099"/>
                    <a:pt x="55203" y="34191"/>
                  </a:cubicBezTo>
                  <a:cubicBezTo>
                    <a:pt x="51810" y="17751"/>
                    <a:pt x="39132" y="4826"/>
                    <a:pt x="22795" y="1140"/>
                  </a:cubicBezTo>
                  <a:cubicBezTo>
                    <a:pt x="7589" y="-2385"/>
                    <a:pt x="-2295" y="1806"/>
                    <a:pt x="461" y="20190"/>
                  </a:cubicBezTo>
                  <a:cubicBezTo>
                    <a:pt x="5308" y="52670"/>
                    <a:pt x="30588" y="178590"/>
                    <a:pt x="67938" y="2423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37"/>
            <p:cNvSpPr/>
            <p:nvPr/>
          </p:nvSpPr>
          <p:spPr>
            <a:xfrm>
              <a:off x="5625064" y="3841302"/>
              <a:ext cx="109135" cy="84940"/>
            </a:xfrm>
            <a:custGeom>
              <a:avLst/>
              <a:gdLst/>
              <a:ahLst/>
              <a:cxnLst/>
              <a:rect l="l" t="t" r="r" b="b"/>
              <a:pathLst>
                <a:path w="109135" h="84940" extrusionOk="0">
                  <a:moveTo>
                    <a:pt x="8092" y="2"/>
                  </a:moveTo>
                  <a:cubicBezTo>
                    <a:pt x="21207" y="10670"/>
                    <a:pt x="40595" y="955"/>
                    <a:pt x="41546" y="1907"/>
                  </a:cubicBezTo>
                  <a:cubicBezTo>
                    <a:pt x="56923" y="16242"/>
                    <a:pt x="73079" y="29720"/>
                    <a:pt x="89920" y="42293"/>
                  </a:cubicBezTo>
                  <a:cubicBezTo>
                    <a:pt x="98093" y="48770"/>
                    <a:pt x="110923" y="57438"/>
                    <a:pt x="108927" y="69820"/>
                  </a:cubicBezTo>
                  <a:cubicBezTo>
                    <a:pt x="104841" y="91919"/>
                    <a:pt x="69392" y="85156"/>
                    <a:pt x="56086" y="78393"/>
                  </a:cubicBezTo>
                  <a:cubicBezTo>
                    <a:pt x="42781" y="71630"/>
                    <a:pt x="31852" y="60295"/>
                    <a:pt x="19212" y="52485"/>
                  </a:cubicBezTo>
                  <a:cubicBezTo>
                    <a:pt x="10183" y="46865"/>
                    <a:pt x="1344" y="43912"/>
                    <a:pt x="204" y="32578"/>
                  </a:cubicBezTo>
                  <a:cubicBezTo>
                    <a:pt x="-1317" y="25625"/>
                    <a:pt x="6096" y="-283"/>
                    <a:pt x="8092"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37"/>
            <p:cNvSpPr/>
            <p:nvPr/>
          </p:nvSpPr>
          <p:spPr>
            <a:xfrm>
              <a:off x="5624449" y="3869213"/>
              <a:ext cx="108591" cy="56989"/>
            </a:xfrm>
            <a:custGeom>
              <a:avLst/>
              <a:gdLst/>
              <a:ahLst/>
              <a:cxnLst/>
              <a:rect l="l" t="t" r="r" b="b"/>
              <a:pathLst>
                <a:path w="108591" h="56989" extrusionOk="0">
                  <a:moveTo>
                    <a:pt x="343" y="0"/>
                  </a:moveTo>
                  <a:cubicBezTo>
                    <a:pt x="2054" y="10954"/>
                    <a:pt x="10797" y="14002"/>
                    <a:pt x="19351" y="19526"/>
                  </a:cubicBezTo>
                  <a:cubicBezTo>
                    <a:pt x="32181" y="27527"/>
                    <a:pt x="43490" y="39053"/>
                    <a:pt x="56891" y="45815"/>
                  </a:cubicBezTo>
                  <a:cubicBezTo>
                    <a:pt x="70291" y="52578"/>
                    <a:pt x="99943" y="58293"/>
                    <a:pt x="108591" y="42481"/>
                  </a:cubicBezTo>
                  <a:cubicBezTo>
                    <a:pt x="103935" y="63817"/>
                    <a:pt x="69151" y="57150"/>
                    <a:pt x="55940" y="50482"/>
                  </a:cubicBezTo>
                  <a:cubicBezTo>
                    <a:pt x="42730" y="43815"/>
                    <a:pt x="31706" y="32385"/>
                    <a:pt x="19066" y="24574"/>
                  </a:cubicBezTo>
                  <a:cubicBezTo>
                    <a:pt x="10037" y="18955"/>
                    <a:pt x="1199" y="16002"/>
                    <a:pt x="58" y="4667"/>
                  </a:cubicBezTo>
                  <a:cubicBezTo>
                    <a:pt x="-75" y="3105"/>
                    <a:pt x="20" y="1533"/>
                    <a:pt x="343"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37"/>
            <p:cNvSpPr/>
            <p:nvPr/>
          </p:nvSpPr>
          <p:spPr>
            <a:xfrm>
              <a:off x="5756800" y="3764382"/>
              <a:ext cx="108931" cy="81850"/>
            </a:xfrm>
            <a:custGeom>
              <a:avLst/>
              <a:gdLst/>
              <a:ahLst/>
              <a:cxnLst/>
              <a:rect l="l" t="t" r="r" b="b"/>
              <a:pathLst>
                <a:path w="108931" h="81850" extrusionOk="0">
                  <a:moveTo>
                    <a:pt x="9409" y="56"/>
                  </a:moveTo>
                  <a:cubicBezTo>
                    <a:pt x="22524" y="10819"/>
                    <a:pt x="45523" y="-897"/>
                    <a:pt x="46473" y="56"/>
                  </a:cubicBezTo>
                  <a:cubicBezTo>
                    <a:pt x="60102" y="13943"/>
                    <a:pt x="74548" y="27021"/>
                    <a:pt x="89716" y="39203"/>
                  </a:cubicBezTo>
                  <a:cubicBezTo>
                    <a:pt x="97889" y="45681"/>
                    <a:pt x="110719" y="54348"/>
                    <a:pt x="108723" y="66731"/>
                  </a:cubicBezTo>
                  <a:cubicBezTo>
                    <a:pt x="104637" y="88829"/>
                    <a:pt x="69188" y="82066"/>
                    <a:pt x="55882" y="75303"/>
                  </a:cubicBezTo>
                  <a:cubicBezTo>
                    <a:pt x="42577" y="68541"/>
                    <a:pt x="31647" y="57301"/>
                    <a:pt x="19008" y="49395"/>
                  </a:cubicBezTo>
                  <a:cubicBezTo>
                    <a:pt x="9979" y="43775"/>
                    <a:pt x="1045" y="40918"/>
                    <a:pt x="0" y="29488"/>
                  </a:cubicBezTo>
                  <a:cubicBezTo>
                    <a:pt x="561" y="19030"/>
                    <a:pt x="3801" y="8895"/>
                    <a:pt x="9409" y="5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37"/>
            <p:cNvSpPr/>
            <p:nvPr/>
          </p:nvSpPr>
          <p:spPr>
            <a:xfrm>
              <a:off x="5756201" y="3790822"/>
              <a:ext cx="108657" cy="56976"/>
            </a:xfrm>
            <a:custGeom>
              <a:avLst/>
              <a:gdLst/>
              <a:ahLst/>
              <a:cxnLst/>
              <a:rect l="l" t="t" r="r" b="b"/>
              <a:pathLst>
                <a:path w="108657" h="56976" extrusionOk="0">
                  <a:moveTo>
                    <a:pt x="314" y="0"/>
                  </a:moveTo>
                  <a:cubicBezTo>
                    <a:pt x="2025" y="10954"/>
                    <a:pt x="10769" y="13906"/>
                    <a:pt x="19322" y="19526"/>
                  </a:cubicBezTo>
                  <a:cubicBezTo>
                    <a:pt x="32152" y="27527"/>
                    <a:pt x="43462" y="39053"/>
                    <a:pt x="56862" y="45815"/>
                  </a:cubicBezTo>
                  <a:cubicBezTo>
                    <a:pt x="70262" y="52578"/>
                    <a:pt x="100009" y="58293"/>
                    <a:pt x="108657" y="42481"/>
                  </a:cubicBezTo>
                  <a:cubicBezTo>
                    <a:pt x="103906" y="63818"/>
                    <a:pt x="69122" y="57150"/>
                    <a:pt x="55912" y="50387"/>
                  </a:cubicBezTo>
                  <a:cubicBezTo>
                    <a:pt x="42701" y="43625"/>
                    <a:pt x="31677" y="32385"/>
                    <a:pt x="19037" y="24479"/>
                  </a:cubicBezTo>
                  <a:cubicBezTo>
                    <a:pt x="10008" y="18955"/>
                    <a:pt x="1170" y="16002"/>
                    <a:pt x="29" y="4572"/>
                  </a:cubicBezTo>
                  <a:cubicBezTo>
                    <a:pt x="-56" y="3038"/>
                    <a:pt x="48" y="1505"/>
                    <a:pt x="31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37"/>
            <p:cNvSpPr/>
            <p:nvPr/>
          </p:nvSpPr>
          <p:spPr>
            <a:xfrm>
              <a:off x="5454721" y="3387696"/>
              <a:ext cx="383168" cy="465480"/>
            </a:xfrm>
            <a:custGeom>
              <a:avLst/>
              <a:gdLst/>
              <a:ahLst/>
              <a:cxnLst/>
              <a:rect l="l" t="t" r="r" b="b"/>
              <a:pathLst>
                <a:path w="383168" h="465480" extrusionOk="0">
                  <a:moveTo>
                    <a:pt x="2995" y="32603"/>
                  </a:moveTo>
                  <a:cubicBezTo>
                    <a:pt x="-11546" y="123662"/>
                    <a:pt x="28845" y="157571"/>
                    <a:pt x="81306" y="177003"/>
                  </a:cubicBezTo>
                  <a:cubicBezTo>
                    <a:pt x="119321" y="190909"/>
                    <a:pt x="172922" y="212340"/>
                    <a:pt x="172922" y="212340"/>
                  </a:cubicBezTo>
                  <a:cubicBezTo>
                    <a:pt x="172922" y="212340"/>
                    <a:pt x="172162" y="232247"/>
                    <a:pt x="171782" y="277110"/>
                  </a:cubicBezTo>
                  <a:cubicBezTo>
                    <a:pt x="171782" y="316639"/>
                    <a:pt x="176534" y="460847"/>
                    <a:pt x="176534" y="460847"/>
                  </a:cubicBezTo>
                  <a:cubicBezTo>
                    <a:pt x="189231" y="467191"/>
                    <a:pt x="204199" y="467010"/>
                    <a:pt x="216735" y="460371"/>
                  </a:cubicBezTo>
                  <a:cubicBezTo>
                    <a:pt x="216735" y="460371"/>
                    <a:pt x="237833" y="349881"/>
                    <a:pt x="242395" y="300065"/>
                  </a:cubicBezTo>
                  <a:cubicBezTo>
                    <a:pt x="248477" y="232533"/>
                    <a:pt x="258837" y="188337"/>
                    <a:pt x="255320" y="173764"/>
                  </a:cubicBezTo>
                  <a:cubicBezTo>
                    <a:pt x="252279" y="161001"/>
                    <a:pt x="178625" y="124710"/>
                    <a:pt x="155245" y="105184"/>
                  </a:cubicBezTo>
                  <a:lnTo>
                    <a:pt x="309492" y="156428"/>
                  </a:lnTo>
                  <a:cubicBezTo>
                    <a:pt x="306460" y="173211"/>
                    <a:pt x="304968" y="190233"/>
                    <a:pt x="305025" y="207292"/>
                  </a:cubicBezTo>
                  <a:cubicBezTo>
                    <a:pt x="306451" y="260918"/>
                    <a:pt x="309397" y="376932"/>
                    <a:pt x="309397" y="376932"/>
                  </a:cubicBezTo>
                  <a:cubicBezTo>
                    <a:pt x="309397" y="376932"/>
                    <a:pt x="330590" y="392268"/>
                    <a:pt x="348647" y="376932"/>
                  </a:cubicBezTo>
                  <a:cubicBezTo>
                    <a:pt x="348647" y="376932"/>
                    <a:pt x="387518" y="147189"/>
                    <a:pt x="382766" y="116804"/>
                  </a:cubicBezTo>
                  <a:cubicBezTo>
                    <a:pt x="378299" y="88229"/>
                    <a:pt x="242300" y="28984"/>
                    <a:pt x="218351" y="8601"/>
                  </a:cubicBezTo>
                  <a:cubicBezTo>
                    <a:pt x="209902" y="1676"/>
                    <a:pt x="198896" y="-1267"/>
                    <a:pt x="188129" y="5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37"/>
            <p:cNvSpPr/>
            <p:nvPr/>
          </p:nvSpPr>
          <p:spPr>
            <a:xfrm>
              <a:off x="5486791" y="3077400"/>
              <a:ext cx="120860" cy="118150"/>
            </a:xfrm>
            <a:custGeom>
              <a:avLst/>
              <a:gdLst/>
              <a:ahLst/>
              <a:cxnLst/>
              <a:rect l="l" t="t" r="r" b="b"/>
              <a:pathLst>
                <a:path w="120860" h="118150" extrusionOk="0">
                  <a:moveTo>
                    <a:pt x="24622" y="0"/>
                  </a:moveTo>
                  <a:cubicBezTo>
                    <a:pt x="24622" y="0"/>
                    <a:pt x="26903" y="43434"/>
                    <a:pt x="25952" y="47625"/>
                  </a:cubicBezTo>
                  <a:cubicBezTo>
                    <a:pt x="25002" y="51816"/>
                    <a:pt x="6089" y="64198"/>
                    <a:pt x="577" y="68771"/>
                  </a:cubicBezTo>
                  <a:cubicBezTo>
                    <a:pt x="-4935" y="73343"/>
                    <a:pt x="30419" y="108299"/>
                    <a:pt x="48096" y="116396"/>
                  </a:cubicBezTo>
                  <a:cubicBezTo>
                    <a:pt x="65773" y="124492"/>
                    <a:pt x="119850" y="103441"/>
                    <a:pt x="120800" y="76581"/>
                  </a:cubicBezTo>
                  <a:cubicBezTo>
                    <a:pt x="121750" y="49721"/>
                    <a:pt x="111296" y="27146"/>
                    <a:pt x="103123" y="26003"/>
                  </a:cubicBezTo>
                  <a:cubicBezTo>
                    <a:pt x="94950" y="24860"/>
                    <a:pt x="24622" y="0"/>
                    <a:pt x="24622"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37"/>
            <p:cNvSpPr/>
            <p:nvPr/>
          </p:nvSpPr>
          <p:spPr>
            <a:xfrm>
              <a:off x="5455024" y="3093521"/>
              <a:ext cx="195218" cy="382396"/>
            </a:xfrm>
            <a:custGeom>
              <a:avLst/>
              <a:gdLst/>
              <a:ahLst/>
              <a:cxnLst/>
              <a:rect l="l" t="t" r="r" b="b"/>
              <a:pathLst>
                <a:path w="195218" h="382396" extrusionOk="0">
                  <a:moveTo>
                    <a:pt x="51542" y="38266"/>
                  </a:moveTo>
                  <a:cubicBezTo>
                    <a:pt x="51542" y="38266"/>
                    <a:pt x="83000" y="85129"/>
                    <a:pt x="126812" y="89510"/>
                  </a:cubicBezTo>
                  <a:cubicBezTo>
                    <a:pt x="140593" y="75890"/>
                    <a:pt x="141828" y="27312"/>
                    <a:pt x="122725" y="11786"/>
                  </a:cubicBezTo>
                  <a:cubicBezTo>
                    <a:pt x="122725" y="11786"/>
                    <a:pt x="140307" y="-2406"/>
                    <a:pt x="152282" y="357"/>
                  </a:cubicBezTo>
                  <a:cubicBezTo>
                    <a:pt x="165226" y="8176"/>
                    <a:pt x="174863" y="20473"/>
                    <a:pt x="179368" y="34932"/>
                  </a:cubicBezTo>
                  <a:cubicBezTo>
                    <a:pt x="190582" y="67184"/>
                    <a:pt x="195924" y="101188"/>
                    <a:pt x="195144" y="135326"/>
                  </a:cubicBezTo>
                  <a:cubicBezTo>
                    <a:pt x="194384" y="181332"/>
                    <a:pt x="195144" y="297251"/>
                    <a:pt x="195144" y="297251"/>
                  </a:cubicBezTo>
                  <a:cubicBezTo>
                    <a:pt x="189965" y="325073"/>
                    <a:pt x="173153" y="349343"/>
                    <a:pt x="148956" y="363926"/>
                  </a:cubicBezTo>
                  <a:cubicBezTo>
                    <a:pt x="117384" y="381795"/>
                    <a:pt x="80206" y="386938"/>
                    <a:pt x="44985" y="378309"/>
                  </a:cubicBezTo>
                  <a:cubicBezTo>
                    <a:pt x="27260" y="374527"/>
                    <a:pt x="12824" y="361687"/>
                    <a:pt x="6969" y="344495"/>
                  </a:cubicBezTo>
                  <a:cubicBezTo>
                    <a:pt x="8965" y="312300"/>
                    <a:pt x="21700" y="245911"/>
                    <a:pt x="16473" y="205335"/>
                  </a:cubicBezTo>
                  <a:cubicBezTo>
                    <a:pt x="11246" y="164758"/>
                    <a:pt x="2597" y="134564"/>
                    <a:pt x="412" y="101798"/>
                  </a:cubicBezTo>
                  <a:cubicBezTo>
                    <a:pt x="-1774" y="69032"/>
                    <a:pt x="4688" y="69603"/>
                    <a:pt x="21130" y="57983"/>
                  </a:cubicBezTo>
                  <a:cubicBezTo>
                    <a:pt x="30795" y="50715"/>
                    <a:pt x="40964" y="44124"/>
                    <a:pt x="51542" y="3826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37"/>
            <p:cNvSpPr/>
            <p:nvPr/>
          </p:nvSpPr>
          <p:spPr>
            <a:xfrm>
              <a:off x="5481752" y="2955179"/>
              <a:ext cx="130450" cy="158871"/>
            </a:xfrm>
            <a:custGeom>
              <a:avLst/>
              <a:gdLst/>
              <a:ahLst/>
              <a:cxnLst/>
              <a:rect l="l" t="t" r="r" b="b"/>
              <a:pathLst>
                <a:path w="130450" h="158871" extrusionOk="0">
                  <a:moveTo>
                    <a:pt x="127645" y="57260"/>
                  </a:moveTo>
                  <a:lnTo>
                    <a:pt x="127645" y="57260"/>
                  </a:lnTo>
                  <a:cubicBezTo>
                    <a:pt x="122418" y="23542"/>
                    <a:pt x="98278" y="-1890"/>
                    <a:pt x="63590" y="110"/>
                  </a:cubicBezTo>
                  <a:cubicBezTo>
                    <a:pt x="26886" y="1739"/>
                    <a:pt x="-1559" y="32876"/>
                    <a:pt x="66" y="69662"/>
                  </a:cubicBezTo>
                  <a:cubicBezTo>
                    <a:pt x="1007" y="90912"/>
                    <a:pt x="11993" y="110438"/>
                    <a:pt x="29661" y="122221"/>
                  </a:cubicBezTo>
                  <a:cubicBezTo>
                    <a:pt x="30906" y="127336"/>
                    <a:pt x="32721" y="132289"/>
                    <a:pt x="35078" y="136985"/>
                  </a:cubicBezTo>
                  <a:cubicBezTo>
                    <a:pt x="47338" y="151367"/>
                    <a:pt x="84308" y="160226"/>
                    <a:pt x="94952" y="158702"/>
                  </a:cubicBezTo>
                  <a:cubicBezTo>
                    <a:pt x="107925" y="157502"/>
                    <a:pt x="118864" y="148538"/>
                    <a:pt x="122608" y="136032"/>
                  </a:cubicBezTo>
                  <a:cubicBezTo>
                    <a:pt x="134013" y="109172"/>
                    <a:pt x="130401" y="73834"/>
                    <a:pt x="127645" y="5726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37"/>
            <p:cNvSpPr/>
            <p:nvPr/>
          </p:nvSpPr>
          <p:spPr>
            <a:xfrm>
              <a:off x="5470442" y="2941583"/>
              <a:ext cx="136833" cy="135816"/>
            </a:xfrm>
            <a:custGeom>
              <a:avLst/>
              <a:gdLst/>
              <a:ahLst/>
              <a:cxnLst/>
              <a:rect l="l" t="t" r="r" b="b"/>
              <a:pathLst>
                <a:path w="136833" h="135816" extrusionOk="0">
                  <a:moveTo>
                    <a:pt x="40971" y="135817"/>
                  </a:moveTo>
                  <a:lnTo>
                    <a:pt x="40971" y="135817"/>
                  </a:lnTo>
                  <a:lnTo>
                    <a:pt x="44202" y="106480"/>
                  </a:lnTo>
                  <a:cubicBezTo>
                    <a:pt x="44202" y="106480"/>
                    <a:pt x="20253" y="44377"/>
                    <a:pt x="76800" y="56283"/>
                  </a:cubicBezTo>
                  <a:cubicBezTo>
                    <a:pt x="114150" y="64189"/>
                    <a:pt x="123464" y="67618"/>
                    <a:pt x="134868" y="42472"/>
                  </a:cubicBezTo>
                  <a:cubicBezTo>
                    <a:pt x="146273" y="17326"/>
                    <a:pt x="106357" y="-5153"/>
                    <a:pt x="58838" y="1038"/>
                  </a:cubicBezTo>
                  <a:cubicBezTo>
                    <a:pt x="24957" y="4638"/>
                    <a:pt x="-570" y="33575"/>
                    <a:pt x="10" y="67713"/>
                  </a:cubicBezTo>
                  <a:cubicBezTo>
                    <a:pt x="960" y="86001"/>
                    <a:pt x="5902" y="123434"/>
                    <a:pt x="40971" y="1358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37"/>
            <p:cNvSpPr/>
            <p:nvPr/>
          </p:nvSpPr>
          <p:spPr>
            <a:xfrm>
              <a:off x="5607306" y="3093878"/>
              <a:ext cx="63200" cy="92106"/>
            </a:xfrm>
            <a:custGeom>
              <a:avLst/>
              <a:gdLst/>
              <a:ahLst/>
              <a:cxnLst/>
              <a:rect l="l" t="t" r="r" b="b"/>
              <a:pathLst>
                <a:path w="63200" h="92106" extrusionOk="0">
                  <a:moveTo>
                    <a:pt x="40391" y="92107"/>
                  </a:moveTo>
                  <a:cubicBezTo>
                    <a:pt x="49030" y="91726"/>
                    <a:pt x="57184" y="88039"/>
                    <a:pt x="63200" y="81820"/>
                  </a:cubicBezTo>
                  <a:cubicBezTo>
                    <a:pt x="61965" y="65722"/>
                    <a:pt x="41437" y="4572"/>
                    <a:pt x="0" y="0"/>
                  </a:cubicBezTo>
                  <a:cubicBezTo>
                    <a:pt x="11310" y="7868"/>
                    <a:pt x="20281" y="18669"/>
                    <a:pt x="25945" y="31242"/>
                  </a:cubicBezTo>
                  <a:cubicBezTo>
                    <a:pt x="32322" y="51130"/>
                    <a:pt x="37150" y="71476"/>
                    <a:pt x="40391" y="9210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65" name="Google Shape;3365;p37"/>
            <p:cNvGrpSpPr/>
            <p:nvPr/>
          </p:nvGrpSpPr>
          <p:grpSpPr>
            <a:xfrm>
              <a:off x="2715952" y="2834463"/>
              <a:ext cx="319677" cy="242660"/>
              <a:chOff x="6621095" y="1452181"/>
              <a:chExt cx="330894" cy="250785"/>
            </a:xfrm>
          </p:grpSpPr>
          <p:sp>
            <p:nvSpPr>
              <p:cNvPr id="3366" name="Google Shape;3366;p3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3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3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3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3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1" name="Google Shape;3371;p37"/>
            <p:cNvGrpSpPr/>
            <p:nvPr/>
          </p:nvGrpSpPr>
          <p:grpSpPr>
            <a:xfrm flipH="1">
              <a:off x="5538041" y="3330111"/>
              <a:ext cx="319677" cy="242660"/>
              <a:chOff x="6621095" y="1452181"/>
              <a:chExt cx="330894" cy="250785"/>
            </a:xfrm>
          </p:grpSpPr>
          <p:sp>
            <p:nvSpPr>
              <p:cNvPr id="3372" name="Google Shape;3372;p3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3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4" name="Google Shape;3374;p3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3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3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77" name="Google Shape;3377;p37"/>
            <p:cNvSpPr/>
            <p:nvPr/>
          </p:nvSpPr>
          <p:spPr>
            <a:xfrm>
              <a:off x="5420536" y="3157173"/>
              <a:ext cx="148553" cy="414880"/>
            </a:xfrm>
            <a:custGeom>
              <a:avLst/>
              <a:gdLst/>
              <a:ahLst/>
              <a:cxnLst/>
              <a:rect l="l" t="t" r="r" b="b"/>
              <a:pathLst>
                <a:path w="148553" h="414880" extrusionOk="0">
                  <a:moveTo>
                    <a:pt x="136400" y="348280"/>
                  </a:moveTo>
                  <a:cubicBezTo>
                    <a:pt x="128531" y="343070"/>
                    <a:pt x="120339" y="338364"/>
                    <a:pt x="111880" y="334183"/>
                  </a:cubicBezTo>
                  <a:cubicBezTo>
                    <a:pt x="103897" y="331706"/>
                    <a:pt x="96646" y="327296"/>
                    <a:pt x="90782" y="321324"/>
                  </a:cubicBezTo>
                  <a:cubicBezTo>
                    <a:pt x="83084" y="313799"/>
                    <a:pt x="70444" y="285224"/>
                    <a:pt x="61510" y="257316"/>
                  </a:cubicBezTo>
                  <a:cubicBezTo>
                    <a:pt x="52463" y="225903"/>
                    <a:pt x="48861" y="193175"/>
                    <a:pt x="50866" y="160542"/>
                  </a:cubicBezTo>
                  <a:cubicBezTo>
                    <a:pt x="54667" y="121490"/>
                    <a:pt x="68733" y="66721"/>
                    <a:pt x="72345" y="44242"/>
                  </a:cubicBezTo>
                  <a:cubicBezTo>
                    <a:pt x="75956" y="21763"/>
                    <a:pt x="68638" y="12809"/>
                    <a:pt x="58184" y="4523"/>
                  </a:cubicBezTo>
                  <a:cubicBezTo>
                    <a:pt x="45924" y="-5002"/>
                    <a:pt x="29007" y="-907"/>
                    <a:pt x="20169" y="30621"/>
                  </a:cubicBezTo>
                  <a:cubicBezTo>
                    <a:pt x="8536" y="74188"/>
                    <a:pt x="1779" y="118908"/>
                    <a:pt x="21" y="163971"/>
                  </a:cubicBezTo>
                  <a:cubicBezTo>
                    <a:pt x="-369" y="197480"/>
                    <a:pt x="4772" y="230817"/>
                    <a:pt x="15227" y="262650"/>
                  </a:cubicBezTo>
                  <a:cubicBezTo>
                    <a:pt x="24597" y="289882"/>
                    <a:pt x="37200" y="315876"/>
                    <a:pt x="52767" y="340088"/>
                  </a:cubicBezTo>
                  <a:cubicBezTo>
                    <a:pt x="57138" y="347423"/>
                    <a:pt x="58469" y="353899"/>
                    <a:pt x="65026" y="368663"/>
                  </a:cubicBezTo>
                  <a:cubicBezTo>
                    <a:pt x="71365" y="383456"/>
                    <a:pt x="81135" y="396524"/>
                    <a:pt x="93538" y="406763"/>
                  </a:cubicBezTo>
                  <a:cubicBezTo>
                    <a:pt x="104562" y="414764"/>
                    <a:pt x="109694" y="415812"/>
                    <a:pt x="112545" y="414288"/>
                  </a:cubicBezTo>
                  <a:cubicBezTo>
                    <a:pt x="115397" y="412764"/>
                    <a:pt x="115206" y="408859"/>
                    <a:pt x="110550" y="404763"/>
                  </a:cubicBezTo>
                  <a:cubicBezTo>
                    <a:pt x="102747" y="398676"/>
                    <a:pt x="96123" y="391218"/>
                    <a:pt x="90972" y="382760"/>
                  </a:cubicBezTo>
                  <a:cubicBezTo>
                    <a:pt x="90972" y="382760"/>
                    <a:pt x="100476" y="392285"/>
                    <a:pt x="106843" y="397715"/>
                  </a:cubicBezTo>
                  <a:cubicBezTo>
                    <a:pt x="112422" y="402401"/>
                    <a:pt x="118590" y="406335"/>
                    <a:pt x="125186" y="409430"/>
                  </a:cubicBezTo>
                  <a:cubicBezTo>
                    <a:pt x="131648" y="412288"/>
                    <a:pt x="140582" y="406858"/>
                    <a:pt x="136020" y="402477"/>
                  </a:cubicBezTo>
                  <a:cubicBezTo>
                    <a:pt x="131458" y="398096"/>
                    <a:pt x="126516" y="396000"/>
                    <a:pt x="117678" y="388094"/>
                  </a:cubicBezTo>
                  <a:cubicBezTo>
                    <a:pt x="112774" y="383894"/>
                    <a:pt x="108373" y="379131"/>
                    <a:pt x="104562" y="373902"/>
                  </a:cubicBezTo>
                  <a:cubicBezTo>
                    <a:pt x="111044" y="378798"/>
                    <a:pt x="117905" y="383160"/>
                    <a:pt x="125090" y="386951"/>
                  </a:cubicBezTo>
                  <a:cubicBezTo>
                    <a:pt x="130783" y="390485"/>
                    <a:pt x="137407" y="392247"/>
                    <a:pt x="144098" y="391999"/>
                  </a:cubicBezTo>
                  <a:cubicBezTo>
                    <a:pt x="147424" y="391999"/>
                    <a:pt x="151606" y="387142"/>
                    <a:pt x="145238" y="382474"/>
                  </a:cubicBezTo>
                  <a:cubicBezTo>
                    <a:pt x="136476" y="377979"/>
                    <a:pt x="128303" y="372416"/>
                    <a:pt x="120909" y="365901"/>
                  </a:cubicBezTo>
                  <a:cubicBezTo>
                    <a:pt x="113876" y="358852"/>
                    <a:pt x="109884" y="352947"/>
                    <a:pt x="111880" y="352852"/>
                  </a:cubicBezTo>
                  <a:cubicBezTo>
                    <a:pt x="113876" y="352757"/>
                    <a:pt x="117678" y="357043"/>
                    <a:pt x="125851" y="359710"/>
                  </a:cubicBezTo>
                  <a:cubicBezTo>
                    <a:pt x="134024" y="362377"/>
                    <a:pt x="142958" y="359710"/>
                    <a:pt x="144003" y="355423"/>
                  </a:cubicBezTo>
                  <a:cubicBezTo>
                    <a:pt x="145048" y="351137"/>
                    <a:pt x="144098" y="352090"/>
                    <a:pt x="136400" y="34828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37"/>
            <p:cNvSpPr/>
            <p:nvPr/>
          </p:nvSpPr>
          <p:spPr>
            <a:xfrm>
              <a:off x="5414664" y="3153198"/>
              <a:ext cx="85059" cy="115922"/>
            </a:xfrm>
            <a:custGeom>
              <a:avLst/>
              <a:gdLst/>
              <a:ahLst/>
              <a:cxnLst/>
              <a:rect l="l" t="t" r="r" b="b"/>
              <a:pathLst>
                <a:path w="85059" h="115922" extrusionOk="0">
                  <a:moveTo>
                    <a:pt x="0" y="92413"/>
                  </a:moveTo>
                  <a:cubicBezTo>
                    <a:pt x="0" y="92413"/>
                    <a:pt x="30792" y="123179"/>
                    <a:pt x="67382" y="114320"/>
                  </a:cubicBezTo>
                  <a:cubicBezTo>
                    <a:pt x="72609" y="110796"/>
                    <a:pt x="85059" y="38882"/>
                    <a:pt x="85059" y="38882"/>
                  </a:cubicBezTo>
                  <a:cubicBezTo>
                    <a:pt x="85059" y="38882"/>
                    <a:pt x="85059" y="-1027"/>
                    <a:pt x="54647" y="20"/>
                  </a:cubicBezTo>
                  <a:cubicBezTo>
                    <a:pt x="24235" y="1068"/>
                    <a:pt x="0" y="92413"/>
                    <a:pt x="0" y="92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9" name="Google Shape;3379;p37"/>
          <p:cNvGrpSpPr/>
          <p:nvPr/>
        </p:nvGrpSpPr>
        <p:grpSpPr>
          <a:xfrm>
            <a:off x="7208207" y="3113988"/>
            <a:ext cx="1407570" cy="1644023"/>
            <a:chOff x="2533225" y="322726"/>
            <a:chExt cx="4077549" cy="4762523"/>
          </a:xfrm>
        </p:grpSpPr>
        <p:sp>
          <p:nvSpPr>
            <p:cNvPr id="3380" name="Google Shape;3380;p37"/>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37"/>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37"/>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37"/>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37"/>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37"/>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37"/>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37"/>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37"/>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37"/>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37"/>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1" name="Google Shape;3391;p37"/>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2" name="Google Shape;3392;p37"/>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37"/>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37"/>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37"/>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37"/>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37"/>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37"/>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37"/>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37"/>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37"/>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37"/>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37"/>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4" name="Google Shape;3404;p37"/>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5" name="Google Shape;3405;p37"/>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37"/>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37"/>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37"/>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37"/>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37"/>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37"/>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37"/>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37"/>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37"/>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37"/>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37"/>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37"/>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37"/>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9" name="Google Shape;3419;p37"/>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0" name="Google Shape;3420;p37"/>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37"/>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37"/>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23" name="Google Shape;3423;p37"/>
            <p:cNvGrpSpPr/>
            <p:nvPr/>
          </p:nvGrpSpPr>
          <p:grpSpPr>
            <a:xfrm>
              <a:off x="4316519" y="693558"/>
              <a:ext cx="830259" cy="517637"/>
              <a:chOff x="5840944" y="1418558"/>
              <a:chExt cx="830259" cy="517637"/>
            </a:xfrm>
          </p:grpSpPr>
          <p:sp>
            <p:nvSpPr>
              <p:cNvPr id="3424" name="Google Shape;3424;p37"/>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37"/>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37"/>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37"/>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37"/>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37"/>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37"/>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37"/>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32" name="Google Shape;3432;p37"/>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37"/>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37"/>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37"/>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37"/>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37"/>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37"/>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37"/>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37"/>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37"/>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37"/>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37"/>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37"/>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5" name="Google Shape;3445;p37"/>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6" name="Google Shape;3446;p37"/>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37"/>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37"/>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37"/>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37"/>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37"/>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37"/>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37"/>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37"/>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37"/>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37"/>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37"/>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37"/>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37"/>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37"/>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37"/>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37"/>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37"/>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37"/>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37"/>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37"/>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37"/>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37"/>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37"/>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0" name="Google Shape;3470;p37"/>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1" name="Google Shape;3471;p37"/>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37"/>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37"/>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37"/>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37"/>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37"/>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37"/>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37"/>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37"/>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37"/>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37"/>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37"/>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83" name="Google Shape;3483;p37"/>
            <p:cNvGrpSpPr/>
            <p:nvPr/>
          </p:nvGrpSpPr>
          <p:grpSpPr>
            <a:xfrm>
              <a:off x="3439221" y="3170887"/>
              <a:ext cx="276341" cy="167131"/>
              <a:chOff x="4963646" y="3895887"/>
              <a:chExt cx="276341" cy="167131"/>
            </a:xfrm>
          </p:grpSpPr>
          <p:sp>
            <p:nvSpPr>
              <p:cNvPr id="3484" name="Google Shape;3484;p37"/>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37"/>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37"/>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37"/>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8" name="Google Shape;3488;p37"/>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9" name="Google Shape;3489;p37"/>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37"/>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37"/>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37"/>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37"/>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37"/>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37"/>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37"/>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37"/>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37"/>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37"/>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37"/>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37"/>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37"/>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37"/>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04" name="Google Shape;3504;p37"/>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37"/>
            <p:cNvSpPr/>
            <p:nvPr/>
          </p:nvSpPr>
          <p:spPr>
            <a:xfrm>
              <a:off x="6274476"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37"/>
            <p:cNvSpPr/>
            <p:nvPr/>
          </p:nvSpPr>
          <p:spPr>
            <a:xfrm>
              <a:off x="6256990"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7" name="Google Shape;3507;p37"/>
            <p:cNvSpPr/>
            <p:nvPr/>
          </p:nvSpPr>
          <p:spPr>
            <a:xfrm>
              <a:off x="6322845"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8" name="Google Shape;3508;p37"/>
            <p:cNvSpPr/>
            <p:nvPr/>
          </p:nvSpPr>
          <p:spPr>
            <a:xfrm>
              <a:off x="3417840"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37"/>
            <p:cNvSpPr/>
            <p:nvPr/>
          </p:nvSpPr>
          <p:spPr>
            <a:xfrm>
              <a:off x="3400355"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37"/>
            <p:cNvSpPr/>
            <p:nvPr/>
          </p:nvSpPr>
          <p:spPr>
            <a:xfrm>
              <a:off x="3456326"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11" name="Google Shape;3511;p37"/>
          <p:cNvSpPr txBox="1">
            <a:spLocks noGrp="1"/>
          </p:cNvSpPr>
          <p:nvPr>
            <p:ph type="title"/>
          </p:nvPr>
        </p:nvSpPr>
        <p:spPr>
          <a:xfrm>
            <a:off x="381000" y="624650"/>
            <a:ext cx="1562100" cy="468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400"/>
              <a:t>Extra resources</a:t>
            </a:r>
            <a:endParaRPr sz="2400"/>
          </a:p>
        </p:txBody>
      </p:sp>
      <p:sp>
        <p:nvSpPr>
          <p:cNvPr id="3512" name="Google Shape;3512;p37"/>
          <p:cNvSpPr txBox="1"/>
          <p:nvPr/>
        </p:nvSpPr>
        <p:spPr>
          <a:xfrm>
            <a:off x="381000" y="1466850"/>
            <a:ext cx="1782600" cy="30576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200">
                <a:latin typeface="Barlow Light"/>
                <a:ea typeface="Barlow Light"/>
                <a:cs typeface="Barlow Light"/>
                <a:sym typeface="Barlow Light"/>
              </a:rPr>
              <a:t>Illustrations created by </a:t>
            </a:r>
            <a:r>
              <a:rPr lang="en" sz="1200" u="sng">
                <a:solidFill>
                  <a:schemeClr val="hlink"/>
                </a:solidFill>
                <a:latin typeface="Barlow Light"/>
                <a:ea typeface="Barlow Light"/>
                <a:cs typeface="Barlow Light"/>
                <a:sym typeface="Barlow Light"/>
                <a:hlinkClick r:id="rId3"/>
              </a:rPr>
              <a:t>Sergei Tikhonov</a:t>
            </a:r>
            <a:r>
              <a:rPr lang="en" sz="1200">
                <a:latin typeface="Barlow Light"/>
                <a:ea typeface="Barlow Light"/>
                <a:cs typeface="Barlow Light"/>
                <a:sym typeface="Barlow Light"/>
              </a:rPr>
              <a:t>.</a:t>
            </a:r>
            <a:endParaRPr sz="1200">
              <a:latin typeface="Barlow Light"/>
              <a:ea typeface="Barlow Light"/>
              <a:cs typeface="Barlow Light"/>
              <a:sym typeface="Barlow Light"/>
            </a:endParaRPr>
          </a:p>
          <a:p>
            <a:pPr marL="0" lvl="0" indent="0" algn="l" rtl="0">
              <a:spcBef>
                <a:spcPts val="1000"/>
              </a:spcBef>
              <a:spcAft>
                <a:spcPts val="0"/>
              </a:spcAft>
              <a:buNone/>
            </a:pPr>
            <a:r>
              <a:rPr lang="en" sz="1200">
                <a:latin typeface="Barlow Light"/>
                <a:ea typeface="Barlow Light"/>
                <a:cs typeface="Barlow Light"/>
                <a:sym typeface="Barlow Light"/>
              </a:rPr>
              <a:t>Free illustrations published under the MIT License. You can use them for personal and commercial projects, without the need to include attribution.</a:t>
            </a:r>
            <a:endParaRPr sz="1200">
              <a:latin typeface="Barlow Light"/>
              <a:ea typeface="Barlow Light"/>
              <a:cs typeface="Barlow Light"/>
              <a:sym typeface="Barlow Light"/>
            </a:endParaRPr>
          </a:p>
          <a:p>
            <a:pPr marL="0" lvl="0" indent="0" algn="l" rtl="0">
              <a:spcBef>
                <a:spcPts val="1000"/>
              </a:spcBef>
              <a:spcAft>
                <a:spcPts val="0"/>
              </a:spcAft>
              <a:buNone/>
            </a:pPr>
            <a:r>
              <a:rPr lang="en" sz="1200" u="sng">
                <a:solidFill>
                  <a:schemeClr val="hlink"/>
                </a:solidFill>
                <a:latin typeface="Barlow Light"/>
                <a:ea typeface="Barlow Light"/>
                <a:cs typeface="Barlow Light"/>
                <a:sym typeface="Barlow Light"/>
                <a:hlinkClick r:id="rId4"/>
              </a:rPr>
              <a:t>See license</a:t>
            </a:r>
            <a:r>
              <a:rPr lang="en" sz="1200">
                <a:latin typeface="Barlow Light"/>
                <a:ea typeface="Barlow Light"/>
                <a:cs typeface="Barlow Light"/>
                <a:sym typeface="Barlow Light"/>
              </a:rPr>
              <a:t>.</a:t>
            </a:r>
            <a:endParaRPr sz="1200">
              <a:latin typeface="Barlow Light"/>
              <a:ea typeface="Barlow Light"/>
              <a:cs typeface="Barlow Light"/>
              <a:sym typeface="Barlow Light"/>
            </a:endParaRPr>
          </a:p>
          <a:p>
            <a:pPr marL="0" lvl="0" indent="0" algn="l" rtl="0">
              <a:spcBef>
                <a:spcPts val="1000"/>
              </a:spcBef>
              <a:spcAft>
                <a:spcPts val="1000"/>
              </a:spcAft>
              <a:buNone/>
            </a:pPr>
            <a:endParaRPr sz="1200">
              <a:latin typeface="Barlow Light"/>
              <a:ea typeface="Barlow Light"/>
              <a:cs typeface="Barlow Light"/>
              <a:sym typeface="Barlow 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16"/>
        <p:cNvGrpSpPr/>
        <p:nvPr/>
      </p:nvGrpSpPr>
      <p:grpSpPr>
        <a:xfrm>
          <a:off x="0" y="0"/>
          <a:ext cx="0" cy="0"/>
          <a:chOff x="0" y="0"/>
          <a:chExt cx="0" cy="0"/>
        </a:xfrm>
      </p:grpSpPr>
      <p:sp>
        <p:nvSpPr>
          <p:cNvPr id="3517" name="Google Shape;3517;p38"/>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39</a:t>
            </a:fld>
            <a:endParaRPr/>
          </a:p>
        </p:txBody>
      </p:sp>
      <p:grpSp>
        <p:nvGrpSpPr>
          <p:cNvPr id="3518" name="Google Shape;3518;p38"/>
          <p:cNvGrpSpPr/>
          <p:nvPr/>
        </p:nvGrpSpPr>
        <p:grpSpPr>
          <a:xfrm>
            <a:off x="2824328" y="371579"/>
            <a:ext cx="1459675" cy="1782539"/>
            <a:chOff x="2473900" y="225896"/>
            <a:chExt cx="3899746" cy="4762328"/>
          </a:xfrm>
        </p:grpSpPr>
        <p:sp>
          <p:nvSpPr>
            <p:cNvPr id="3519" name="Google Shape;3519;p38"/>
            <p:cNvSpPr/>
            <p:nvPr/>
          </p:nvSpPr>
          <p:spPr>
            <a:xfrm>
              <a:off x="3961606" y="3558431"/>
              <a:ext cx="1029717" cy="605511"/>
            </a:xfrm>
            <a:custGeom>
              <a:avLst/>
              <a:gdLst/>
              <a:ahLst/>
              <a:cxnLst/>
              <a:rect l="l" t="t" r="r" b="b"/>
              <a:pathLst>
                <a:path w="1029717" h="605511" extrusionOk="0">
                  <a:moveTo>
                    <a:pt x="850397" y="593403"/>
                  </a:moveTo>
                  <a:lnTo>
                    <a:pt x="15367" y="111819"/>
                  </a:lnTo>
                  <a:cubicBezTo>
                    <a:pt x="618" y="103218"/>
                    <a:pt x="-4384" y="84273"/>
                    <a:pt x="4193" y="69490"/>
                  </a:cubicBezTo>
                  <a:cubicBezTo>
                    <a:pt x="7132" y="64442"/>
                    <a:pt x="11430" y="60327"/>
                    <a:pt x="16603" y="57622"/>
                  </a:cubicBezTo>
                  <a:lnTo>
                    <a:pt x="121683" y="3425"/>
                  </a:lnTo>
                  <a:cubicBezTo>
                    <a:pt x="130993" y="-1366"/>
                    <a:pt x="142081" y="-1118"/>
                    <a:pt x="151163" y="4092"/>
                  </a:cubicBezTo>
                  <a:lnTo>
                    <a:pt x="1014246" y="501868"/>
                  </a:lnTo>
                  <a:cubicBezTo>
                    <a:pt x="1029005" y="510355"/>
                    <a:pt x="1034092" y="529214"/>
                    <a:pt x="1025619" y="543997"/>
                  </a:cubicBezTo>
                  <a:cubicBezTo>
                    <a:pt x="1022662" y="549150"/>
                    <a:pt x="1018287" y="553341"/>
                    <a:pt x="1013010" y="556065"/>
                  </a:cubicBezTo>
                  <a:lnTo>
                    <a:pt x="936934" y="595404"/>
                  </a:lnTo>
                  <a:cubicBezTo>
                    <a:pt x="909632" y="609558"/>
                    <a:pt x="877014" y="608805"/>
                    <a:pt x="850397" y="593403"/>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38"/>
            <p:cNvSpPr/>
            <p:nvPr/>
          </p:nvSpPr>
          <p:spPr>
            <a:xfrm>
              <a:off x="4042969" y="1357120"/>
              <a:ext cx="929840" cy="2717164"/>
            </a:xfrm>
            <a:custGeom>
              <a:avLst/>
              <a:gdLst/>
              <a:ahLst/>
              <a:cxnLst/>
              <a:rect l="l" t="t" r="r" b="b"/>
              <a:pathLst>
                <a:path w="929840" h="2717164" extrusionOk="0">
                  <a:moveTo>
                    <a:pt x="820195" y="2704036"/>
                  </a:moveTo>
                  <a:lnTo>
                    <a:pt x="108694" y="2292556"/>
                  </a:lnTo>
                  <a:cubicBezTo>
                    <a:pt x="48403" y="2257695"/>
                    <a:pt x="0" y="2164254"/>
                    <a:pt x="0" y="2083768"/>
                  </a:cubicBezTo>
                  <a:lnTo>
                    <a:pt x="0" y="95710"/>
                  </a:lnTo>
                  <a:cubicBezTo>
                    <a:pt x="0" y="15224"/>
                    <a:pt x="48879" y="-21733"/>
                    <a:pt x="109169" y="13128"/>
                  </a:cubicBezTo>
                  <a:lnTo>
                    <a:pt x="820671" y="424608"/>
                  </a:lnTo>
                  <a:cubicBezTo>
                    <a:pt x="880961" y="459470"/>
                    <a:pt x="929840" y="552910"/>
                    <a:pt x="929840" y="633396"/>
                  </a:cubicBezTo>
                  <a:lnTo>
                    <a:pt x="929840" y="2621454"/>
                  </a:lnTo>
                  <a:cubicBezTo>
                    <a:pt x="929365" y="2701941"/>
                    <a:pt x="880486" y="2738897"/>
                    <a:pt x="820195" y="270403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38"/>
            <p:cNvSpPr/>
            <p:nvPr/>
          </p:nvSpPr>
          <p:spPr>
            <a:xfrm>
              <a:off x="4875432" y="3975622"/>
              <a:ext cx="56391" cy="121443"/>
            </a:xfrm>
            <a:custGeom>
              <a:avLst/>
              <a:gdLst/>
              <a:ahLst/>
              <a:cxnLst/>
              <a:rect l="l" t="t" r="r" b="b"/>
              <a:pathLst>
                <a:path w="56391" h="121443" extrusionOk="0">
                  <a:moveTo>
                    <a:pt x="0" y="121444"/>
                  </a:moveTo>
                  <a:lnTo>
                    <a:pt x="56391" y="92869"/>
                  </a:lnTo>
                  <a:lnTo>
                    <a:pt x="2282" y="0"/>
                  </a:lnTo>
                  <a:lnTo>
                    <a:pt x="0" y="12144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38"/>
            <p:cNvSpPr/>
            <p:nvPr/>
          </p:nvSpPr>
          <p:spPr>
            <a:xfrm>
              <a:off x="4031462" y="1362819"/>
              <a:ext cx="51922" cy="76581"/>
            </a:xfrm>
            <a:custGeom>
              <a:avLst/>
              <a:gdLst/>
              <a:ahLst/>
              <a:cxnLst/>
              <a:rect l="l" t="t" r="r" b="b"/>
              <a:pathLst>
                <a:path w="51922" h="76581" extrusionOk="0">
                  <a:moveTo>
                    <a:pt x="0" y="27242"/>
                  </a:moveTo>
                  <a:lnTo>
                    <a:pt x="51922" y="0"/>
                  </a:lnTo>
                  <a:lnTo>
                    <a:pt x="41461" y="76581"/>
                  </a:lnTo>
                  <a:lnTo>
                    <a:pt x="0" y="2724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38"/>
            <p:cNvSpPr/>
            <p:nvPr/>
          </p:nvSpPr>
          <p:spPr>
            <a:xfrm>
              <a:off x="3997133" y="1379805"/>
              <a:ext cx="929842" cy="2717228"/>
            </a:xfrm>
            <a:custGeom>
              <a:avLst/>
              <a:gdLst/>
              <a:ahLst/>
              <a:cxnLst/>
              <a:rect l="l" t="t" r="r" b="b"/>
              <a:pathLst>
                <a:path w="929842" h="2717228" extrusionOk="0">
                  <a:moveTo>
                    <a:pt x="820671" y="2704116"/>
                  </a:moveTo>
                  <a:lnTo>
                    <a:pt x="109169" y="2292636"/>
                  </a:lnTo>
                  <a:cubicBezTo>
                    <a:pt x="48879" y="2257774"/>
                    <a:pt x="0" y="2164239"/>
                    <a:pt x="0" y="2083752"/>
                  </a:cubicBezTo>
                  <a:lnTo>
                    <a:pt x="0" y="95790"/>
                  </a:lnTo>
                  <a:cubicBezTo>
                    <a:pt x="0" y="15303"/>
                    <a:pt x="48879" y="-21749"/>
                    <a:pt x="109169" y="13113"/>
                  </a:cubicBezTo>
                  <a:lnTo>
                    <a:pt x="820671" y="424593"/>
                  </a:lnTo>
                  <a:cubicBezTo>
                    <a:pt x="880961" y="459454"/>
                    <a:pt x="929840" y="552990"/>
                    <a:pt x="929840" y="633476"/>
                  </a:cubicBezTo>
                  <a:lnTo>
                    <a:pt x="929840" y="2621439"/>
                  </a:lnTo>
                  <a:cubicBezTo>
                    <a:pt x="930221" y="2701925"/>
                    <a:pt x="880961" y="2738977"/>
                    <a:pt x="820671" y="270411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38"/>
            <p:cNvSpPr/>
            <p:nvPr/>
          </p:nvSpPr>
          <p:spPr>
            <a:xfrm>
              <a:off x="3989621" y="1384880"/>
              <a:ext cx="929745" cy="2717215"/>
            </a:xfrm>
            <a:custGeom>
              <a:avLst/>
              <a:gdLst/>
              <a:ahLst/>
              <a:cxnLst/>
              <a:rect l="l" t="t" r="r" b="b"/>
              <a:pathLst>
                <a:path w="929745" h="2717215" extrusionOk="0">
                  <a:moveTo>
                    <a:pt x="929745" y="633449"/>
                  </a:moveTo>
                  <a:lnTo>
                    <a:pt x="929745" y="2621412"/>
                  </a:lnTo>
                  <a:cubicBezTo>
                    <a:pt x="929745" y="2701994"/>
                    <a:pt x="880961" y="2738951"/>
                    <a:pt x="820671" y="2704089"/>
                  </a:cubicBezTo>
                  <a:lnTo>
                    <a:pt x="541567" y="2542736"/>
                  </a:lnTo>
                  <a:lnTo>
                    <a:pt x="454840" y="2492539"/>
                  </a:lnTo>
                  <a:lnTo>
                    <a:pt x="109074" y="2292514"/>
                  </a:lnTo>
                  <a:cubicBezTo>
                    <a:pt x="48784" y="2257653"/>
                    <a:pt x="0" y="2164212"/>
                    <a:pt x="0" y="2083631"/>
                  </a:cubicBezTo>
                  <a:lnTo>
                    <a:pt x="0" y="95763"/>
                  </a:lnTo>
                  <a:cubicBezTo>
                    <a:pt x="0" y="15182"/>
                    <a:pt x="48784" y="-21680"/>
                    <a:pt x="109074" y="13086"/>
                  </a:cubicBezTo>
                  <a:lnTo>
                    <a:pt x="820671" y="424566"/>
                  </a:lnTo>
                  <a:cubicBezTo>
                    <a:pt x="880676" y="459428"/>
                    <a:pt x="929745" y="552868"/>
                    <a:pt x="929745" y="6334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38"/>
            <p:cNvSpPr/>
            <p:nvPr/>
          </p:nvSpPr>
          <p:spPr>
            <a:xfrm>
              <a:off x="4041162" y="1465160"/>
              <a:ext cx="826947" cy="2523815"/>
            </a:xfrm>
            <a:custGeom>
              <a:avLst/>
              <a:gdLst/>
              <a:ahLst/>
              <a:cxnLst/>
              <a:rect l="l" t="t" r="r" b="b"/>
              <a:pathLst>
                <a:path w="826947" h="2523815" extrusionOk="0">
                  <a:moveTo>
                    <a:pt x="826947" y="532977"/>
                  </a:moveTo>
                  <a:lnTo>
                    <a:pt x="826947" y="2469219"/>
                  </a:lnTo>
                  <a:cubicBezTo>
                    <a:pt x="826947" y="2517987"/>
                    <a:pt x="792808" y="2537799"/>
                    <a:pt x="750871" y="2513319"/>
                  </a:cubicBezTo>
                  <a:lnTo>
                    <a:pt x="528444" y="2384732"/>
                  </a:lnTo>
                  <a:lnTo>
                    <a:pt x="508759" y="2373397"/>
                  </a:lnTo>
                  <a:lnTo>
                    <a:pt x="502197" y="2369492"/>
                  </a:lnTo>
                  <a:lnTo>
                    <a:pt x="453889" y="2341965"/>
                  </a:lnTo>
                  <a:lnTo>
                    <a:pt x="314670" y="2261669"/>
                  </a:lnTo>
                  <a:lnTo>
                    <a:pt x="314670" y="2261669"/>
                  </a:lnTo>
                  <a:lnTo>
                    <a:pt x="256947" y="2228332"/>
                  </a:lnTo>
                  <a:lnTo>
                    <a:pt x="233744" y="2214901"/>
                  </a:lnTo>
                  <a:lnTo>
                    <a:pt x="76076" y="2123747"/>
                  </a:lnTo>
                  <a:cubicBezTo>
                    <a:pt x="33949" y="2099363"/>
                    <a:pt x="0" y="2040022"/>
                    <a:pt x="0" y="1991159"/>
                  </a:cubicBezTo>
                  <a:lnTo>
                    <a:pt x="0" y="54631"/>
                  </a:lnTo>
                  <a:cubicBezTo>
                    <a:pt x="0" y="5863"/>
                    <a:pt x="34139" y="-13949"/>
                    <a:pt x="76076" y="10435"/>
                  </a:cubicBezTo>
                  <a:lnTo>
                    <a:pt x="353659" y="171122"/>
                  </a:lnTo>
                  <a:lnTo>
                    <a:pt x="353659" y="171884"/>
                  </a:lnTo>
                  <a:cubicBezTo>
                    <a:pt x="355979" y="213822"/>
                    <a:pt x="378127" y="252141"/>
                    <a:pt x="413283" y="275040"/>
                  </a:cubicBezTo>
                  <a:cubicBezTo>
                    <a:pt x="446186" y="294090"/>
                    <a:pt x="472813" y="278564"/>
                    <a:pt x="472813" y="240654"/>
                  </a:cubicBezTo>
                  <a:cubicBezTo>
                    <a:pt x="472813" y="240654"/>
                    <a:pt x="472813" y="240083"/>
                    <a:pt x="472813" y="239797"/>
                  </a:cubicBezTo>
                  <a:lnTo>
                    <a:pt x="750681" y="400484"/>
                  </a:lnTo>
                  <a:cubicBezTo>
                    <a:pt x="792808" y="424868"/>
                    <a:pt x="826947" y="484590"/>
                    <a:pt x="826947" y="53297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6" name="Google Shape;3526;p38"/>
            <p:cNvSpPr/>
            <p:nvPr/>
          </p:nvSpPr>
          <p:spPr>
            <a:xfrm rot="-1790023">
              <a:off x="4443891" y="1666407"/>
              <a:ext cx="37024" cy="64039"/>
            </a:xfrm>
            <a:custGeom>
              <a:avLst/>
              <a:gdLst/>
              <a:ahLst/>
              <a:cxnLst/>
              <a:rect l="l" t="t" r="r" b="b"/>
              <a:pathLst>
                <a:path w="37023" h="64037" extrusionOk="0">
                  <a:moveTo>
                    <a:pt x="37025" y="32019"/>
                  </a:moveTo>
                  <a:cubicBezTo>
                    <a:pt x="37025" y="49703"/>
                    <a:pt x="28737" y="64038"/>
                    <a:pt x="18513" y="64038"/>
                  </a:cubicBezTo>
                  <a:cubicBezTo>
                    <a:pt x="8289" y="64038"/>
                    <a:pt x="1" y="49703"/>
                    <a:pt x="1" y="32019"/>
                  </a:cubicBezTo>
                  <a:cubicBezTo>
                    <a:pt x="1" y="14336"/>
                    <a:pt x="8289" y="1"/>
                    <a:pt x="18513" y="1"/>
                  </a:cubicBezTo>
                  <a:cubicBezTo>
                    <a:pt x="28737" y="1"/>
                    <a:pt x="37025" y="14336"/>
                    <a:pt x="37025" y="3201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7" name="Google Shape;3527;p38"/>
            <p:cNvSpPr/>
            <p:nvPr/>
          </p:nvSpPr>
          <p:spPr>
            <a:xfrm>
              <a:off x="4445031" y="1680263"/>
              <a:ext cx="19019" cy="24476"/>
            </a:xfrm>
            <a:custGeom>
              <a:avLst/>
              <a:gdLst/>
              <a:ahLst/>
              <a:cxnLst/>
              <a:rect l="l" t="t" r="r" b="b"/>
              <a:pathLst>
                <a:path w="19019" h="24476" extrusionOk="0">
                  <a:moveTo>
                    <a:pt x="9510" y="23170"/>
                  </a:moveTo>
                  <a:cubicBezTo>
                    <a:pt x="3927" y="19532"/>
                    <a:pt x="399" y="13445"/>
                    <a:pt x="0" y="6787"/>
                  </a:cubicBezTo>
                  <a:cubicBezTo>
                    <a:pt x="0" y="691"/>
                    <a:pt x="4279" y="-1690"/>
                    <a:pt x="9510" y="1263"/>
                  </a:cubicBezTo>
                  <a:cubicBezTo>
                    <a:pt x="15130" y="4911"/>
                    <a:pt x="18667" y="11035"/>
                    <a:pt x="19019" y="17741"/>
                  </a:cubicBezTo>
                  <a:cubicBezTo>
                    <a:pt x="18924" y="23742"/>
                    <a:pt x="14740" y="26218"/>
                    <a:pt x="9510" y="23170"/>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38"/>
            <p:cNvSpPr/>
            <p:nvPr/>
          </p:nvSpPr>
          <p:spPr>
            <a:xfrm>
              <a:off x="4937719" y="2165784"/>
              <a:ext cx="21015" cy="115427"/>
            </a:xfrm>
            <a:custGeom>
              <a:avLst/>
              <a:gdLst/>
              <a:ahLst/>
              <a:cxnLst/>
              <a:rect l="l" t="t" r="r" b="b"/>
              <a:pathLst>
                <a:path w="21015" h="115427" extrusionOk="0">
                  <a:moveTo>
                    <a:pt x="10556" y="114102"/>
                  </a:moveTo>
                  <a:lnTo>
                    <a:pt x="10556" y="114102"/>
                  </a:lnTo>
                  <a:cubicBezTo>
                    <a:pt x="4755" y="117531"/>
                    <a:pt x="0" y="114102"/>
                    <a:pt x="0" y="106196"/>
                  </a:cubicBezTo>
                  <a:lnTo>
                    <a:pt x="0" y="21423"/>
                  </a:lnTo>
                  <a:cubicBezTo>
                    <a:pt x="124" y="13422"/>
                    <a:pt x="4042" y="5964"/>
                    <a:pt x="10556" y="1326"/>
                  </a:cubicBezTo>
                  <a:lnTo>
                    <a:pt x="10556" y="1326"/>
                  </a:lnTo>
                  <a:cubicBezTo>
                    <a:pt x="16356" y="-2103"/>
                    <a:pt x="21016" y="1326"/>
                    <a:pt x="21016" y="9231"/>
                  </a:cubicBezTo>
                  <a:lnTo>
                    <a:pt x="21016" y="94004"/>
                  </a:lnTo>
                  <a:cubicBezTo>
                    <a:pt x="20930" y="101986"/>
                    <a:pt x="17041" y="109453"/>
                    <a:pt x="10556" y="114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38"/>
            <p:cNvSpPr/>
            <p:nvPr/>
          </p:nvSpPr>
          <p:spPr>
            <a:xfrm>
              <a:off x="4937719" y="2304659"/>
              <a:ext cx="21015" cy="115427"/>
            </a:xfrm>
            <a:custGeom>
              <a:avLst/>
              <a:gdLst/>
              <a:ahLst/>
              <a:cxnLst/>
              <a:rect l="l" t="t" r="r" b="b"/>
              <a:pathLst>
                <a:path w="21015" h="115427" extrusionOk="0">
                  <a:moveTo>
                    <a:pt x="10556" y="114102"/>
                  </a:moveTo>
                  <a:lnTo>
                    <a:pt x="10556" y="114102"/>
                  </a:lnTo>
                  <a:cubicBezTo>
                    <a:pt x="4755" y="117531"/>
                    <a:pt x="0" y="114102"/>
                    <a:pt x="0" y="106196"/>
                  </a:cubicBezTo>
                  <a:lnTo>
                    <a:pt x="0" y="21423"/>
                  </a:lnTo>
                  <a:cubicBezTo>
                    <a:pt x="124" y="13423"/>
                    <a:pt x="4042" y="5964"/>
                    <a:pt x="10556" y="1326"/>
                  </a:cubicBezTo>
                  <a:lnTo>
                    <a:pt x="10556" y="1326"/>
                  </a:lnTo>
                  <a:cubicBezTo>
                    <a:pt x="16356" y="-2103"/>
                    <a:pt x="21016" y="1326"/>
                    <a:pt x="21016" y="9232"/>
                  </a:cubicBezTo>
                  <a:lnTo>
                    <a:pt x="21016" y="94004"/>
                  </a:lnTo>
                  <a:cubicBezTo>
                    <a:pt x="20930" y="101986"/>
                    <a:pt x="17041" y="109454"/>
                    <a:pt x="10556" y="114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38"/>
            <p:cNvSpPr/>
            <p:nvPr/>
          </p:nvSpPr>
          <p:spPr>
            <a:xfrm>
              <a:off x="4126748" y="1626823"/>
              <a:ext cx="636661" cy="579135"/>
            </a:xfrm>
            <a:custGeom>
              <a:avLst/>
              <a:gdLst/>
              <a:ahLst/>
              <a:cxnLst/>
              <a:rect l="l" t="t" r="r" b="b"/>
              <a:pathLst>
                <a:path w="636661" h="579135" extrusionOk="0">
                  <a:moveTo>
                    <a:pt x="607277" y="575624"/>
                  </a:moveTo>
                  <a:lnTo>
                    <a:pt x="29384" y="241392"/>
                  </a:lnTo>
                  <a:cubicBezTo>
                    <a:pt x="11231" y="228400"/>
                    <a:pt x="323" y="207540"/>
                    <a:pt x="0" y="185195"/>
                  </a:cubicBezTo>
                  <a:lnTo>
                    <a:pt x="0" y="25746"/>
                  </a:lnTo>
                  <a:cubicBezTo>
                    <a:pt x="0" y="4124"/>
                    <a:pt x="13123" y="-5877"/>
                    <a:pt x="29384" y="3553"/>
                  </a:cubicBezTo>
                  <a:lnTo>
                    <a:pt x="607277" y="337690"/>
                  </a:lnTo>
                  <a:cubicBezTo>
                    <a:pt x="625403" y="350749"/>
                    <a:pt x="636301" y="371618"/>
                    <a:pt x="636662" y="393983"/>
                  </a:cubicBezTo>
                  <a:lnTo>
                    <a:pt x="636662" y="553336"/>
                  </a:lnTo>
                  <a:cubicBezTo>
                    <a:pt x="636662" y="575053"/>
                    <a:pt x="623444" y="584959"/>
                    <a:pt x="607277" y="57562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38"/>
            <p:cNvSpPr/>
            <p:nvPr/>
          </p:nvSpPr>
          <p:spPr>
            <a:xfrm>
              <a:off x="4126748" y="1794587"/>
              <a:ext cx="81591" cy="147256"/>
            </a:xfrm>
            <a:custGeom>
              <a:avLst/>
              <a:gdLst/>
              <a:ahLst/>
              <a:cxnLst/>
              <a:rect l="l" t="t" r="r" b="b"/>
              <a:pathLst>
                <a:path w="81591" h="147256" extrusionOk="0">
                  <a:moveTo>
                    <a:pt x="0" y="0"/>
                  </a:moveTo>
                  <a:lnTo>
                    <a:pt x="0" y="147256"/>
                  </a:lnTo>
                  <a:lnTo>
                    <a:pt x="81592" y="103822"/>
                  </a:lnTo>
                  <a:lnTo>
                    <a:pt x="0"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38"/>
            <p:cNvSpPr/>
            <p:nvPr/>
          </p:nvSpPr>
          <p:spPr>
            <a:xfrm>
              <a:off x="4244285" y="1743629"/>
              <a:ext cx="435820" cy="297370"/>
            </a:xfrm>
            <a:custGeom>
              <a:avLst/>
              <a:gdLst/>
              <a:ahLst/>
              <a:cxnLst/>
              <a:rect l="l" t="t" r="r" b="b"/>
              <a:pathLst>
                <a:path w="435820" h="297370" extrusionOk="0">
                  <a:moveTo>
                    <a:pt x="435821" y="297371"/>
                  </a:moveTo>
                  <a:lnTo>
                    <a:pt x="0" y="45339"/>
                  </a:lnTo>
                  <a:lnTo>
                    <a:pt x="0" y="0"/>
                  </a:lnTo>
                  <a:lnTo>
                    <a:pt x="435821" y="252032"/>
                  </a:lnTo>
                  <a:lnTo>
                    <a:pt x="435821" y="297371"/>
                  </a:ln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38"/>
            <p:cNvSpPr/>
            <p:nvPr/>
          </p:nvSpPr>
          <p:spPr>
            <a:xfrm>
              <a:off x="4244285" y="1811637"/>
              <a:ext cx="215485" cy="169925"/>
            </a:xfrm>
            <a:custGeom>
              <a:avLst/>
              <a:gdLst/>
              <a:ahLst/>
              <a:cxnLst/>
              <a:rect l="l" t="t" r="r" b="b"/>
              <a:pathLst>
                <a:path w="215485" h="169925" extrusionOk="0">
                  <a:moveTo>
                    <a:pt x="215486" y="169926"/>
                  </a:moveTo>
                  <a:lnTo>
                    <a:pt x="0" y="45244"/>
                  </a:lnTo>
                  <a:lnTo>
                    <a:pt x="0" y="0"/>
                  </a:lnTo>
                  <a:lnTo>
                    <a:pt x="215486" y="124587"/>
                  </a:lnTo>
                  <a:lnTo>
                    <a:pt x="215486" y="169926"/>
                  </a:ln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38"/>
            <p:cNvSpPr/>
            <p:nvPr/>
          </p:nvSpPr>
          <p:spPr>
            <a:xfrm>
              <a:off x="4126748" y="2516077"/>
              <a:ext cx="479945" cy="412011"/>
            </a:xfrm>
            <a:custGeom>
              <a:avLst/>
              <a:gdLst/>
              <a:ahLst/>
              <a:cxnLst/>
              <a:rect l="l" t="t" r="r" b="b"/>
              <a:pathLst>
                <a:path w="479945" h="412011" extrusionOk="0">
                  <a:moveTo>
                    <a:pt x="450561" y="408461"/>
                  </a:moveTo>
                  <a:lnTo>
                    <a:pt x="29384" y="164906"/>
                  </a:lnTo>
                  <a:cubicBezTo>
                    <a:pt x="11231" y="151914"/>
                    <a:pt x="323" y="131054"/>
                    <a:pt x="0" y="108709"/>
                  </a:cubicBezTo>
                  <a:lnTo>
                    <a:pt x="0" y="25746"/>
                  </a:lnTo>
                  <a:cubicBezTo>
                    <a:pt x="0" y="4124"/>
                    <a:pt x="13123" y="-5877"/>
                    <a:pt x="29384" y="3553"/>
                  </a:cubicBezTo>
                  <a:lnTo>
                    <a:pt x="450561" y="247107"/>
                  </a:lnTo>
                  <a:cubicBezTo>
                    <a:pt x="468686" y="260128"/>
                    <a:pt x="479584" y="280968"/>
                    <a:pt x="479945" y="303304"/>
                  </a:cubicBezTo>
                  <a:lnTo>
                    <a:pt x="479945" y="386172"/>
                  </a:lnTo>
                  <a:cubicBezTo>
                    <a:pt x="479945" y="407889"/>
                    <a:pt x="466727" y="417890"/>
                    <a:pt x="450561" y="40846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38"/>
            <p:cNvSpPr/>
            <p:nvPr/>
          </p:nvSpPr>
          <p:spPr>
            <a:xfrm>
              <a:off x="4126748" y="2604593"/>
              <a:ext cx="81591" cy="147256"/>
            </a:xfrm>
            <a:custGeom>
              <a:avLst/>
              <a:gdLst/>
              <a:ahLst/>
              <a:cxnLst/>
              <a:rect l="l" t="t" r="r" b="b"/>
              <a:pathLst>
                <a:path w="81591" h="147256" extrusionOk="0">
                  <a:moveTo>
                    <a:pt x="0" y="0"/>
                  </a:moveTo>
                  <a:lnTo>
                    <a:pt x="0" y="147256"/>
                  </a:lnTo>
                  <a:lnTo>
                    <a:pt x="81592" y="103822"/>
                  </a:lnTo>
                  <a:lnTo>
                    <a:pt x="0"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38"/>
            <p:cNvSpPr/>
            <p:nvPr/>
          </p:nvSpPr>
          <p:spPr>
            <a:xfrm>
              <a:off x="4215377" y="2616119"/>
              <a:ext cx="328553" cy="235362"/>
            </a:xfrm>
            <a:custGeom>
              <a:avLst/>
              <a:gdLst/>
              <a:ahLst/>
              <a:cxnLst/>
              <a:rect l="l" t="t" r="r" b="b"/>
              <a:pathLst>
                <a:path w="328553" h="235362" extrusionOk="0">
                  <a:moveTo>
                    <a:pt x="328554" y="235363"/>
                  </a:moveTo>
                  <a:lnTo>
                    <a:pt x="0" y="45339"/>
                  </a:lnTo>
                  <a:lnTo>
                    <a:pt x="0" y="0"/>
                  </a:lnTo>
                  <a:lnTo>
                    <a:pt x="328554" y="190024"/>
                  </a:lnTo>
                  <a:lnTo>
                    <a:pt x="328554" y="235363"/>
                  </a:ln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38"/>
            <p:cNvSpPr/>
            <p:nvPr/>
          </p:nvSpPr>
          <p:spPr>
            <a:xfrm>
              <a:off x="4331202" y="2188583"/>
              <a:ext cx="432207" cy="461037"/>
            </a:xfrm>
            <a:custGeom>
              <a:avLst/>
              <a:gdLst/>
              <a:ahLst/>
              <a:cxnLst/>
              <a:rect l="l" t="t" r="r" b="b"/>
              <a:pathLst>
                <a:path w="432207" h="461037" extrusionOk="0">
                  <a:moveTo>
                    <a:pt x="29384" y="241512"/>
                  </a:moveTo>
                  <a:lnTo>
                    <a:pt x="402823" y="457444"/>
                  </a:lnTo>
                  <a:cubicBezTo>
                    <a:pt x="418989" y="466969"/>
                    <a:pt x="432207" y="456873"/>
                    <a:pt x="432207" y="435251"/>
                  </a:cubicBezTo>
                  <a:lnTo>
                    <a:pt x="432207" y="275517"/>
                  </a:lnTo>
                  <a:cubicBezTo>
                    <a:pt x="431856" y="253180"/>
                    <a:pt x="420958" y="232330"/>
                    <a:pt x="402823" y="219319"/>
                  </a:cubicBezTo>
                  <a:lnTo>
                    <a:pt x="29384" y="3578"/>
                  </a:lnTo>
                  <a:cubicBezTo>
                    <a:pt x="13123" y="-5947"/>
                    <a:pt x="0" y="4245"/>
                    <a:pt x="0" y="25866"/>
                  </a:cubicBezTo>
                  <a:lnTo>
                    <a:pt x="0" y="185315"/>
                  </a:lnTo>
                  <a:cubicBezTo>
                    <a:pt x="352" y="207651"/>
                    <a:pt x="11250" y="228501"/>
                    <a:pt x="29384" y="24151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38"/>
            <p:cNvSpPr/>
            <p:nvPr/>
          </p:nvSpPr>
          <p:spPr>
            <a:xfrm>
              <a:off x="4681723" y="2606403"/>
              <a:ext cx="81686" cy="147256"/>
            </a:xfrm>
            <a:custGeom>
              <a:avLst/>
              <a:gdLst/>
              <a:ahLst/>
              <a:cxnLst/>
              <a:rect l="l" t="t" r="r" b="b"/>
              <a:pathLst>
                <a:path w="81686" h="147256" extrusionOk="0">
                  <a:moveTo>
                    <a:pt x="81687" y="0"/>
                  </a:moveTo>
                  <a:lnTo>
                    <a:pt x="81687" y="147256"/>
                  </a:lnTo>
                  <a:lnTo>
                    <a:pt x="0" y="9430"/>
                  </a:lnTo>
                  <a:lnTo>
                    <a:pt x="81687"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38"/>
            <p:cNvSpPr/>
            <p:nvPr/>
          </p:nvSpPr>
          <p:spPr>
            <a:xfrm>
              <a:off x="4408324" y="2282172"/>
              <a:ext cx="246676" cy="187928"/>
            </a:xfrm>
            <a:custGeom>
              <a:avLst/>
              <a:gdLst/>
              <a:ahLst/>
              <a:cxnLst/>
              <a:rect l="l" t="t" r="r" b="b"/>
              <a:pathLst>
                <a:path w="246676" h="187928" extrusionOk="0">
                  <a:moveTo>
                    <a:pt x="0" y="45244"/>
                  </a:moveTo>
                  <a:lnTo>
                    <a:pt x="246677" y="187928"/>
                  </a:lnTo>
                  <a:lnTo>
                    <a:pt x="246677" y="142589"/>
                  </a:lnTo>
                  <a:lnTo>
                    <a:pt x="0" y="0"/>
                  </a:lnTo>
                  <a:lnTo>
                    <a:pt x="0" y="452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38"/>
            <p:cNvSpPr/>
            <p:nvPr/>
          </p:nvSpPr>
          <p:spPr>
            <a:xfrm>
              <a:off x="4408324" y="2350085"/>
              <a:ext cx="132182" cy="121824"/>
            </a:xfrm>
            <a:custGeom>
              <a:avLst/>
              <a:gdLst/>
              <a:ahLst/>
              <a:cxnLst/>
              <a:rect l="l" t="t" r="r" b="b"/>
              <a:pathLst>
                <a:path w="132182" h="121824" extrusionOk="0">
                  <a:moveTo>
                    <a:pt x="0" y="45339"/>
                  </a:moveTo>
                  <a:lnTo>
                    <a:pt x="132182" y="121825"/>
                  </a:lnTo>
                  <a:lnTo>
                    <a:pt x="132182" y="76486"/>
                  </a:lnTo>
                  <a:lnTo>
                    <a:pt x="0" y="0"/>
                  </a:lnTo>
                  <a:lnTo>
                    <a:pt x="0" y="4533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38"/>
            <p:cNvSpPr/>
            <p:nvPr/>
          </p:nvSpPr>
          <p:spPr>
            <a:xfrm>
              <a:off x="4126748" y="2914279"/>
              <a:ext cx="633238" cy="577349"/>
            </a:xfrm>
            <a:custGeom>
              <a:avLst/>
              <a:gdLst/>
              <a:ahLst/>
              <a:cxnLst/>
              <a:rect l="l" t="t" r="r" b="b"/>
              <a:pathLst>
                <a:path w="633238" h="577349" extrusionOk="0">
                  <a:moveTo>
                    <a:pt x="29384" y="241526"/>
                  </a:moveTo>
                  <a:lnTo>
                    <a:pt x="603854" y="573758"/>
                  </a:lnTo>
                  <a:cubicBezTo>
                    <a:pt x="620115" y="583283"/>
                    <a:pt x="633238" y="573187"/>
                    <a:pt x="633238" y="551470"/>
                  </a:cubicBezTo>
                  <a:lnTo>
                    <a:pt x="633238" y="392116"/>
                  </a:lnTo>
                  <a:cubicBezTo>
                    <a:pt x="632915" y="369742"/>
                    <a:pt x="622017" y="348854"/>
                    <a:pt x="603854" y="335823"/>
                  </a:cubicBezTo>
                  <a:lnTo>
                    <a:pt x="29384" y="3592"/>
                  </a:lnTo>
                  <a:cubicBezTo>
                    <a:pt x="13123" y="-5933"/>
                    <a:pt x="0" y="4163"/>
                    <a:pt x="0" y="25880"/>
                  </a:cubicBezTo>
                  <a:lnTo>
                    <a:pt x="0" y="185329"/>
                  </a:lnTo>
                  <a:cubicBezTo>
                    <a:pt x="352" y="207665"/>
                    <a:pt x="11250" y="228515"/>
                    <a:pt x="29384" y="24152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38"/>
            <p:cNvSpPr/>
            <p:nvPr/>
          </p:nvSpPr>
          <p:spPr>
            <a:xfrm>
              <a:off x="4678395" y="3448413"/>
              <a:ext cx="81591" cy="147256"/>
            </a:xfrm>
            <a:custGeom>
              <a:avLst/>
              <a:gdLst/>
              <a:ahLst/>
              <a:cxnLst/>
              <a:rect l="l" t="t" r="r" b="b"/>
              <a:pathLst>
                <a:path w="81591" h="147256" extrusionOk="0">
                  <a:moveTo>
                    <a:pt x="81591" y="0"/>
                  </a:moveTo>
                  <a:lnTo>
                    <a:pt x="81591" y="147256"/>
                  </a:lnTo>
                  <a:lnTo>
                    <a:pt x="0" y="9430"/>
                  </a:lnTo>
                  <a:lnTo>
                    <a:pt x="81591"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3" name="Google Shape;3543;p38"/>
            <p:cNvSpPr/>
            <p:nvPr/>
          </p:nvSpPr>
          <p:spPr>
            <a:xfrm>
              <a:off x="4214901" y="3014168"/>
              <a:ext cx="406436" cy="280416"/>
            </a:xfrm>
            <a:custGeom>
              <a:avLst/>
              <a:gdLst/>
              <a:ahLst/>
              <a:cxnLst/>
              <a:rect l="l" t="t" r="r" b="b"/>
              <a:pathLst>
                <a:path w="406436" h="280416" extrusionOk="0">
                  <a:moveTo>
                    <a:pt x="0" y="45339"/>
                  </a:moveTo>
                  <a:lnTo>
                    <a:pt x="406437" y="280416"/>
                  </a:lnTo>
                  <a:lnTo>
                    <a:pt x="406437" y="235077"/>
                  </a:lnTo>
                  <a:lnTo>
                    <a:pt x="0" y="0"/>
                  </a:lnTo>
                  <a:lnTo>
                    <a:pt x="0" y="4533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4" name="Google Shape;3544;p38"/>
            <p:cNvSpPr/>
            <p:nvPr/>
          </p:nvSpPr>
          <p:spPr>
            <a:xfrm>
              <a:off x="4214901" y="3082177"/>
              <a:ext cx="378668" cy="264318"/>
            </a:xfrm>
            <a:custGeom>
              <a:avLst/>
              <a:gdLst/>
              <a:ahLst/>
              <a:cxnLst/>
              <a:rect l="l" t="t" r="r" b="b"/>
              <a:pathLst>
                <a:path w="378668" h="264318" extrusionOk="0">
                  <a:moveTo>
                    <a:pt x="0" y="45339"/>
                  </a:moveTo>
                  <a:lnTo>
                    <a:pt x="378669" y="264319"/>
                  </a:lnTo>
                  <a:lnTo>
                    <a:pt x="378669" y="218980"/>
                  </a:lnTo>
                  <a:lnTo>
                    <a:pt x="0" y="0"/>
                  </a:lnTo>
                  <a:lnTo>
                    <a:pt x="0" y="4533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38"/>
            <p:cNvSpPr/>
            <p:nvPr/>
          </p:nvSpPr>
          <p:spPr>
            <a:xfrm>
              <a:off x="4121803" y="3338085"/>
              <a:ext cx="646456" cy="502188"/>
            </a:xfrm>
            <a:custGeom>
              <a:avLst/>
              <a:gdLst/>
              <a:ahLst/>
              <a:cxnLst/>
              <a:rect l="l" t="t" r="r" b="b"/>
              <a:pathLst>
                <a:path w="646456" h="502188" extrusionOk="0">
                  <a:moveTo>
                    <a:pt x="612222" y="497615"/>
                  </a:moveTo>
                  <a:lnTo>
                    <a:pt x="34329" y="163287"/>
                  </a:lnTo>
                  <a:cubicBezTo>
                    <a:pt x="14093" y="150038"/>
                    <a:pt x="1350" y="127940"/>
                    <a:pt x="0" y="103756"/>
                  </a:cubicBezTo>
                  <a:lnTo>
                    <a:pt x="0" y="24508"/>
                  </a:lnTo>
                  <a:cubicBezTo>
                    <a:pt x="0" y="2601"/>
                    <a:pt x="15406" y="-6258"/>
                    <a:pt x="34329" y="4696"/>
                  </a:cubicBezTo>
                  <a:lnTo>
                    <a:pt x="612222" y="338833"/>
                  </a:lnTo>
                  <a:cubicBezTo>
                    <a:pt x="632421" y="352101"/>
                    <a:pt x="645135" y="374199"/>
                    <a:pt x="646457" y="398364"/>
                  </a:cubicBezTo>
                  <a:lnTo>
                    <a:pt x="646457" y="477612"/>
                  </a:lnTo>
                  <a:cubicBezTo>
                    <a:pt x="646457" y="499520"/>
                    <a:pt x="631051" y="508378"/>
                    <a:pt x="612222" y="497615"/>
                  </a:cubicBezTo>
                  <a:close/>
                  <a:moveTo>
                    <a:pt x="34329" y="16031"/>
                  </a:moveTo>
                  <a:cubicBezTo>
                    <a:pt x="20826" y="8220"/>
                    <a:pt x="9795" y="14507"/>
                    <a:pt x="9795" y="30128"/>
                  </a:cubicBezTo>
                  <a:lnTo>
                    <a:pt x="9795" y="109471"/>
                  </a:lnTo>
                  <a:cubicBezTo>
                    <a:pt x="10755" y="126740"/>
                    <a:pt x="19865" y="142513"/>
                    <a:pt x="34329" y="151953"/>
                  </a:cubicBezTo>
                  <a:lnTo>
                    <a:pt x="612222" y="486090"/>
                  </a:lnTo>
                  <a:cubicBezTo>
                    <a:pt x="625726" y="493900"/>
                    <a:pt x="636662" y="487614"/>
                    <a:pt x="636662" y="471993"/>
                  </a:cubicBezTo>
                  <a:lnTo>
                    <a:pt x="636662" y="392840"/>
                  </a:lnTo>
                  <a:cubicBezTo>
                    <a:pt x="635740" y="375590"/>
                    <a:pt x="626667" y="359807"/>
                    <a:pt x="612222" y="35035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38"/>
            <p:cNvSpPr/>
            <p:nvPr/>
          </p:nvSpPr>
          <p:spPr>
            <a:xfrm>
              <a:off x="4169160" y="3393740"/>
              <a:ext cx="9794" cy="81152"/>
            </a:xfrm>
            <a:custGeom>
              <a:avLst/>
              <a:gdLst/>
              <a:ahLst/>
              <a:cxnLst/>
              <a:rect l="l" t="t" r="r" b="b"/>
              <a:pathLst>
                <a:path w="9794" h="81152" extrusionOk="0">
                  <a:moveTo>
                    <a:pt x="9795" y="81153"/>
                  </a:moveTo>
                  <a:lnTo>
                    <a:pt x="0" y="75533"/>
                  </a:lnTo>
                  <a:lnTo>
                    <a:pt x="0" y="0"/>
                  </a:lnTo>
                  <a:lnTo>
                    <a:pt x="9795" y="5620"/>
                  </a:lnTo>
                  <a:lnTo>
                    <a:pt x="9795" y="811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38"/>
            <p:cNvSpPr/>
            <p:nvPr/>
          </p:nvSpPr>
          <p:spPr>
            <a:xfrm>
              <a:off x="5586458" y="2808047"/>
              <a:ext cx="658819" cy="381000"/>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38"/>
            <p:cNvSpPr/>
            <p:nvPr/>
          </p:nvSpPr>
          <p:spPr>
            <a:xfrm>
              <a:off x="5921101" y="2949869"/>
              <a:ext cx="191092" cy="147874"/>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38"/>
            <p:cNvSpPr/>
            <p:nvPr/>
          </p:nvSpPr>
          <p:spPr>
            <a:xfrm>
              <a:off x="5922144" y="2998547"/>
              <a:ext cx="190145" cy="99367"/>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38"/>
            <p:cNvSpPr/>
            <p:nvPr/>
          </p:nvSpPr>
          <p:spPr>
            <a:xfrm>
              <a:off x="5725279" y="2875668"/>
              <a:ext cx="190969" cy="142446"/>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38"/>
            <p:cNvSpPr/>
            <p:nvPr/>
          </p:nvSpPr>
          <p:spPr>
            <a:xfrm>
              <a:off x="5725677" y="2921300"/>
              <a:ext cx="190145" cy="99378"/>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38"/>
            <p:cNvSpPr/>
            <p:nvPr/>
          </p:nvSpPr>
          <p:spPr>
            <a:xfrm>
              <a:off x="5773415" y="2020234"/>
              <a:ext cx="328490" cy="94353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38"/>
            <p:cNvSpPr/>
            <p:nvPr/>
          </p:nvSpPr>
          <p:spPr>
            <a:xfrm>
              <a:off x="5847677" y="1431875"/>
              <a:ext cx="210314" cy="204988"/>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38"/>
            <p:cNvSpPr/>
            <p:nvPr/>
          </p:nvSpPr>
          <p:spPr>
            <a:xfrm>
              <a:off x="5515422" y="1497214"/>
              <a:ext cx="317332" cy="453297"/>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38"/>
            <p:cNvSpPr/>
            <p:nvPr/>
          </p:nvSpPr>
          <p:spPr>
            <a:xfrm>
              <a:off x="5490085" y="1875271"/>
              <a:ext cx="151441" cy="99116"/>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38"/>
            <p:cNvSpPr/>
            <p:nvPr/>
          </p:nvSpPr>
          <p:spPr>
            <a:xfrm>
              <a:off x="5494480" y="1896496"/>
              <a:ext cx="98885" cy="82426"/>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38"/>
            <p:cNvSpPr/>
            <p:nvPr/>
          </p:nvSpPr>
          <p:spPr>
            <a:xfrm>
              <a:off x="5773193" y="1460583"/>
              <a:ext cx="342080" cy="688737"/>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8" name="Google Shape;3558;p38"/>
            <p:cNvSpPr/>
            <p:nvPr/>
          </p:nvSpPr>
          <p:spPr>
            <a:xfrm>
              <a:off x="6052262" y="1601698"/>
              <a:ext cx="132559" cy="608427"/>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9" name="Google Shape;3559;p38"/>
            <p:cNvSpPr/>
            <p:nvPr/>
          </p:nvSpPr>
          <p:spPr>
            <a:xfrm>
              <a:off x="5838983" y="1219006"/>
              <a:ext cx="226927" cy="276849"/>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38"/>
            <p:cNvSpPr/>
            <p:nvPr/>
          </p:nvSpPr>
          <p:spPr>
            <a:xfrm>
              <a:off x="5847630" y="1194850"/>
              <a:ext cx="239905" cy="237025"/>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38"/>
            <p:cNvSpPr/>
            <p:nvPr/>
          </p:nvSpPr>
          <p:spPr>
            <a:xfrm>
              <a:off x="6035307" y="1564524"/>
              <a:ext cx="148633" cy="202336"/>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38"/>
            <p:cNvSpPr/>
            <p:nvPr/>
          </p:nvSpPr>
          <p:spPr>
            <a:xfrm>
              <a:off x="5727199" y="1461212"/>
              <a:ext cx="120770" cy="194746"/>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38"/>
            <p:cNvSpPr/>
            <p:nvPr/>
          </p:nvSpPr>
          <p:spPr>
            <a:xfrm>
              <a:off x="2473900" y="4607987"/>
              <a:ext cx="657677" cy="380237"/>
            </a:xfrm>
            <a:custGeom>
              <a:avLst/>
              <a:gdLst/>
              <a:ahLst/>
              <a:cxnLst/>
              <a:rect l="l" t="t" r="r" b="b"/>
              <a:pathLst>
                <a:path w="657677" h="380237" extrusionOk="0">
                  <a:moveTo>
                    <a:pt x="657678" y="190119"/>
                  </a:moveTo>
                  <a:cubicBezTo>
                    <a:pt x="657678" y="295119"/>
                    <a:pt x="510452" y="380238"/>
                    <a:pt x="328839" y="380238"/>
                  </a:cubicBezTo>
                  <a:cubicBezTo>
                    <a:pt x="147226" y="380238"/>
                    <a:pt x="0" y="295119"/>
                    <a:pt x="0" y="190119"/>
                  </a:cubicBezTo>
                  <a:cubicBezTo>
                    <a:pt x="0" y="85119"/>
                    <a:pt x="147226" y="0"/>
                    <a:pt x="328839" y="0"/>
                  </a:cubicBezTo>
                  <a:cubicBezTo>
                    <a:pt x="510452" y="0"/>
                    <a:pt x="657678" y="85119"/>
                    <a:pt x="657678" y="190119"/>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38"/>
            <p:cNvSpPr/>
            <p:nvPr/>
          </p:nvSpPr>
          <p:spPr>
            <a:xfrm>
              <a:off x="2526860" y="3374023"/>
              <a:ext cx="157580" cy="343757"/>
            </a:xfrm>
            <a:custGeom>
              <a:avLst/>
              <a:gdLst/>
              <a:ahLst/>
              <a:cxnLst/>
              <a:rect l="l" t="t" r="r" b="b"/>
              <a:pathLst>
                <a:path w="157580" h="343757" extrusionOk="0">
                  <a:moveTo>
                    <a:pt x="34717" y="0"/>
                  </a:moveTo>
                  <a:cubicBezTo>
                    <a:pt x="31009" y="32004"/>
                    <a:pt x="-7029" y="170021"/>
                    <a:pt x="1149" y="217361"/>
                  </a:cubicBezTo>
                  <a:cubicBezTo>
                    <a:pt x="9327" y="264700"/>
                    <a:pt x="139512" y="343757"/>
                    <a:pt x="139512" y="343757"/>
                  </a:cubicBezTo>
                  <a:lnTo>
                    <a:pt x="157580" y="262795"/>
                  </a:lnTo>
                  <a:lnTo>
                    <a:pt x="85403" y="192024"/>
                  </a:lnTo>
                  <a:lnTo>
                    <a:pt x="104898" y="57912"/>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38"/>
            <p:cNvSpPr/>
            <p:nvPr/>
          </p:nvSpPr>
          <p:spPr>
            <a:xfrm>
              <a:off x="2548930" y="3232673"/>
              <a:ext cx="113353" cy="218341"/>
            </a:xfrm>
            <a:custGeom>
              <a:avLst/>
              <a:gdLst/>
              <a:ahLst/>
              <a:cxnLst/>
              <a:rect l="l" t="t" r="r" b="b"/>
              <a:pathLst>
                <a:path w="113353" h="218341" extrusionOk="0">
                  <a:moveTo>
                    <a:pt x="113353" y="5238"/>
                  </a:moveTo>
                  <a:cubicBezTo>
                    <a:pt x="87120" y="-6849"/>
                    <a:pt x="56006" y="2599"/>
                    <a:pt x="40891" y="27240"/>
                  </a:cubicBezTo>
                  <a:cubicBezTo>
                    <a:pt x="21872" y="59054"/>
                    <a:pt x="1807" y="168020"/>
                    <a:pt x="0" y="186689"/>
                  </a:cubicBezTo>
                  <a:cubicBezTo>
                    <a:pt x="0" y="186689"/>
                    <a:pt x="26912" y="223836"/>
                    <a:pt x="67232" y="21764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38"/>
            <p:cNvSpPr/>
            <p:nvPr/>
          </p:nvSpPr>
          <p:spPr>
            <a:xfrm>
              <a:off x="2798668" y="4744252"/>
              <a:ext cx="244333" cy="137739"/>
            </a:xfrm>
            <a:custGeom>
              <a:avLst/>
              <a:gdLst/>
              <a:ahLst/>
              <a:cxnLst/>
              <a:rect l="l" t="t" r="r" b="b"/>
              <a:pathLst>
                <a:path w="244333" h="137739" extrusionOk="0">
                  <a:moveTo>
                    <a:pt x="12344" y="32993"/>
                  </a:moveTo>
                  <a:cubicBezTo>
                    <a:pt x="40672" y="40842"/>
                    <a:pt x="70948" y="37175"/>
                    <a:pt x="96598" y="22802"/>
                  </a:cubicBezTo>
                  <a:cubicBezTo>
                    <a:pt x="116948" y="23468"/>
                    <a:pt x="227163" y="-23775"/>
                    <a:pt x="242093" y="15848"/>
                  </a:cubicBezTo>
                  <a:cubicBezTo>
                    <a:pt x="255216" y="50615"/>
                    <a:pt x="207479" y="82523"/>
                    <a:pt x="181993" y="89001"/>
                  </a:cubicBezTo>
                  <a:cubicBezTo>
                    <a:pt x="126363" y="102431"/>
                    <a:pt x="85186" y="130244"/>
                    <a:pt x="62839" y="135006"/>
                  </a:cubicBezTo>
                  <a:cubicBezTo>
                    <a:pt x="46197" y="138530"/>
                    <a:pt x="24801" y="140817"/>
                    <a:pt x="11297" y="127672"/>
                  </a:cubicBezTo>
                  <a:cubicBezTo>
                    <a:pt x="-4583" y="111956"/>
                    <a:pt x="-3252" y="53472"/>
                    <a:pt x="12344"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38"/>
            <p:cNvSpPr/>
            <p:nvPr/>
          </p:nvSpPr>
          <p:spPr>
            <a:xfrm>
              <a:off x="2802738" y="4767054"/>
              <a:ext cx="240222" cy="115414"/>
            </a:xfrm>
            <a:custGeom>
              <a:avLst/>
              <a:gdLst/>
              <a:ahLst/>
              <a:cxnLst/>
              <a:rect l="l" t="t" r="r" b="b"/>
              <a:pathLst>
                <a:path w="240222" h="115414" extrusionOk="0">
                  <a:moveTo>
                    <a:pt x="58769" y="102584"/>
                  </a:moveTo>
                  <a:cubicBezTo>
                    <a:pt x="81116" y="97822"/>
                    <a:pt x="122292" y="70009"/>
                    <a:pt x="177923" y="56579"/>
                  </a:cubicBezTo>
                  <a:cubicBezTo>
                    <a:pt x="199319" y="51340"/>
                    <a:pt x="236121" y="28004"/>
                    <a:pt x="239830" y="0"/>
                  </a:cubicBezTo>
                  <a:cubicBezTo>
                    <a:pt x="244775" y="32004"/>
                    <a:pt x="201792" y="60388"/>
                    <a:pt x="177923" y="66675"/>
                  </a:cubicBezTo>
                  <a:cubicBezTo>
                    <a:pt x="122292" y="80105"/>
                    <a:pt x="81116" y="107918"/>
                    <a:pt x="58769" y="112681"/>
                  </a:cubicBezTo>
                  <a:cubicBezTo>
                    <a:pt x="42127" y="116205"/>
                    <a:pt x="20731" y="118491"/>
                    <a:pt x="7227" y="105346"/>
                  </a:cubicBezTo>
                  <a:cubicBezTo>
                    <a:pt x="3793" y="101575"/>
                    <a:pt x="1314" y="97041"/>
                    <a:pt x="0" y="92107"/>
                  </a:cubicBezTo>
                  <a:cubicBezTo>
                    <a:pt x="16840" y="104699"/>
                    <a:pt x="38626" y="108575"/>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38"/>
            <p:cNvSpPr/>
            <p:nvPr/>
          </p:nvSpPr>
          <p:spPr>
            <a:xfrm>
              <a:off x="2619879" y="4663861"/>
              <a:ext cx="244438" cy="137739"/>
            </a:xfrm>
            <a:custGeom>
              <a:avLst/>
              <a:gdLst/>
              <a:ahLst/>
              <a:cxnLst/>
              <a:rect l="l" t="t" r="r" b="b"/>
              <a:pathLst>
                <a:path w="244438" h="137739" extrusionOk="0">
                  <a:moveTo>
                    <a:pt x="12449" y="32993"/>
                  </a:moveTo>
                  <a:cubicBezTo>
                    <a:pt x="40778" y="40842"/>
                    <a:pt x="71053" y="37175"/>
                    <a:pt x="96703" y="22802"/>
                  </a:cubicBezTo>
                  <a:cubicBezTo>
                    <a:pt x="116959" y="23468"/>
                    <a:pt x="227174" y="-23775"/>
                    <a:pt x="242199" y="15848"/>
                  </a:cubicBezTo>
                  <a:cubicBezTo>
                    <a:pt x="255322" y="50615"/>
                    <a:pt x="207584" y="82523"/>
                    <a:pt x="182099" y="89001"/>
                  </a:cubicBezTo>
                  <a:cubicBezTo>
                    <a:pt x="126468" y="102526"/>
                    <a:pt x="85197" y="130244"/>
                    <a:pt x="62849" y="135006"/>
                  </a:cubicBezTo>
                  <a:cubicBezTo>
                    <a:pt x="46208" y="138530"/>
                    <a:pt x="24811" y="140817"/>
                    <a:pt x="11403" y="127672"/>
                  </a:cubicBezTo>
                  <a:cubicBezTo>
                    <a:pt x="-4573" y="111956"/>
                    <a:pt x="-3337" y="53758"/>
                    <a:pt x="12449"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38"/>
            <p:cNvSpPr/>
            <p:nvPr/>
          </p:nvSpPr>
          <p:spPr>
            <a:xfrm>
              <a:off x="2624340" y="4686663"/>
              <a:ext cx="240317" cy="115414"/>
            </a:xfrm>
            <a:custGeom>
              <a:avLst/>
              <a:gdLst/>
              <a:ahLst/>
              <a:cxnLst/>
              <a:rect l="l" t="t" r="r" b="b"/>
              <a:pathLst>
                <a:path w="240317" h="115414" extrusionOk="0">
                  <a:moveTo>
                    <a:pt x="58769" y="102584"/>
                  </a:moveTo>
                  <a:cubicBezTo>
                    <a:pt x="81116" y="97822"/>
                    <a:pt x="122387" y="70009"/>
                    <a:pt x="178018" y="56579"/>
                  </a:cubicBezTo>
                  <a:cubicBezTo>
                    <a:pt x="199319" y="51340"/>
                    <a:pt x="236216" y="28004"/>
                    <a:pt x="239925" y="0"/>
                  </a:cubicBezTo>
                  <a:cubicBezTo>
                    <a:pt x="244870" y="32004"/>
                    <a:pt x="201887" y="60388"/>
                    <a:pt x="178018" y="66675"/>
                  </a:cubicBezTo>
                  <a:cubicBezTo>
                    <a:pt x="122387" y="80201"/>
                    <a:pt x="81116" y="107918"/>
                    <a:pt x="58769" y="112681"/>
                  </a:cubicBezTo>
                  <a:cubicBezTo>
                    <a:pt x="42127" y="116205"/>
                    <a:pt x="20731" y="118491"/>
                    <a:pt x="7322" y="105346"/>
                  </a:cubicBezTo>
                  <a:cubicBezTo>
                    <a:pt x="3892" y="101556"/>
                    <a:pt x="1386" y="97031"/>
                    <a:pt x="0" y="92107"/>
                  </a:cubicBezTo>
                  <a:cubicBezTo>
                    <a:pt x="16840" y="104699"/>
                    <a:pt x="38626" y="108576"/>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38"/>
            <p:cNvSpPr/>
            <p:nvPr/>
          </p:nvSpPr>
          <p:spPr>
            <a:xfrm>
              <a:off x="2619947" y="3772263"/>
              <a:ext cx="357956" cy="1010624"/>
            </a:xfrm>
            <a:custGeom>
              <a:avLst/>
              <a:gdLst/>
              <a:ahLst/>
              <a:cxnLst/>
              <a:rect l="l" t="t" r="r" b="b"/>
              <a:pathLst>
                <a:path w="357956" h="1010624" extrusionOk="0">
                  <a:moveTo>
                    <a:pt x="10194" y="624745"/>
                  </a:moveTo>
                  <a:cubicBezTo>
                    <a:pt x="14905" y="583749"/>
                    <a:pt x="23405" y="543287"/>
                    <a:pt x="35584" y="503872"/>
                  </a:cubicBezTo>
                  <a:cubicBezTo>
                    <a:pt x="35584" y="503872"/>
                    <a:pt x="28071" y="399574"/>
                    <a:pt x="24268" y="300609"/>
                  </a:cubicBezTo>
                  <a:cubicBezTo>
                    <a:pt x="19893" y="188404"/>
                    <a:pt x="-19001" y="89630"/>
                    <a:pt x="11715" y="0"/>
                  </a:cubicBezTo>
                  <a:lnTo>
                    <a:pt x="357956" y="77057"/>
                  </a:lnTo>
                  <a:cubicBezTo>
                    <a:pt x="357956" y="77057"/>
                    <a:pt x="337035" y="524732"/>
                    <a:pt x="332376" y="578739"/>
                  </a:cubicBezTo>
                  <a:cubicBezTo>
                    <a:pt x="329842" y="620897"/>
                    <a:pt x="324665" y="662864"/>
                    <a:pt x="316875" y="704374"/>
                  </a:cubicBezTo>
                  <a:cubicBezTo>
                    <a:pt x="301090" y="791242"/>
                    <a:pt x="275414" y="997839"/>
                    <a:pt x="275414" y="997839"/>
                  </a:cubicBezTo>
                  <a:cubicBezTo>
                    <a:pt x="238897" y="1019175"/>
                    <a:pt x="190874" y="1007364"/>
                    <a:pt x="190874" y="1007364"/>
                  </a:cubicBezTo>
                  <a:cubicBezTo>
                    <a:pt x="190874" y="1007364"/>
                    <a:pt x="193537" y="745998"/>
                    <a:pt x="195914" y="683514"/>
                  </a:cubicBezTo>
                  <a:cubicBezTo>
                    <a:pt x="198767" y="607314"/>
                    <a:pt x="201049" y="612934"/>
                    <a:pt x="201049" y="612934"/>
                  </a:cubicBezTo>
                  <a:lnTo>
                    <a:pt x="189638" y="422434"/>
                  </a:lnTo>
                  <a:lnTo>
                    <a:pt x="182221" y="327755"/>
                  </a:lnTo>
                  <a:cubicBezTo>
                    <a:pt x="182221" y="327755"/>
                    <a:pt x="172711" y="397288"/>
                    <a:pt x="166435" y="459391"/>
                  </a:cubicBezTo>
                  <a:cubicBezTo>
                    <a:pt x="160919" y="513493"/>
                    <a:pt x="147416" y="562451"/>
                    <a:pt x="133342" y="663226"/>
                  </a:cubicBezTo>
                  <a:cubicBezTo>
                    <a:pt x="120694" y="750665"/>
                    <a:pt x="100154" y="926306"/>
                    <a:pt x="100154" y="926306"/>
                  </a:cubicBezTo>
                  <a:cubicBezTo>
                    <a:pt x="63637" y="947547"/>
                    <a:pt x="13997" y="929926"/>
                    <a:pt x="13997" y="929926"/>
                  </a:cubicBezTo>
                  <a:cubicBezTo>
                    <a:pt x="13997" y="929926"/>
                    <a:pt x="304" y="700564"/>
                    <a:pt x="10194" y="62474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38"/>
            <p:cNvSpPr/>
            <p:nvPr/>
          </p:nvSpPr>
          <p:spPr>
            <a:xfrm>
              <a:off x="2665909" y="2943080"/>
              <a:ext cx="259735" cy="415919"/>
            </a:xfrm>
            <a:custGeom>
              <a:avLst/>
              <a:gdLst/>
              <a:ahLst/>
              <a:cxnLst/>
              <a:rect l="l" t="t" r="r" b="b"/>
              <a:pathLst>
                <a:path w="259735" h="415919" extrusionOk="0">
                  <a:moveTo>
                    <a:pt x="14728" y="296735"/>
                  </a:moveTo>
                  <a:cubicBezTo>
                    <a:pt x="41069" y="298068"/>
                    <a:pt x="60659" y="304831"/>
                    <a:pt x="63892" y="296735"/>
                  </a:cubicBezTo>
                  <a:cubicBezTo>
                    <a:pt x="66746" y="283124"/>
                    <a:pt x="68778" y="269351"/>
                    <a:pt x="69978" y="255492"/>
                  </a:cubicBezTo>
                  <a:cubicBezTo>
                    <a:pt x="66935" y="247776"/>
                    <a:pt x="64272" y="239585"/>
                    <a:pt x="64272" y="239585"/>
                  </a:cubicBezTo>
                  <a:cubicBezTo>
                    <a:pt x="31274" y="219201"/>
                    <a:pt x="20814" y="183388"/>
                    <a:pt x="16725" y="141763"/>
                  </a:cubicBezTo>
                  <a:cubicBezTo>
                    <a:pt x="9307" y="70516"/>
                    <a:pt x="47726" y="8413"/>
                    <a:pt x="118857" y="698"/>
                  </a:cubicBezTo>
                  <a:cubicBezTo>
                    <a:pt x="185424" y="-6350"/>
                    <a:pt x="234968" y="40798"/>
                    <a:pt x="248091" y="105473"/>
                  </a:cubicBezTo>
                  <a:cubicBezTo>
                    <a:pt x="255128" y="137382"/>
                    <a:pt x="269202" y="197675"/>
                    <a:pt x="250183" y="250158"/>
                  </a:cubicBezTo>
                  <a:cubicBezTo>
                    <a:pt x="239533" y="279495"/>
                    <a:pt x="225839" y="302831"/>
                    <a:pt x="212145" y="307308"/>
                  </a:cubicBezTo>
                  <a:cubicBezTo>
                    <a:pt x="198902" y="306889"/>
                    <a:pt x="185695" y="305708"/>
                    <a:pt x="172586" y="303784"/>
                  </a:cubicBezTo>
                  <a:lnTo>
                    <a:pt x="172586" y="303784"/>
                  </a:lnTo>
                  <a:cubicBezTo>
                    <a:pt x="172586" y="303784"/>
                    <a:pt x="169067" y="323500"/>
                    <a:pt x="166595" y="336264"/>
                  </a:cubicBezTo>
                  <a:cubicBezTo>
                    <a:pt x="164122" y="349027"/>
                    <a:pt x="165168" y="355314"/>
                    <a:pt x="190368" y="371221"/>
                  </a:cubicBezTo>
                  <a:cubicBezTo>
                    <a:pt x="215569" y="387127"/>
                    <a:pt x="152330" y="418846"/>
                    <a:pt x="110774" y="415702"/>
                  </a:cubicBezTo>
                  <a:cubicBezTo>
                    <a:pt x="69217" y="412559"/>
                    <a:pt x="22716" y="387127"/>
                    <a:pt x="9878" y="360648"/>
                  </a:cubicBezTo>
                  <a:cubicBezTo>
                    <a:pt x="-4577" y="331120"/>
                    <a:pt x="-3340" y="295878"/>
                    <a:pt x="14728" y="2967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38"/>
            <p:cNvSpPr/>
            <p:nvPr/>
          </p:nvSpPr>
          <p:spPr>
            <a:xfrm>
              <a:off x="2581088" y="3237593"/>
              <a:ext cx="399004" cy="661684"/>
            </a:xfrm>
            <a:custGeom>
              <a:avLst/>
              <a:gdLst/>
              <a:ahLst/>
              <a:cxnLst/>
              <a:rect l="l" t="t" r="r" b="b"/>
              <a:pathLst>
                <a:path w="399004" h="661684" extrusionOk="0">
                  <a:moveTo>
                    <a:pt x="137586" y="6128"/>
                  </a:moveTo>
                  <a:cubicBezTo>
                    <a:pt x="130359" y="24416"/>
                    <a:pt x="148903" y="46704"/>
                    <a:pt x="198352" y="62230"/>
                  </a:cubicBezTo>
                  <a:cubicBezTo>
                    <a:pt x="247801" y="77756"/>
                    <a:pt x="252271" y="57753"/>
                    <a:pt x="252271" y="57753"/>
                  </a:cubicBezTo>
                  <a:cubicBezTo>
                    <a:pt x="252271" y="57753"/>
                    <a:pt x="324733" y="90900"/>
                    <a:pt x="348317" y="107379"/>
                  </a:cubicBezTo>
                  <a:cubicBezTo>
                    <a:pt x="378082" y="128143"/>
                    <a:pt x="391205" y="188341"/>
                    <a:pt x="395199" y="289878"/>
                  </a:cubicBezTo>
                  <a:cubicBezTo>
                    <a:pt x="399859" y="407321"/>
                    <a:pt x="400239" y="581628"/>
                    <a:pt x="396340" y="611727"/>
                  </a:cubicBezTo>
                  <a:cubicBezTo>
                    <a:pt x="396340" y="611727"/>
                    <a:pt x="340900" y="667068"/>
                    <a:pt x="269864" y="661257"/>
                  </a:cubicBezTo>
                  <a:cubicBezTo>
                    <a:pt x="198827" y="655447"/>
                    <a:pt x="79673" y="592487"/>
                    <a:pt x="50479" y="543909"/>
                  </a:cubicBezTo>
                  <a:cubicBezTo>
                    <a:pt x="51240" y="440849"/>
                    <a:pt x="63317" y="424085"/>
                    <a:pt x="46675" y="364744"/>
                  </a:cubicBezTo>
                  <a:cubicBezTo>
                    <a:pt x="8637" y="228918"/>
                    <a:pt x="-11523" y="173292"/>
                    <a:pt x="6925" y="82995"/>
                  </a:cubicBezTo>
                  <a:cubicBezTo>
                    <a:pt x="22236" y="8604"/>
                    <a:pt x="43632" y="-635"/>
                    <a:pt x="73492" y="32"/>
                  </a:cubicBezTo>
                  <a:cubicBezTo>
                    <a:pt x="94947" y="956"/>
                    <a:pt x="116341" y="2985"/>
                    <a:pt x="137586" y="612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38"/>
            <p:cNvSpPr/>
            <p:nvPr/>
          </p:nvSpPr>
          <p:spPr>
            <a:xfrm>
              <a:off x="2863826" y="3320377"/>
              <a:ext cx="503069" cy="394810"/>
            </a:xfrm>
            <a:custGeom>
              <a:avLst/>
              <a:gdLst/>
              <a:ahLst/>
              <a:cxnLst/>
              <a:rect l="l" t="t" r="r" b="b"/>
              <a:pathLst>
                <a:path w="503069" h="394810" extrusionOk="0">
                  <a:moveTo>
                    <a:pt x="224008" y="304248"/>
                  </a:moveTo>
                  <a:cubicBezTo>
                    <a:pt x="165809" y="318917"/>
                    <a:pt x="152116" y="282150"/>
                    <a:pt x="144413" y="251670"/>
                  </a:cubicBezTo>
                  <a:cubicBezTo>
                    <a:pt x="125965" y="177852"/>
                    <a:pt x="115884" y="111272"/>
                    <a:pt x="102096" y="69362"/>
                  </a:cubicBezTo>
                  <a:cubicBezTo>
                    <a:pt x="85834" y="20022"/>
                    <a:pt x="68812" y="12212"/>
                    <a:pt x="45039" y="2687"/>
                  </a:cubicBezTo>
                  <a:cubicBezTo>
                    <a:pt x="16510" y="-8553"/>
                    <a:pt x="-7264" y="15260"/>
                    <a:pt x="2056" y="78125"/>
                  </a:cubicBezTo>
                  <a:cubicBezTo>
                    <a:pt x="13182" y="152420"/>
                    <a:pt x="27731" y="204617"/>
                    <a:pt x="55404" y="292628"/>
                  </a:cubicBezTo>
                  <a:cubicBezTo>
                    <a:pt x="62726" y="315583"/>
                    <a:pt x="78988" y="356350"/>
                    <a:pt x="102952" y="376067"/>
                  </a:cubicBezTo>
                  <a:cubicBezTo>
                    <a:pt x="133002" y="400451"/>
                    <a:pt x="178267" y="399403"/>
                    <a:pt x="246735" y="382353"/>
                  </a:cubicBezTo>
                  <a:cubicBezTo>
                    <a:pt x="275929" y="375019"/>
                    <a:pt x="307977" y="357588"/>
                    <a:pt x="363227" y="331776"/>
                  </a:cubicBezTo>
                  <a:cubicBezTo>
                    <a:pt x="378252" y="324822"/>
                    <a:pt x="389853" y="320060"/>
                    <a:pt x="418382" y="306725"/>
                  </a:cubicBezTo>
                  <a:cubicBezTo>
                    <a:pt x="446972" y="293856"/>
                    <a:pt x="472030" y="274245"/>
                    <a:pt x="491415" y="249575"/>
                  </a:cubicBezTo>
                  <a:cubicBezTo>
                    <a:pt x="506345" y="227953"/>
                    <a:pt x="503682" y="214142"/>
                    <a:pt x="500925" y="209284"/>
                  </a:cubicBezTo>
                  <a:cubicBezTo>
                    <a:pt x="498167" y="204426"/>
                    <a:pt x="494934" y="208046"/>
                    <a:pt x="486946" y="217095"/>
                  </a:cubicBezTo>
                  <a:cubicBezTo>
                    <a:pt x="475446" y="232497"/>
                    <a:pt x="461234" y="245670"/>
                    <a:pt x="445009" y="255956"/>
                  </a:cubicBezTo>
                  <a:cubicBezTo>
                    <a:pt x="445009" y="255956"/>
                    <a:pt x="463457" y="236906"/>
                    <a:pt x="473537" y="224524"/>
                  </a:cubicBezTo>
                  <a:cubicBezTo>
                    <a:pt x="482455" y="213561"/>
                    <a:pt x="489875" y="201445"/>
                    <a:pt x="495599" y="188520"/>
                  </a:cubicBezTo>
                  <a:cubicBezTo>
                    <a:pt x="500829" y="175851"/>
                    <a:pt x="489989" y="158706"/>
                    <a:pt x="481715" y="167755"/>
                  </a:cubicBezTo>
                  <a:cubicBezTo>
                    <a:pt x="473442" y="176804"/>
                    <a:pt x="469543" y="185853"/>
                    <a:pt x="454518" y="203950"/>
                  </a:cubicBezTo>
                  <a:cubicBezTo>
                    <a:pt x="446394" y="213542"/>
                    <a:pt x="437170" y="222143"/>
                    <a:pt x="427036" y="229572"/>
                  </a:cubicBezTo>
                  <a:cubicBezTo>
                    <a:pt x="436376" y="216895"/>
                    <a:pt x="444676" y="203483"/>
                    <a:pt x="451855" y="189472"/>
                  </a:cubicBezTo>
                  <a:cubicBezTo>
                    <a:pt x="461365" y="169946"/>
                    <a:pt x="429508" y="179947"/>
                    <a:pt x="411250" y="198997"/>
                  </a:cubicBezTo>
                  <a:cubicBezTo>
                    <a:pt x="397937" y="212808"/>
                    <a:pt x="386620" y="220809"/>
                    <a:pt x="386240" y="216999"/>
                  </a:cubicBezTo>
                  <a:cubicBezTo>
                    <a:pt x="385860" y="213189"/>
                    <a:pt x="359994" y="241097"/>
                    <a:pt x="346775" y="255099"/>
                  </a:cubicBezTo>
                  <a:cubicBezTo>
                    <a:pt x="333557" y="269101"/>
                    <a:pt x="279448" y="290246"/>
                    <a:pt x="224008" y="30424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38"/>
            <p:cNvSpPr/>
            <p:nvPr/>
          </p:nvSpPr>
          <p:spPr>
            <a:xfrm>
              <a:off x="2845723" y="3311820"/>
              <a:ext cx="154147" cy="225876"/>
            </a:xfrm>
            <a:custGeom>
              <a:avLst/>
              <a:gdLst/>
              <a:ahLst/>
              <a:cxnLst/>
              <a:rect l="l" t="t" r="r" b="b"/>
              <a:pathLst>
                <a:path w="154147" h="225876" extrusionOk="0">
                  <a:moveTo>
                    <a:pt x="41365" y="1052"/>
                  </a:moveTo>
                  <a:cubicBezTo>
                    <a:pt x="80259" y="-4758"/>
                    <a:pt x="107931" y="12768"/>
                    <a:pt x="124954" y="71823"/>
                  </a:cubicBezTo>
                  <a:cubicBezTo>
                    <a:pt x="141976" y="130878"/>
                    <a:pt x="154148" y="179360"/>
                    <a:pt x="154148" y="179360"/>
                  </a:cubicBezTo>
                  <a:cubicBezTo>
                    <a:pt x="138761" y="201611"/>
                    <a:pt x="115453" y="217117"/>
                    <a:pt x="89008" y="222699"/>
                  </a:cubicBezTo>
                  <a:cubicBezTo>
                    <a:pt x="42411" y="233939"/>
                    <a:pt x="25674" y="211745"/>
                    <a:pt x="25674" y="211745"/>
                  </a:cubicBezTo>
                  <a:cubicBezTo>
                    <a:pt x="25674" y="211745"/>
                    <a:pt x="12741" y="149833"/>
                    <a:pt x="4753" y="107732"/>
                  </a:cubicBezTo>
                  <a:cubicBezTo>
                    <a:pt x="-3235" y="65632"/>
                    <a:pt x="-6753" y="8101"/>
                    <a:pt x="41365" y="10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38"/>
            <p:cNvSpPr/>
            <p:nvPr/>
          </p:nvSpPr>
          <p:spPr>
            <a:xfrm>
              <a:off x="2673955" y="2924805"/>
              <a:ext cx="251532" cy="277898"/>
            </a:xfrm>
            <a:custGeom>
              <a:avLst/>
              <a:gdLst/>
              <a:ahLst/>
              <a:cxnLst/>
              <a:rect l="l" t="t" r="r" b="b"/>
              <a:pathLst>
                <a:path w="251532" h="277898" extrusionOk="0">
                  <a:moveTo>
                    <a:pt x="237382" y="114605"/>
                  </a:moveTo>
                  <a:cubicBezTo>
                    <a:pt x="237382" y="114605"/>
                    <a:pt x="298814" y="20974"/>
                    <a:pt x="165681" y="1924"/>
                  </a:cubicBezTo>
                  <a:cubicBezTo>
                    <a:pt x="69635" y="-11792"/>
                    <a:pt x="7918" y="50025"/>
                    <a:pt x="786" y="117081"/>
                  </a:cubicBezTo>
                  <a:cubicBezTo>
                    <a:pt x="-6061" y="181185"/>
                    <a:pt x="33308" y="247669"/>
                    <a:pt x="61837" y="274149"/>
                  </a:cubicBezTo>
                  <a:cubicBezTo>
                    <a:pt x="75721" y="279102"/>
                    <a:pt x="105581" y="281959"/>
                    <a:pt x="144855" y="264052"/>
                  </a:cubicBezTo>
                  <a:cubicBezTo>
                    <a:pt x="146420" y="246602"/>
                    <a:pt x="147024" y="229086"/>
                    <a:pt x="146662" y="211569"/>
                  </a:cubicBezTo>
                  <a:cubicBezTo>
                    <a:pt x="146662" y="211569"/>
                    <a:pt x="99875" y="112890"/>
                    <a:pt x="237382" y="11460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38"/>
            <p:cNvSpPr/>
            <p:nvPr/>
          </p:nvSpPr>
          <p:spPr>
            <a:xfrm>
              <a:off x="3214730" y="3494025"/>
              <a:ext cx="76119" cy="66973"/>
            </a:xfrm>
            <a:custGeom>
              <a:avLst/>
              <a:gdLst/>
              <a:ahLst/>
              <a:cxnLst/>
              <a:rect l="l" t="t" r="r" b="b"/>
              <a:pathLst>
                <a:path w="76119" h="66973" extrusionOk="0">
                  <a:moveTo>
                    <a:pt x="8709" y="56972"/>
                  </a:moveTo>
                  <a:cubicBezTo>
                    <a:pt x="8709" y="56972"/>
                    <a:pt x="-6411" y="29445"/>
                    <a:pt x="3194" y="22587"/>
                  </a:cubicBezTo>
                  <a:cubicBezTo>
                    <a:pt x="12798" y="15729"/>
                    <a:pt x="26492" y="41637"/>
                    <a:pt x="29250" y="51638"/>
                  </a:cubicBezTo>
                  <a:cubicBezTo>
                    <a:pt x="32008" y="61639"/>
                    <a:pt x="28204" y="48590"/>
                    <a:pt x="28204" y="48590"/>
                  </a:cubicBezTo>
                  <a:cubicBezTo>
                    <a:pt x="28204" y="48590"/>
                    <a:pt x="17838" y="17443"/>
                    <a:pt x="24590" y="11442"/>
                  </a:cubicBezTo>
                  <a:cubicBezTo>
                    <a:pt x="31342" y="5442"/>
                    <a:pt x="40376" y="18777"/>
                    <a:pt x="49410" y="38303"/>
                  </a:cubicBezTo>
                  <a:cubicBezTo>
                    <a:pt x="58444" y="57829"/>
                    <a:pt x="51597" y="36684"/>
                    <a:pt x="51597" y="36684"/>
                  </a:cubicBezTo>
                  <a:cubicBezTo>
                    <a:pt x="51597" y="36684"/>
                    <a:pt x="36667" y="5442"/>
                    <a:pt x="43039" y="1060"/>
                  </a:cubicBezTo>
                  <a:cubicBezTo>
                    <a:pt x="51597" y="-4655"/>
                    <a:pt x="65671" y="13823"/>
                    <a:pt x="74040" y="30492"/>
                  </a:cubicBezTo>
                  <a:cubicBezTo>
                    <a:pt x="82408" y="47161"/>
                    <a:pt x="62818" y="66973"/>
                    <a:pt x="62818" y="6697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77" name="Google Shape;3577;p38"/>
            <p:cNvGrpSpPr/>
            <p:nvPr/>
          </p:nvGrpSpPr>
          <p:grpSpPr>
            <a:xfrm>
              <a:off x="3192914" y="3470000"/>
              <a:ext cx="220130" cy="132120"/>
              <a:chOff x="4865564" y="4292025"/>
              <a:chExt cx="220130" cy="132120"/>
            </a:xfrm>
          </p:grpSpPr>
          <p:sp>
            <p:nvSpPr>
              <p:cNvPr id="3578" name="Google Shape;3578;p38"/>
              <p:cNvSpPr/>
              <p:nvPr/>
            </p:nvSpPr>
            <p:spPr>
              <a:xfrm>
                <a:off x="4866015" y="4297264"/>
                <a:ext cx="219679" cy="126881"/>
              </a:xfrm>
              <a:custGeom>
                <a:avLst/>
                <a:gdLst/>
                <a:ahLst/>
                <a:cxnLst/>
                <a:rect l="l" t="t" r="r" b="b"/>
                <a:pathLst>
                  <a:path w="219679" h="126881" extrusionOk="0">
                    <a:moveTo>
                      <a:pt x="59268" y="125002"/>
                    </a:moveTo>
                    <a:lnTo>
                      <a:pt x="3257" y="92332"/>
                    </a:lnTo>
                    <a:cubicBezTo>
                      <a:pt x="-1593" y="89569"/>
                      <a:pt x="-927" y="84807"/>
                      <a:pt x="4589" y="81568"/>
                    </a:cubicBezTo>
                    <a:lnTo>
                      <a:pt x="140955" y="2701"/>
                    </a:lnTo>
                    <a:cubicBezTo>
                      <a:pt x="146802" y="-613"/>
                      <a:pt x="153882" y="-890"/>
                      <a:pt x="159974" y="1939"/>
                    </a:cubicBezTo>
                    <a:lnTo>
                      <a:pt x="216461" y="34610"/>
                    </a:lnTo>
                    <a:cubicBezTo>
                      <a:pt x="221215" y="37372"/>
                      <a:pt x="220645" y="42230"/>
                      <a:pt x="215129" y="45373"/>
                    </a:cubicBezTo>
                    <a:lnTo>
                      <a:pt x="77907" y="124240"/>
                    </a:lnTo>
                    <a:cubicBezTo>
                      <a:pt x="72174" y="127469"/>
                      <a:pt x="65245" y="127755"/>
                      <a:pt x="59268" y="125002"/>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38"/>
              <p:cNvSpPr/>
              <p:nvPr/>
            </p:nvSpPr>
            <p:spPr>
              <a:xfrm>
                <a:off x="4865564" y="4379690"/>
                <a:ext cx="6086" cy="5238"/>
              </a:xfrm>
              <a:custGeom>
                <a:avLst/>
                <a:gdLst/>
                <a:ahLst/>
                <a:cxnLst/>
                <a:rect l="l" t="t" r="r" b="b"/>
                <a:pathLst>
                  <a:path w="6086" h="5238" extrusionOk="0">
                    <a:moveTo>
                      <a:pt x="0" y="5239"/>
                    </a:moveTo>
                    <a:lnTo>
                      <a:pt x="0" y="0"/>
                    </a:lnTo>
                    <a:lnTo>
                      <a:pt x="6086" y="2286"/>
                    </a:lnTo>
                    <a:lnTo>
                      <a:pt x="0" y="523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38"/>
              <p:cNvSpPr/>
              <p:nvPr/>
            </p:nvSpPr>
            <p:spPr>
              <a:xfrm>
                <a:off x="5080003" y="4331398"/>
                <a:ext cx="4849" cy="4953"/>
              </a:xfrm>
              <a:custGeom>
                <a:avLst/>
                <a:gdLst/>
                <a:ahLst/>
                <a:cxnLst/>
                <a:rect l="l" t="t" r="r" b="b"/>
                <a:pathLst>
                  <a:path w="4849" h="4953" extrusionOk="0">
                    <a:moveTo>
                      <a:pt x="4850" y="4953"/>
                    </a:moveTo>
                    <a:lnTo>
                      <a:pt x="4850" y="0"/>
                    </a:lnTo>
                    <a:lnTo>
                      <a:pt x="0" y="3048"/>
                    </a:lnTo>
                    <a:lnTo>
                      <a:pt x="4850" y="49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38"/>
              <p:cNvSpPr/>
              <p:nvPr/>
            </p:nvSpPr>
            <p:spPr>
              <a:xfrm>
                <a:off x="4866015" y="4293038"/>
                <a:ext cx="219203" cy="126874"/>
              </a:xfrm>
              <a:custGeom>
                <a:avLst/>
                <a:gdLst/>
                <a:ahLst/>
                <a:cxnLst/>
                <a:rect l="l" t="t" r="r" b="b"/>
                <a:pathLst>
                  <a:path w="219203" h="126874" extrusionOk="0">
                    <a:moveTo>
                      <a:pt x="59268" y="124847"/>
                    </a:moveTo>
                    <a:lnTo>
                      <a:pt x="3257" y="92177"/>
                    </a:lnTo>
                    <a:cubicBezTo>
                      <a:pt x="-1593" y="89414"/>
                      <a:pt x="-927" y="84556"/>
                      <a:pt x="4589" y="81413"/>
                    </a:cubicBezTo>
                    <a:lnTo>
                      <a:pt x="140480" y="2737"/>
                    </a:lnTo>
                    <a:cubicBezTo>
                      <a:pt x="146312" y="-626"/>
                      <a:pt x="153417" y="-902"/>
                      <a:pt x="159499" y="1975"/>
                    </a:cubicBezTo>
                    <a:lnTo>
                      <a:pt x="215985" y="34646"/>
                    </a:lnTo>
                    <a:cubicBezTo>
                      <a:pt x="220740" y="37408"/>
                      <a:pt x="220169" y="42170"/>
                      <a:pt x="214654" y="45409"/>
                    </a:cubicBezTo>
                    <a:lnTo>
                      <a:pt x="78287" y="124276"/>
                    </a:lnTo>
                    <a:cubicBezTo>
                      <a:pt x="72411" y="127524"/>
                      <a:pt x="65330" y="127743"/>
                      <a:pt x="59268" y="124847"/>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38"/>
              <p:cNvSpPr/>
              <p:nvPr/>
            </p:nvSpPr>
            <p:spPr>
              <a:xfrm rot="-1790023">
                <a:off x="4877359" y="4403357"/>
                <a:ext cx="1145" cy="2102"/>
              </a:xfrm>
              <a:custGeom>
                <a:avLst/>
                <a:gdLst/>
                <a:ahLst/>
                <a:cxnLst/>
                <a:rect l="l" t="t" r="r" b="b"/>
                <a:pathLst>
                  <a:path w="1145" h="2102" extrusionOk="0">
                    <a:moveTo>
                      <a:pt x="1145" y="1053"/>
                    </a:moveTo>
                    <a:cubicBezTo>
                      <a:pt x="1145" y="1634"/>
                      <a:pt x="889" y="2104"/>
                      <a:pt x="573" y="2104"/>
                    </a:cubicBezTo>
                    <a:cubicBezTo>
                      <a:pt x="257" y="2104"/>
                      <a:pt x="0" y="1633"/>
                      <a:pt x="0" y="1053"/>
                    </a:cubicBezTo>
                    <a:cubicBezTo>
                      <a:pt x="0" y="472"/>
                      <a:pt x="257" y="2"/>
                      <a:pt x="573" y="2"/>
                    </a:cubicBezTo>
                    <a:cubicBezTo>
                      <a:pt x="889" y="2"/>
                      <a:pt x="1145" y="472"/>
                      <a:pt x="1145" y="105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38"/>
              <p:cNvSpPr/>
              <p:nvPr/>
            </p:nvSpPr>
            <p:spPr>
              <a:xfrm rot="-1801764">
                <a:off x="4877140" y="4391533"/>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38"/>
              <p:cNvSpPr/>
              <p:nvPr/>
            </p:nvSpPr>
            <p:spPr>
              <a:xfrm rot="-1801764">
                <a:off x="4879874" y="4393221"/>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38"/>
              <p:cNvSpPr/>
              <p:nvPr/>
            </p:nvSpPr>
            <p:spPr>
              <a:xfrm rot="-1801764">
                <a:off x="4882642" y="4394683"/>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38"/>
              <p:cNvSpPr/>
              <p:nvPr/>
            </p:nvSpPr>
            <p:spPr>
              <a:xfrm rot="-1801764">
                <a:off x="4905957" y="4408254"/>
                <a:ext cx="1140" cy="2093"/>
              </a:xfrm>
              <a:custGeom>
                <a:avLst/>
                <a:gdLst/>
                <a:ahLst/>
                <a:cxnLst/>
                <a:rect l="l" t="t" r="r" b="b"/>
                <a:pathLst>
                  <a:path w="1141" h="2095" extrusionOk="0">
                    <a:moveTo>
                      <a:pt x="1141" y="1048"/>
                    </a:moveTo>
                    <a:cubicBezTo>
                      <a:pt x="1141" y="1627"/>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38"/>
              <p:cNvSpPr/>
              <p:nvPr/>
            </p:nvSpPr>
            <p:spPr>
              <a:xfrm rot="-1801764">
                <a:off x="4908679" y="4409799"/>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38"/>
              <p:cNvSpPr/>
              <p:nvPr/>
            </p:nvSpPr>
            <p:spPr>
              <a:xfrm rot="-1801764">
                <a:off x="4911365" y="4411405"/>
                <a:ext cx="1140" cy="2093"/>
              </a:xfrm>
              <a:custGeom>
                <a:avLst/>
                <a:gdLst/>
                <a:ahLst/>
                <a:cxnLst/>
                <a:rect l="l" t="t" r="r" b="b"/>
                <a:pathLst>
                  <a:path w="1141" h="2095" extrusionOk="0">
                    <a:moveTo>
                      <a:pt x="1141" y="1048"/>
                    </a:moveTo>
                    <a:cubicBezTo>
                      <a:pt x="1141" y="1626"/>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38"/>
              <p:cNvSpPr/>
              <p:nvPr/>
            </p:nvSpPr>
            <p:spPr>
              <a:xfrm rot="-1801764">
                <a:off x="4914086" y="4412950"/>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38"/>
              <p:cNvSpPr/>
              <p:nvPr/>
            </p:nvSpPr>
            <p:spPr>
              <a:xfrm>
                <a:off x="4890288" y="4399104"/>
                <a:ext cx="9224" cy="6794"/>
              </a:xfrm>
              <a:custGeom>
                <a:avLst/>
                <a:gdLst/>
                <a:ahLst/>
                <a:cxnLst/>
                <a:rect l="l" t="t" r="r" b="b"/>
                <a:pathLst>
                  <a:path w="9224" h="6794" extrusionOk="0">
                    <a:moveTo>
                      <a:pt x="8368" y="6684"/>
                    </a:moveTo>
                    <a:lnTo>
                      <a:pt x="856" y="2398"/>
                    </a:lnTo>
                    <a:cubicBezTo>
                      <a:pt x="322" y="1989"/>
                      <a:pt x="8" y="1360"/>
                      <a:pt x="0" y="684"/>
                    </a:cubicBezTo>
                    <a:lnTo>
                      <a:pt x="0" y="684"/>
                    </a:lnTo>
                    <a:cubicBezTo>
                      <a:pt x="0" y="112"/>
                      <a:pt x="0" y="-174"/>
                      <a:pt x="856" y="112"/>
                    </a:cubicBezTo>
                    <a:lnTo>
                      <a:pt x="8368" y="4398"/>
                    </a:lnTo>
                    <a:cubicBezTo>
                      <a:pt x="8898" y="4770"/>
                      <a:pt x="9217" y="5370"/>
                      <a:pt x="9224" y="6018"/>
                    </a:cubicBezTo>
                    <a:lnTo>
                      <a:pt x="9224" y="6018"/>
                    </a:lnTo>
                    <a:cubicBezTo>
                      <a:pt x="9224" y="6684"/>
                      <a:pt x="8844" y="6970"/>
                      <a:pt x="8368" y="66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38"/>
              <p:cNvSpPr/>
              <p:nvPr/>
            </p:nvSpPr>
            <p:spPr>
              <a:xfrm>
                <a:off x="5060033" y="4346638"/>
                <a:ext cx="8558" cy="6096"/>
              </a:xfrm>
              <a:custGeom>
                <a:avLst/>
                <a:gdLst/>
                <a:ahLst/>
                <a:cxnLst/>
                <a:rect l="l" t="t" r="r" b="b"/>
                <a:pathLst>
                  <a:path w="8558" h="6096" extrusionOk="0">
                    <a:moveTo>
                      <a:pt x="7703" y="2096"/>
                    </a:moveTo>
                    <a:lnTo>
                      <a:pt x="761" y="6096"/>
                    </a:lnTo>
                    <a:cubicBezTo>
                      <a:pt x="761" y="6096"/>
                      <a:pt x="0" y="6096"/>
                      <a:pt x="0" y="5525"/>
                    </a:cubicBezTo>
                    <a:lnTo>
                      <a:pt x="0" y="5525"/>
                    </a:lnTo>
                    <a:cubicBezTo>
                      <a:pt x="38" y="4934"/>
                      <a:pt x="312" y="4381"/>
                      <a:pt x="761" y="4001"/>
                    </a:cubicBezTo>
                    <a:lnTo>
                      <a:pt x="7703" y="0"/>
                    </a:lnTo>
                    <a:cubicBezTo>
                      <a:pt x="7703" y="0"/>
                      <a:pt x="8559" y="0"/>
                      <a:pt x="8559" y="571"/>
                    </a:cubicBezTo>
                    <a:lnTo>
                      <a:pt x="8559" y="571"/>
                    </a:lnTo>
                    <a:cubicBezTo>
                      <a:pt x="8554" y="1191"/>
                      <a:pt x="8230" y="1772"/>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38"/>
              <p:cNvSpPr/>
              <p:nvPr/>
            </p:nvSpPr>
            <p:spPr>
              <a:xfrm>
                <a:off x="5049382" y="4352829"/>
                <a:ext cx="8559" cy="6096"/>
              </a:xfrm>
              <a:custGeom>
                <a:avLst/>
                <a:gdLst/>
                <a:ahLst/>
                <a:cxnLst/>
                <a:rect l="l" t="t" r="r" b="b"/>
                <a:pathLst>
                  <a:path w="8559" h="6096" extrusionOk="0">
                    <a:moveTo>
                      <a:pt x="7703" y="2096"/>
                    </a:moveTo>
                    <a:lnTo>
                      <a:pt x="761" y="6096"/>
                    </a:lnTo>
                    <a:cubicBezTo>
                      <a:pt x="761" y="6096"/>
                      <a:pt x="1" y="6096"/>
                      <a:pt x="1" y="5525"/>
                    </a:cubicBezTo>
                    <a:lnTo>
                      <a:pt x="1" y="5525"/>
                    </a:lnTo>
                    <a:cubicBezTo>
                      <a:pt x="-16" y="4924"/>
                      <a:pt x="270" y="4353"/>
                      <a:pt x="761" y="4001"/>
                    </a:cubicBezTo>
                    <a:lnTo>
                      <a:pt x="7703" y="0"/>
                    </a:lnTo>
                    <a:cubicBezTo>
                      <a:pt x="7703" y="0"/>
                      <a:pt x="8559" y="0"/>
                      <a:pt x="8559" y="571"/>
                    </a:cubicBezTo>
                    <a:lnTo>
                      <a:pt x="8559" y="571"/>
                    </a:lnTo>
                    <a:cubicBezTo>
                      <a:pt x="8537" y="1191"/>
                      <a:pt x="8218" y="1753"/>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38"/>
              <p:cNvSpPr/>
              <p:nvPr/>
            </p:nvSpPr>
            <p:spPr>
              <a:xfrm>
                <a:off x="4866015" y="4292025"/>
                <a:ext cx="219679" cy="127142"/>
              </a:xfrm>
              <a:custGeom>
                <a:avLst/>
                <a:gdLst/>
                <a:ahLst/>
                <a:cxnLst/>
                <a:rect l="l" t="t" r="r" b="b"/>
                <a:pathLst>
                  <a:path w="219679" h="127142" extrusionOk="0">
                    <a:moveTo>
                      <a:pt x="59268" y="125097"/>
                    </a:moveTo>
                    <a:lnTo>
                      <a:pt x="3257" y="92427"/>
                    </a:lnTo>
                    <a:cubicBezTo>
                      <a:pt x="-1593" y="89664"/>
                      <a:pt x="-927" y="84807"/>
                      <a:pt x="4589" y="81568"/>
                    </a:cubicBezTo>
                    <a:lnTo>
                      <a:pt x="140955" y="2701"/>
                    </a:lnTo>
                    <a:cubicBezTo>
                      <a:pt x="146802" y="-613"/>
                      <a:pt x="153882" y="-890"/>
                      <a:pt x="159974" y="1939"/>
                    </a:cubicBezTo>
                    <a:lnTo>
                      <a:pt x="216461" y="34610"/>
                    </a:lnTo>
                    <a:cubicBezTo>
                      <a:pt x="221215" y="37372"/>
                      <a:pt x="220645" y="42230"/>
                      <a:pt x="215129" y="45373"/>
                    </a:cubicBezTo>
                    <a:lnTo>
                      <a:pt x="78763" y="124240"/>
                    </a:lnTo>
                    <a:cubicBezTo>
                      <a:pt x="72819" y="127784"/>
                      <a:pt x="65499" y="128098"/>
                      <a:pt x="59268" y="12509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38"/>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38"/>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38"/>
              <p:cNvSpPr/>
              <p:nvPr/>
            </p:nvSpPr>
            <p:spPr>
              <a:xfrm>
                <a:off x="5044723" y="4311872"/>
                <a:ext cx="5135" cy="2857"/>
              </a:xfrm>
              <a:custGeom>
                <a:avLst/>
                <a:gdLst/>
                <a:ahLst/>
                <a:cxnLst/>
                <a:rect l="l" t="t" r="r" b="b"/>
                <a:pathLst>
                  <a:path w="5135" h="2857" extrusionOk="0">
                    <a:moveTo>
                      <a:pt x="5135" y="1429"/>
                    </a:moveTo>
                    <a:cubicBezTo>
                      <a:pt x="5135" y="2218"/>
                      <a:pt x="3986" y="2857"/>
                      <a:pt x="2568" y="2857"/>
                    </a:cubicBezTo>
                    <a:cubicBezTo>
                      <a:pt x="1150" y="2857"/>
                      <a:pt x="0" y="2218"/>
                      <a:pt x="0" y="1429"/>
                    </a:cubicBezTo>
                    <a:cubicBezTo>
                      <a:pt x="0" y="640"/>
                      <a:pt x="1150" y="0"/>
                      <a:pt x="2568" y="0"/>
                    </a:cubicBezTo>
                    <a:cubicBezTo>
                      <a:pt x="3986" y="0"/>
                      <a:pt x="5135" y="640"/>
                      <a:pt x="5135" y="142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38"/>
              <p:cNvSpPr/>
              <p:nvPr/>
            </p:nvSpPr>
            <p:spPr>
              <a:xfrm>
                <a:off x="5046530" y="4312698"/>
                <a:ext cx="1521" cy="1221"/>
              </a:xfrm>
              <a:custGeom>
                <a:avLst/>
                <a:gdLst/>
                <a:ahLst/>
                <a:cxnLst/>
                <a:rect l="l" t="t" r="r" b="b"/>
                <a:pathLst>
                  <a:path w="1521" h="1221" extrusionOk="0">
                    <a:moveTo>
                      <a:pt x="0" y="1079"/>
                    </a:moveTo>
                    <a:cubicBezTo>
                      <a:pt x="0" y="1079"/>
                      <a:pt x="0" y="412"/>
                      <a:pt x="0" y="221"/>
                    </a:cubicBezTo>
                    <a:cubicBezTo>
                      <a:pt x="465" y="-74"/>
                      <a:pt x="1056" y="-74"/>
                      <a:pt x="1522" y="221"/>
                    </a:cubicBezTo>
                    <a:cubicBezTo>
                      <a:pt x="1522" y="221"/>
                      <a:pt x="1522" y="793"/>
                      <a:pt x="1522" y="1079"/>
                    </a:cubicBezTo>
                    <a:cubicBezTo>
                      <a:pt x="1033" y="1269"/>
                      <a:pt x="489" y="1269"/>
                      <a:pt x="0" y="107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98" name="Google Shape;3598;p38"/>
            <p:cNvSpPr/>
            <p:nvPr/>
          </p:nvSpPr>
          <p:spPr>
            <a:xfrm>
              <a:off x="3239891" y="3511325"/>
              <a:ext cx="129087" cy="107584"/>
            </a:xfrm>
            <a:custGeom>
              <a:avLst/>
              <a:gdLst/>
              <a:ahLst/>
              <a:cxnLst/>
              <a:rect l="l" t="t" r="r" b="b"/>
              <a:pathLst>
                <a:path w="129087" h="107584" extrusionOk="0">
                  <a:moveTo>
                    <a:pt x="100516" y="75867"/>
                  </a:moveTo>
                  <a:cubicBezTo>
                    <a:pt x="100516" y="75867"/>
                    <a:pt x="130375" y="48911"/>
                    <a:pt x="129044" y="13192"/>
                  </a:cubicBezTo>
                  <a:cubicBezTo>
                    <a:pt x="127237" y="-11668"/>
                    <a:pt x="112212" y="6239"/>
                    <a:pt x="112212" y="6239"/>
                  </a:cubicBezTo>
                  <a:lnTo>
                    <a:pt x="97092" y="33671"/>
                  </a:lnTo>
                  <a:cubicBezTo>
                    <a:pt x="89594" y="43806"/>
                    <a:pt x="79821" y="52026"/>
                    <a:pt x="68564" y="57674"/>
                  </a:cubicBezTo>
                  <a:cubicBezTo>
                    <a:pt x="57968" y="58693"/>
                    <a:pt x="47431" y="60255"/>
                    <a:pt x="36992" y="62341"/>
                  </a:cubicBezTo>
                  <a:cubicBezTo>
                    <a:pt x="18448" y="65961"/>
                    <a:pt x="0" y="89202"/>
                    <a:pt x="0" y="89202"/>
                  </a:cubicBezTo>
                  <a:lnTo>
                    <a:pt x="23298" y="1075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38"/>
            <p:cNvSpPr/>
            <p:nvPr/>
          </p:nvSpPr>
          <p:spPr>
            <a:xfrm>
              <a:off x="2547598" y="1999349"/>
              <a:ext cx="711585" cy="787458"/>
            </a:xfrm>
            <a:custGeom>
              <a:avLst/>
              <a:gdLst/>
              <a:ahLst/>
              <a:cxnLst/>
              <a:rect l="l" t="t" r="r" b="b"/>
              <a:pathLst>
                <a:path w="711585" h="787458" extrusionOk="0">
                  <a:moveTo>
                    <a:pt x="654254" y="325496"/>
                  </a:moveTo>
                  <a:lnTo>
                    <a:pt x="104510" y="7551"/>
                  </a:lnTo>
                  <a:cubicBezTo>
                    <a:pt x="93809" y="169"/>
                    <a:pt x="80334" y="-1936"/>
                    <a:pt x="67898" y="1836"/>
                  </a:cubicBezTo>
                  <a:lnTo>
                    <a:pt x="67898" y="1836"/>
                  </a:lnTo>
                  <a:cubicBezTo>
                    <a:pt x="65551" y="2808"/>
                    <a:pt x="63345" y="4093"/>
                    <a:pt x="61336" y="5646"/>
                  </a:cubicBezTo>
                  <a:lnTo>
                    <a:pt x="0" y="40793"/>
                  </a:lnTo>
                  <a:lnTo>
                    <a:pt x="47548" y="96705"/>
                  </a:lnTo>
                  <a:lnTo>
                    <a:pt x="47548" y="326258"/>
                  </a:lnTo>
                  <a:cubicBezTo>
                    <a:pt x="49713" y="366529"/>
                    <a:pt x="70903" y="403353"/>
                    <a:pt x="104605" y="425413"/>
                  </a:cubicBezTo>
                  <a:lnTo>
                    <a:pt x="275776" y="533140"/>
                  </a:lnTo>
                  <a:lnTo>
                    <a:pt x="322277" y="639916"/>
                  </a:lnTo>
                  <a:lnTo>
                    <a:pt x="273303" y="723069"/>
                  </a:lnTo>
                  <a:lnTo>
                    <a:pt x="341487" y="684016"/>
                  </a:lnTo>
                  <a:lnTo>
                    <a:pt x="406246" y="608674"/>
                  </a:lnTo>
                  <a:lnTo>
                    <a:pt x="612888" y="720783"/>
                  </a:lnTo>
                  <a:lnTo>
                    <a:pt x="624014" y="787458"/>
                  </a:lnTo>
                  <a:lnTo>
                    <a:pt x="693624" y="747644"/>
                  </a:lnTo>
                  <a:lnTo>
                    <a:pt x="695526" y="746500"/>
                  </a:lnTo>
                  <a:lnTo>
                    <a:pt x="696191" y="746500"/>
                  </a:lnTo>
                  <a:lnTo>
                    <a:pt x="696191" y="746500"/>
                  </a:lnTo>
                  <a:cubicBezTo>
                    <a:pt x="706983" y="737785"/>
                    <a:pt x="712695" y="724231"/>
                    <a:pt x="711407" y="710401"/>
                  </a:cubicBezTo>
                  <a:lnTo>
                    <a:pt x="711407" y="424651"/>
                  </a:lnTo>
                  <a:cubicBezTo>
                    <a:pt x="709219" y="384370"/>
                    <a:pt x="687992" y="347536"/>
                    <a:pt x="654254" y="325496"/>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38"/>
            <p:cNvSpPr/>
            <p:nvPr/>
          </p:nvSpPr>
          <p:spPr>
            <a:xfrm>
              <a:off x="2526963" y="2038199"/>
              <a:ext cx="663763" cy="751441"/>
            </a:xfrm>
            <a:custGeom>
              <a:avLst/>
              <a:gdLst/>
              <a:ahLst/>
              <a:cxnLst/>
              <a:rect l="l" t="t" r="r" b="b"/>
              <a:pathLst>
                <a:path w="663763" h="751441" extrusionOk="0">
                  <a:moveTo>
                    <a:pt x="606802" y="325697"/>
                  </a:moveTo>
                  <a:lnTo>
                    <a:pt x="57057" y="7848"/>
                  </a:lnTo>
                  <a:cubicBezTo>
                    <a:pt x="25485" y="-10440"/>
                    <a:pt x="0" y="4324"/>
                    <a:pt x="0" y="40805"/>
                  </a:cubicBezTo>
                  <a:lnTo>
                    <a:pt x="0" y="326555"/>
                  </a:lnTo>
                  <a:cubicBezTo>
                    <a:pt x="2165" y="366826"/>
                    <a:pt x="23356" y="403650"/>
                    <a:pt x="57057" y="425710"/>
                  </a:cubicBezTo>
                  <a:lnTo>
                    <a:pt x="228228" y="533533"/>
                  </a:lnTo>
                  <a:lnTo>
                    <a:pt x="293939" y="684314"/>
                  </a:lnTo>
                  <a:lnTo>
                    <a:pt x="358699" y="608971"/>
                  </a:lnTo>
                  <a:lnTo>
                    <a:pt x="606707" y="743654"/>
                  </a:lnTo>
                  <a:cubicBezTo>
                    <a:pt x="638278" y="761847"/>
                    <a:pt x="663764" y="747083"/>
                    <a:pt x="663764" y="710603"/>
                  </a:cubicBezTo>
                  <a:lnTo>
                    <a:pt x="663764" y="424853"/>
                  </a:lnTo>
                  <a:cubicBezTo>
                    <a:pt x="661621" y="384600"/>
                    <a:pt x="640468" y="347776"/>
                    <a:pt x="606802" y="325697"/>
                  </a:cubicBezTo>
                  <a:close/>
                </a:path>
              </a:pathLst>
            </a:custGeom>
            <a:solidFill>
              <a:srgbClr val="E26D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38"/>
            <p:cNvSpPr/>
            <p:nvPr/>
          </p:nvSpPr>
          <p:spPr>
            <a:xfrm>
              <a:off x="5660632" y="225896"/>
              <a:ext cx="713014" cy="789165"/>
            </a:xfrm>
            <a:custGeom>
              <a:avLst/>
              <a:gdLst/>
              <a:ahLst/>
              <a:cxnLst/>
              <a:rect l="l" t="t" r="r" b="b"/>
              <a:pathLst>
                <a:path w="713014" h="789165" extrusionOk="0">
                  <a:moveTo>
                    <a:pt x="655586" y="326155"/>
                  </a:moveTo>
                  <a:lnTo>
                    <a:pt x="104700" y="7639"/>
                  </a:lnTo>
                  <a:cubicBezTo>
                    <a:pt x="93992" y="191"/>
                    <a:pt x="80470" y="-1949"/>
                    <a:pt x="67993" y="1829"/>
                  </a:cubicBezTo>
                  <a:lnTo>
                    <a:pt x="67993" y="1829"/>
                  </a:lnTo>
                  <a:cubicBezTo>
                    <a:pt x="65625" y="2760"/>
                    <a:pt x="63419" y="4045"/>
                    <a:pt x="61432" y="5639"/>
                  </a:cubicBezTo>
                  <a:lnTo>
                    <a:pt x="0" y="40882"/>
                  </a:lnTo>
                  <a:lnTo>
                    <a:pt x="47548" y="96793"/>
                  </a:lnTo>
                  <a:lnTo>
                    <a:pt x="47548" y="326917"/>
                  </a:lnTo>
                  <a:cubicBezTo>
                    <a:pt x="49697" y="367241"/>
                    <a:pt x="70884" y="404130"/>
                    <a:pt x="104605" y="426263"/>
                  </a:cubicBezTo>
                  <a:lnTo>
                    <a:pt x="276252" y="534277"/>
                  </a:lnTo>
                  <a:lnTo>
                    <a:pt x="322848" y="641242"/>
                  </a:lnTo>
                  <a:lnTo>
                    <a:pt x="273874" y="724586"/>
                  </a:lnTo>
                  <a:lnTo>
                    <a:pt x="342248" y="685629"/>
                  </a:lnTo>
                  <a:lnTo>
                    <a:pt x="407102" y="610096"/>
                  </a:lnTo>
                  <a:lnTo>
                    <a:pt x="614029" y="722491"/>
                  </a:lnTo>
                  <a:lnTo>
                    <a:pt x="625250" y="789166"/>
                  </a:lnTo>
                  <a:lnTo>
                    <a:pt x="694955" y="749161"/>
                  </a:lnTo>
                  <a:lnTo>
                    <a:pt x="696857" y="748113"/>
                  </a:lnTo>
                  <a:lnTo>
                    <a:pt x="697523" y="748113"/>
                  </a:lnTo>
                  <a:lnTo>
                    <a:pt x="697523" y="748113"/>
                  </a:lnTo>
                  <a:cubicBezTo>
                    <a:pt x="708373" y="739436"/>
                    <a:pt x="714136" y="725863"/>
                    <a:pt x="712833" y="712013"/>
                  </a:cubicBezTo>
                  <a:lnTo>
                    <a:pt x="712833" y="426263"/>
                  </a:lnTo>
                  <a:cubicBezTo>
                    <a:pt x="710874" y="385631"/>
                    <a:pt x="689592" y="348402"/>
                    <a:pt x="655586" y="3261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2" name="Google Shape;3602;p38"/>
            <p:cNvSpPr/>
            <p:nvPr/>
          </p:nvSpPr>
          <p:spPr>
            <a:xfrm>
              <a:off x="5639997" y="264856"/>
              <a:ext cx="665000" cy="752811"/>
            </a:xfrm>
            <a:custGeom>
              <a:avLst/>
              <a:gdLst/>
              <a:ahLst/>
              <a:cxnLst/>
              <a:rect l="l" t="t" r="r" b="b"/>
              <a:pathLst>
                <a:path w="665000" h="752811" extrusionOk="0">
                  <a:moveTo>
                    <a:pt x="607848" y="326342"/>
                  </a:moveTo>
                  <a:lnTo>
                    <a:pt x="57057" y="7826"/>
                  </a:lnTo>
                  <a:cubicBezTo>
                    <a:pt x="25485" y="-10462"/>
                    <a:pt x="0" y="4397"/>
                    <a:pt x="0" y="40973"/>
                  </a:cubicBezTo>
                  <a:lnTo>
                    <a:pt x="0" y="326723"/>
                  </a:lnTo>
                  <a:cubicBezTo>
                    <a:pt x="2149" y="367046"/>
                    <a:pt x="23336" y="403936"/>
                    <a:pt x="57057" y="426069"/>
                  </a:cubicBezTo>
                  <a:lnTo>
                    <a:pt x="228799" y="534464"/>
                  </a:lnTo>
                  <a:lnTo>
                    <a:pt x="294700" y="685625"/>
                  </a:lnTo>
                  <a:lnTo>
                    <a:pt x="359555" y="610092"/>
                  </a:lnTo>
                  <a:lnTo>
                    <a:pt x="607943" y="744966"/>
                  </a:lnTo>
                  <a:cubicBezTo>
                    <a:pt x="639610" y="763254"/>
                    <a:pt x="665000" y="748490"/>
                    <a:pt x="665000" y="711914"/>
                  </a:cubicBezTo>
                  <a:lnTo>
                    <a:pt x="665000" y="426164"/>
                  </a:lnTo>
                  <a:cubicBezTo>
                    <a:pt x="662994" y="385648"/>
                    <a:pt x="641749" y="348541"/>
                    <a:pt x="607848" y="3263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3" name="Google Shape;3603;p38"/>
            <p:cNvSpPr/>
            <p:nvPr/>
          </p:nvSpPr>
          <p:spPr>
            <a:xfrm rot="-1801764">
              <a:off x="5761046" y="473959"/>
              <a:ext cx="64417" cy="111724"/>
            </a:xfrm>
            <a:custGeom>
              <a:avLst/>
              <a:gdLst/>
              <a:ahLst/>
              <a:cxnLst/>
              <a:rect l="l" t="t" r="r" b="b"/>
              <a:pathLst>
                <a:path w="64474" h="111823" extrusionOk="0">
                  <a:moveTo>
                    <a:pt x="64475" y="55912"/>
                  </a:moveTo>
                  <a:cubicBezTo>
                    <a:pt x="64475" y="86791"/>
                    <a:pt x="50041" y="111823"/>
                    <a:pt x="32237" y="111823"/>
                  </a:cubicBezTo>
                  <a:cubicBezTo>
                    <a:pt x="14433" y="111823"/>
                    <a:pt x="0" y="86791"/>
                    <a:pt x="0" y="55912"/>
                  </a:cubicBezTo>
                  <a:cubicBezTo>
                    <a:pt x="0" y="25033"/>
                    <a:pt x="14433" y="0"/>
                    <a:pt x="32237" y="0"/>
                  </a:cubicBezTo>
                  <a:cubicBezTo>
                    <a:pt x="50041" y="0"/>
                    <a:pt x="64475" y="25033"/>
                    <a:pt x="64475" y="559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38"/>
            <p:cNvSpPr/>
            <p:nvPr/>
          </p:nvSpPr>
          <p:spPr>
            <a:xfrm rot="-1790023">
              <a:off x="5938028" y="569955"/>
              <a:ext cx="64698" cy="112212"/>
            </a:xfrm>
            <a:custGeom>
              <a:avLst/>
              <a:gdLst/>
              <a:ahLst/>
              <a:cxnLst/>
              <a:rect l="l" t="t" r="r" b="b"/>
              <a:pathLst>
                <a:path w="64696" h="112208" extrusionOk="0">
                  <a:moveTo>
                    <a:pt x="64698" y="56104"/>
                  </a:moveTo>
                  <a:cubicBezTo>
                    <a:pt x="64698" y="87090"/>
                    <a:pt x="50215" y="112209"/>
                    <a:pt x="32350" y="112209"/>
                  </a:cubicBezTo>
                  <a:cubicBezTo>
                    <a:pt x="14484" y="112209"/>
                    <a:pt x="1" y="87090"/>
                    <a:pt x="1" y="56104"/>
                  </a:cubicBezTo>
                  <a:cubicBezTo>
                    <a:pt x="1" y="25119"/>
                    <a:pt x="14484" y="0"/>
                    <a:pt x="32350" y="0"/>
                  </a:cubicBezTo>
                  <a:cubicBezTo>
                    <a:pt x="50215" y="0"/>
                    <a:pt x="64698" y="25119"/>
                    <a:pt x="64698" y="5610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38"/>
            <p:cNvSpPr/>
            <p:nvPr/>
          </p:nvSpPr>
          <p:spPr>
            <a:xfrm rot="-1801764">
              <a:off x="6087772" y="663001"/>
              <a:ext cx="64417" cy="111724"/>
            </a:xfrm>
            <a:custGeom>
              <a:avLst/>
              <a:gdLst/>
              <a:ahLst/>
              <a:cxnLst/>
              <a:rect l="l" t="t" r="r" b="b"/>
              <a:pathLst>
                <a:path w="64474" h="111823" extrusionOk="0">
                  <a:moveTo>
                    <a:pt x="64474" y="55912"/>
                  </a:moveTo>
                  <a:cubicBezTo>
                    <a:pt x="64474" y="86791"/>
                    <a:pt x="50041" y="111823"/>
                    <a:pt x="32237" y="111823"/>
                  </a:cubicBezTo>
                  <a:cubicBezTo>
                    <a:pt x="14433" y="111823"/>
                    <a:pt x="0" y="86791"/>
                    <a:pt x="0" y="55912"/>
                  </a:cubicBezTo>
                  <a:cubicBezTo>
                    <a:pt x="0" y="25033"/>
                    <a:pt x="14433" y="0"/>
                    <a:pt x="32237" y="0"/>
                  </a:cubicBezTo>
                  <a:cubicBezTo>
                    <a:pt x="50041" y="0"/>
                    <a:pt x="64474" y="25033"/>
                    <a:pt x="64474" y="559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38"/>
            <p:cNvSpPr/>
            <p:nvPr/>
          </p:nvSpPr>
          <p:spPr>
            <a:xfrm>
              <a:off x="5152444" y="952333"/>
              <a:ext cx="216911" cy="289327"/>
            </a:xfrm>
            <a:custGeom>
              <a:avLst/>
              <a:gdLst/>
              <a:ahLst/>
              <a:cxnLst/>
              <a:rect l="l" t="t" r="r" b="b"/>
              <a:pathLst>
                <a:path w="216911" h="289327" extrusionOk="0">
                  <a:moveTo>
                    <a:pt x="216912" y="195983"/>
                  </a:moveTo>
                  <a:cubicBezTo>
                    <a:pt x="216912" y="129308"/>
                    <a:pt x="170030" y="47678"/>
                    <a:pt x="112307" y="14246"/>
                  </a:cubicBezTo>
                  <a:cubicBezTo>
                    <a:pt x="81496" y="-3566"/>
                    <a:pt x="53919" y="-4042"/>
                    <a:pt x="34805" y="9293"/>
                  </a:cubicBezTo>
                  <a:lnTo>
                    <a:pt x="0" y="29009"/>
                  </a:lnTo>
                  <a:lnTo>
                    <a:pt x="14835" y="34915"/>
                  </a:lnTo>
                  <a:cubicBezTo>
                    <a:pt x="9738" y="47589"/>
                    <a:pt x="7246" y="61163"/>
                    <a:pt x="7512" y="74825"/>
                  </a:cubicBezTo>
                  <a:cubicBezTo>
                    <a:pt x="7512" y="141500"/>
                    <a:pt x="54394" y="223034"/>
                    <a:pt x="112117" y="256562"/>
                  </a:cubicBezTo>
                  <a:cubicBezTo>
                    <a:pt x="121018" y="261857"/>
                    <a:pt x="130623" y="265858"/>
                    <a:pt x="140645" y="268468"/>
                  </a:cubicBezTo>
                  <a:lnTo>
                    <a:pt x="140645" y="289328"/>
                  </a:lnTo>
                  <a:lnTo>
                    <a:pt x="185530" y="263991"/>
                  </a:lnTo>
                  <a:lnTo>
                    <a:pt x="185530" y="263991"/>
                  </a:lnTo>
                  <a:lnTo>
                    <a:pt x="185530" y="263991"/>
                  </a:lnTo>
                  <a:cubicBezTo>
                    <a:pt x="205310" y="252656"/>
                    <a:pt x="216912" y="229225"/>
                    <a:pt x="216912" y="1959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38"/>
            <p:cNvSpPr/>
            <p:nvPr/>
          </p:nvSpPr>
          <p:spPr>
            <a:xfrm rot="-1801764">
              <a:off x="5140687" y="961623"/>
              <a:ext cx="170828" cy="296534"/>
            </a:xfrm>
            <a:custGeom>
              <a:avLst/>
              <a:gdLst/>
              <a:ahLst/>
              <a:cxnLst/>
              <a:rect l="l" t="t" r="r" b="b"/>
              <a:pathLst>
                <a:path w="170980" h="296798" extrusionOk="0">
                  <a:moveTo>
                    <a:pt x="170981" y="148399"/>
                  </a:moveTo>
                  <a:cubicBezTo>
                    <a:pt x="170981" y="230358"/>
                    <a:pt x="132706" y="296799"/>
                    <a:pt x="85491" y="296799"/>
                  </a:cubicBezTo>
                  <a:cubicBezTo>
                    <a:pt x="38276" y="296799"/>
                    <a:pt x="0" y="230358"/>
                    <a:pt x="0" y="148399"/>
                  </a:cubicBezTo>
                  <a:cubicBezTo>
                    <a:pt x="0" y="66441"/>
                    <a:pt x="38276" y="0"/>
                    <a:pt x="85491" y="0"/>
                  </a:cubicBezTo>
                  <a:cubicBezTo>
                    <a:pt x="132706" y="0"/>
                    <a:pt x="170981" y="66441"/>
                    <a:pt x="170981" y="1483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38"/>
            <p:cNvSpPr/>
            <p:nvPr/>
          </p:nvSpPr>
          <p:spPr>
            <a:xfrm rot="-1801764">
              <a:off x="5172664" y="1037752"/>
              <a:ext cx="24322" cy="42252"/>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38"/>
            <p:cNvSpPr/>
            <p:nvPr/>
          </p:nvSpPr>
          <p:spPr>
            <a:xfrm rot="-1801764">
              <a:off x="5253882" y="1084610"/>
              <a:ext cx="24322" cy="42252"/>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38"/>
            <p:cNvSpPr/>
            <p:nvPr/>
          </p:nvSpPr>
          <p:spPr>
            <a:xfrm>
              <a:off x="5184871" y="1123551"/>
              <a:ext cx="85015" cy="59542"/>
            </a:xfrm>
            <a:custGeom>
              <a:avLst/>
              <a:gdLst/>
              <a:ahLst/>
              <a:cxnLst/>
              <a:rect l="l" t="t" r="r" b="b"/>
              <a:pathLst>
                <a:path w="85015" h="59542" extrusionOk="0">
                  <a:moveTo>
                    <a:pt x="0" y="0"/>
                  </a:moveTo>
                  <a:cubicBezTo>
                    <a:pt x="0" y="0"/>
                    <a:pt x="13694" y="37528"/>
                    <a:pt x="41272" y="53435"/>
                  </a:cubicBezTo>
                  <a:cubicBezTo>
                    <a:pt x="68849" y="69342"/>
                    <a:pt x="85015" y="49149"/>
                    <a:pt x="85015" y="4914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38"/>
            <p:cNvSpPr/>
            <p:nvPr/>
          </p:nvSpPr>
          <p:spPr>
            <a:xfrm>
              <a:off x="3424090" y="2990832"/>
              <a:ext cx="59149" cy="186880"/>
            </a:xfrm>
            <a:custGeom>
              <a:avLst/>
              <a:gdLst/>
              <a:ahLst/>
              <a:cxnLst/>
              <a:rect l="l" t="t" r="r" b="b"/>
              <a:pathLst>
                <a:path w="59149" h="186880" extrusionOk="0">
                  <a:moveTo>
                    <a:pt x="0" y="152591"/>
                  </a:moveTo>
                  <a:lnTo>
                    <a:pt x="59149" y="186881"/>
                  </a:lnTo>
                  <a:lnTo>
                    <a:pt x="59149" y="34195"/>
                  </a:lnTo>
                  <a:lnTo>
                    <a:pt x="0" y="0"/>
                  </a:lnTo>
                  <a:lnTo>
                    <a:pt x="0" y="152591"/>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38"/>
            <p:cNvSpPr/>
            <p:nvPr/>
          </p:nvSpPr>
          <p:spPr>
            <a:xfrm>
              <a:off x="3424090" y="2963209"/>
              <a:ext cx="109454" cy="62007"/>
            </a:xfrm>
            <a:custGeom>
              <a:avLst/>
              <a:gdLst/>
              <a:ahLst/>
              <a:cxnLst/>
              <a:rect l="l" t="t" r="r" b="b"/>
              <a:pathLst>
                <a:path w="109454" h="62007" extrusionOk="0">
                  <a:moveTo>
                    <a:pt x="59149" y="62008"/>
                  </a:moveTo>
                  <a:lnTo>
                    <a:pt x="0" y="27718"/>
                  </a:lnTo>
                  <a:lnTo>
                    <a:pt x="47928" y="0"/>
                  </a:lnTo>
                  <a:lnTo>
                    <a:pt x="109455" y="34480"/>
                  </a:lnTo>
                  <a:lnTo>
                    <a:pt x="59149" y="62008"/>
                  </a:lnTo>
                  <a:close/>
                </a:path>
              </a:pathLst>
            </a:custGeom>
            <a:solidFill>
              <a:srgbClr val="70B6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38"/>
            <p:cNvSpPr/>
            <p:nvPr/>
          </p:nvSpPr>
          <p:spPr>
            <a:xfrm>
              <a:off x="3532974" y="2965813"/>
              <a:ext cx="174947" cy="282184"/>
            </a:xfrm>
            <a:custGeom>
              <a:avLst/>
              <a:gdLst/>
              <a:ahLst/>
              <a:cxnLst/>
              <a:rect l="l" t="t" r="r" b="b"/>
              <a:pathLst>
                <a:path w="174947" h="282184" extrusionOk="0">
                  <a:moveTo>
                    <a:pt x="174880" y="168275"/>
                  </a:moveTo>
                  <a:cubicBezTo>
                    <a:pt x="174376" y="153645"/>
                    <a:pt x="166502" y="140272"/>
                    <a:pt x="153959" y="132747"/>
                  </a:cubicBezTo>
                  <a:lnTo>
                    <a:pt x="84635" y="92646"/>
                  </a:lnTo>
                  <a:lnTo>
                    <a:pt x="95666" y="40545"/>
                  </a:lnTo>
                  <a:lnTo>
                    <a:pt x="95666" y="36639"/>
                  </a:lnTo>
                  <a:cubicBezTo>
                    <a:pt x="95704" y="31096"/>
                    <a:pt x="94933" y="25581"/>
                    <a:pt x="93383" y="20256"/>
                  </a:cubicBezTo>
                  <a:cubicBezTo>
                    <a:pt x="91291" y="13398"/>
                    <a:pt x="83874" y="-2889"/>
                    <a:pt x="79119" y="445"/>
                  </a:cubicBezTo>
                  <a:lnTo>
                    <a:pt x="6562" y="42450"/>
                  </a:lnTo>
                  <a:cubicBezTo>
                    <a:pt x="2187" y="43688"/>
                    <a:pt x="0" y="48736"/>
                    <a:pt x="0" y="56356"/>
                  </a:cubicBezTo>
                  <a:lnTo>
                    <a:pt x="0" y="184087"/>
                  </a:lnTo>
                  <a:cubicBezTo>
                    <a:pt x="903" y="199546"/>
                    <a:pt x="9053" y="213671"/>
                    <a:pt x="21967" y="222187"/>
                  </a:cubicBezTo>
                  <a:lnTo>
                    <a:pt x="120961" y="279337"/>
                  </a:lnTo>
                  <a:cubicBezTo>
                    <a:pt x="129710" y="284385"/>
                    <a:pt x="137412" y="282480"/>
                    <a:pt x="140741" y="275527"/>
                  </a:cubicBezTo>
                  <a:lnTo>
                    <a:pt x="173739" y="204280"/>
                  </a:lnTo>
                  <a:cubicBezTo>
                    <a:pt x="174728" y="201632"/>
                    <a:pt x="175118" y="198803"/>
                    <a:pt x="174880" y="19599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38"/>
            <p:cNvSpPr/>
            <p:nvPr/>
          </p:nvSpPr>
          <p:spPr>
            <a:xfrm>
              <a:off x="3635011" y="3202477"/>
              <a:ext cx="34899" cy="63627"/>
            </a:xfrm>
            <a:custGeom>
              <a:avLst/>
              <a:gdLst/>
              <a:ahLst/>
              <a:cxnLst/>
              <a:rect l="l" t="t" r="r" b="b"/>
              <a:pathLst>
                <a:path w="34899" h="63627" extrusionOk="0">
                  <a:moveTo>
                    <a:pt x="0" y="63627"/>
                  </a:moveTo>
                  <a:lnTo>
                    <a:pt x="34900" y="43148"/>
                  </a:lnTo>
                  <a:lnTo>
                    <a:pt x="3138" y="0"/>
                  </a:lnTo>
                  <a:lnTo>
                    <a:pt x="0" y="6362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38"/>
            <p:cNvSpPr/>
            <p:nvPr/>
          </p:nvSpPr>
          <p:spPr>
            <a:xfrm>
              <a:off x="3499691" y="2985265"/>
              <a:ext cx="174947" cy="281849"/>
            </a:xfrm>
            <a:custGeom>
              <a:avLst/>
              <a:gdLst/>
              <a:ahLst/>
              <a:cxnLst/>
              <a:rect l="l" t="t" r="r" b="b"/>
              <a:pathLst>
                <a:path w="174947" h="281849" extrusionOk="0">
                  <a:moveTo>
                    <a:pt x="174880" y="168254"/>
                  </a:moveTo>
                  <a:cubicBezTo>
                    <a:pt x="174319" y="153642"/>
                    <a:pt x="166464" y="140288"/>
                    <a:pt x="153959" y="132725"/>
                  </a:cubicBezTo>
                  <a:lnTo>
                    <a:pt x="84635" y="92720"/>
                  </a:lnTo>
                  <a:lnTo>
                    <a:pt x="95666" y="40523"/>
                  </a:lnTo>
                  <a:lnTo>
                    <a:pt x="95666" y="36713"/>
                  </a:lnTo>
                  <a:cubicBezTo>
                    <a:pt x="95704" y="31141"/>
                    <a:pt x="94933" y="25588"/>
                    <a:pt x="93383" y="20235"/>
                  </a:cubicBezTo>
                  <a:cubicBezTo>
                    <a:pt x="91291" y="13377"/>
                    <a:pt x="83874" y="-2815"/>
                    <a:pt x="79119" y="423"/>
                  </a:cubicBezTo>
                  <a:lnTo>
                    <a:pt x="6562" y="42429"/>
                  </a:lnTo>
                  <a:cubicBezTo>
                    <a:pt x="2187" y="43667"/>
                    <a:pt x="0" y="48810"/>
                    <a:pt x="0" y="56430"/>
                  </a:cubicBezTo>
                  <a:lnTo>
                    <a:pt x="0" y="183684"/>
                  </a:lnTo>
                  <a:cubicBezTo>
                    <a:pt x="875" y="199153"/>
                    <a:pt x="9025" y="213288"/>
                    <a:pt x="21967" y="221784"/>
                  </a:cubicBezTo>
                  <a:lnTo>
                    <a:pt x="120961" y="278934"/>
                  </a:lnTo>
                  <a:cubicBezTo>
                    <a:pt x="129710" y="284078"/>
                    <a:pt x="137412" y="282173"/>
                    <a:pt x="140741" y="275124"/>
                  </a:cubicBezTo>
                  <a:lnTo>
                    <a:pt x="173739" y="203877"/>
                  </a:lnTo>
                  <a:cubicBezTo>
                    <a:pt x="174728" y="201229"/>
                    <a:pt x="175118" y="198400"/>
                    <a:pt x="174880" y="195590"/>
                  </a:cubicBezTo>
                  <a:close/>
                </a:path>
              </a:pathLst>
            </a:custGeom>
            <a:solidFill>
              <a:srgbClr val="EFBD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6" name="Google Shape;3616;p38"/>
          <p:cNvGrpSpPr/>
          <p:nvPr/>
        </p:nvGrpSpPr>
        <p:grpSpPr>
          <a:xfrm>
            <a:off x="2671764" y="2863382"/>
            <a:ext cx="1550646" cy="1684920"/>
            <a:chOff x="2244025" y="145922"/>
            <a:chExt cx="4382832" cy="4762352"/>
          </a:xfrm>
        </p:grpSpPr>
        <p:grpSp>
          <p:nvGrpSpPr>
            <p:cNvPr id="3617" name="Google Shape;3617;p38"/>
            <p:cNvGrpSpPr/>
            <p:nvPr/>
          </p:nvGrpSpPr>
          <p:grpSpPr>
            <a:xfrm>
              <a:off x="4124355" y="330300"/>
              <a:ext cx="2502502" cy="3373185"/>
              <a:chOff x="5785580" y="1232275"/>
              <a:chExt cx="2502502" cy="3373185"/>
            </a:xfrm>
          </p:grpSpPr>
          <p:sp>
            <p:nvSpPr>
              <p:cNvPr id="3618" name="Google Shape;3618;p38"/>
              <p:cNvSpPr/>
              <p:nvPr/>
            </p:nvSpPr>
            <p:spPr>
              <a:xfrm>
                <a:off x="6314607" y="3851433"/>
                <a:ext cx="944490" cy="545783"/>
              </a:xfrm>
              <a:custGeom>
                <a:avLst/>
                <a:gdLst/>
                <a:ahLst/>
                <a:cxnLst/>
                <a:rect l="l" t="t" r="r" b="b"/>
                <a:pathLst>
                  <a:path w="944490" h="545783" extrusionOk="0">
                    <a:moveTo>
                      <a:pt x="500911" y="532447"/>
                    </a:moveTo>
                    <a:lnTo>
                      <a:pt x="23232" y="256222"/>
                    </a:lnTo>
                    <a:cubicBezTo>
                      <a:pt x="-11153" y="236411"/>
                      <a:pt x="-6867" y="201644"/>
                      <a:pt x="32757" y="178689"/>
                    </a:cubicBezTo>
                    <a:lnTo>
                      <a:pt x="342129" y="0"/>
                    </a:lnTo>
                    <a:lnTo>
                      <a:pt x="944490" y="347758"/>
                    </a:lnTo>
                    <a:lnTo>
                      <a:pt x="635023" y="526447"/>
                    </a:lnTo>
                    <a:cubicBezTo>
                      <a:pt x="595494" y="549783"/>
                      <a:pt x="535296" y="552259"/>
                      <a:pt x="500911" y="53244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9" name="Google Shape;3619;p38"/>
              <p:cNvSpPr/>
              <p:nvPr/>
            </p:nvSpPr>
            <p:spPr>
              <a:xfrm>
                <a:off x="6357717" y="3826573"/>
                <a:ext cx="944624" cy="545413"/>
              </a:xfrm>
              <a:custGeom>
                <a:avLst/>
                <a:gdLst/>
                <a:ahLst/>
                <a:cxnLst/>
                <a:rect l="l" t="t" r="r" b="b"/>
                <a:pathLst>
                  <a:path w="944624" h="545413" extrusionOk="0">
                    <a:moveTo>
                      <a:pt x="500854" y="531971"/>
                    </a:moveTo>
                    <a:lnTo>
                      <a:pt x="23271" y="256223"/>
                    </a:lnTo>
                    <a:cubicBezTo>
                      <a:pt x="-11210" y="236315"/>
                      <a:pt x="-6828" y="201644"/>
                      <a:pt x="32796" y="178689"/>
                    </a:cubicBezTo>
                    <a:lnTo>
                      <a:pt x="342263" y="0"/>
                    </a:lnTo>
                    <a:lnTo>
                      <a:pt x="944624" y="347758"/>
                    </a:lnTo>
                    <a:lnTo>
                      <a:pt x="635252" y="526352"/>
                    </a:lnTo>
                    <a:cubicBezTo>
                      <a:pt x="595533" y="549402"/>
                      <a:pt x="535335" y="551879"/>
                      <a:pt x="500854" y="53197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0" name="Google Shape;3620;p38"/>
              <p:cNvSpPr/>
              <p:nvPr/>
            </p:nvSpPr>
            <p:spPr>
              <a:xfrm>
                <a:off x="7274623" y="4156138"/>
                <a:ext cx="27813" cy="18192"/>
              </a:xfrm>
              <a:custGeom>
                <a:avLst/>
                <a:gdLst/>
                <a:ahLst/>
                <a:cxnLst/>
                <a:rect l="l" t="t" r="r" b="b"/>
                <a:pathLst>
                  <a:path w="27813" h="18192" extrusionOk="0">
                    <a:moveTo>
                      <a:pt x="27813" y="18193"/>
                    </a:moveTo>
                    <a:lnTo>
                      <a:pt x="27813" y="0"/>
                    </a:lnTo>
                    <a:lnTo>
                      <a:pt x="0" y="16002"/>
                    </a:lnTo>
                    <a:lnTo>
                      <a:pt x="27813" y="1819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38"/>
              <p:cNvSpPr/>
              <p:nvPr/>
            </p:nvSpPr>
            <p:spPr>
              <a:xfrm>
                <a:off x="6357747" y="4031456"/>
                <a:ext cx="28575" cy="18478"/>
              </a:xfrm>
              <a:custGeom>
                <a:avLst/>
                <a:gdLst/>
                <a:ahLst/>
                <a:cxnLst/>
                <a:rect l="l" t="t" r="r" b="b"/>
                <a:pathLst>
                  <a:path w="28575" h="18478" extrusionOk="0">
                    <a:moveTo>
                      <a:pt x="0" y="18479"/>
                    </a:moveTo>
                    <a:lnTo>
                      <a:pt x="0" y="0"/>
                    </a:lnTo>
                    <a:lnTo>
                      <a:pt x="28575" y="11811"/>
                    </a:lnTo>
                    <a:lnTo>
                      <a:pt x="0" y="1847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38"/>
              <p:cNvSpPr/>
              <p:nvPr/>
            </p:nvSpPr>
            <p:spPr>
              <a:xfrm>
                <a:off x="6357717" y="3808380"/>
                <a:ext cx="944624" cy="545381"/>
              </a:xfrm>
              <a:custGeom>
                <a:avLst/>
                <a:gdLst/>
                <a:ahLst/>
                <a:cxnLst/>
                <a:rect l="l" t="t" r="r" b="b"/>
                <a:pathLst>
                  <a:path w="944624" h="545381" extrusionOk="0">
                    <a:moveTo>
                      <a:pt x="500854" y="531971"/>
                    </a:moveTo>
                    <a:lnTo>
                      <a:pt x="23271" y="256223"/>
                    </a:lnTo>
                    <a:cubicBezTo>
                      <a:pt x="-11210" y="236316"/>
                      <a:pt x="-6828" y="201549"/>
                      <a:pt x="32796" y="178594"/>
                    </a:cubicBezTo>
                    <a:lnTo>
                      <a:pt x="342263" y="0"/>
                    </a:lnTo>
                    <a:lnTo>
                      <a:pt x="944624" y="347758"/>
                    </a:lnTo>
                    <a:lnTo>
                      <a:pt x="635157" y="526352"/>
                    </a:lnTo>
                    <a:cubicBezTo>
                      <a:pt x="595533" y="549307"/>
                      <a:pt x="535335" y="551879"/>
                      <a:pt x="500854" y="531971"/>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38"/>
              <p:cNvSpPr/>
              <p:nvPr/>
            </p:nvSpPr>
            <p:spPr>
              <a:xfrm>
                <a:off x="6627114" y="3561873"/>
                <a:ext cx="675322" cy="594264"/>
              </a:xfrm>
              <a:custGeom>
                <a:avLst/>
                <a:gdLst/>
                <a:ahLst/>
                <a:cxnLst/>
                <a:rect l="l" t="t" r="r" b="b"/>
                <a:pathLst>
                  <a:path w="675322" h="594264" extrusionOk="0">
                    <a:moveTo>
                      <a:pt x="74581" y="247269"/>
                    </a:moveTo>
                    <a:lnTo>
                      <a:pt x="0" y="0"/>
                    </a:lnTo>
                    <a:lnTo>
                      <a:pt x="608933" y="349186"/>
                    </a:lnTo>
                    <a:lnTo>
                      <a:pt x="675322" y="594265"/>
                    </a:lnTo>
                    <a:lnTo>
                      <a:pt x="74581" y="24726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38"/>
              <p:cNvSpPr/>
              <p:nvPr/>
            </p:nvSpPr>
            <p:spPr>
              <a:xfrm>
                <a:off x="7276147" y="4135183"/>
                <a:ext cx="26289" cy="31146"/>
              </a:xfrm>
              <a:custGeom>
                <a:avLst/>
                <a:gdLst/>
                <a:ahLst/>
                <a:cxnLst/>
                <a:rect l="l" t="t" r="r" b="b"/>
                <a:pathLst>
                  <a:path w="26289" h="31146" extrusionOk="0">
                    <a:moveTo>
                      <a:pt x="8572" y="31147"/>
                    </a:moveTo>
                    <a:lnTo>
                      <a:pt x="26289" y="20955"/>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38"/>
              <p:cNvSpPr/>
              <p:nvPr/>
            </p:nvSpPr>
            <p:spPr>
              <a:xfrm>
                <a:off x="6607968" y="3571113"/>
                <a:ext cx="676751" cy="595217"/>
              </a:xfrm>
              <a:custGeom>
                <a:avLst/>
                <a:gdLst/>
                <a:ahLst/>
                <a:cxnLst/>
                <a:rect l="l" t="t" r="r" b="b"/>
                <a:pathLst>
                  <a:path w="676751" h="595217" extrusionOk="0">
                    <a:moveTo>
                      <a:pt x="74486" y="247364"/>
                    </a:moveTo>
                    <a:lnTo>
                      <a:pt x="0" y="0"/>
                    </a:lnTo>
                    <a:lnTo>
                      <a:pt x="608933" y="349282"/>
                    </a:lnTo>
                    <a:lnTo>
                      <a:pt x="676751" y="595217"/>
                    </a:lnTo>
                    <a:lnTo>
                      <a:pt x="74486" y="24736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38"/>
              <p:cNvSpPr/>
              <p:nvPr/>
            </p:nvSpPr>
            <p:spPr>
              <a:xfrm>
                <a:off x="5811392" y="1232275"/>
                <a:ext cx="2476690" cy="3358041"/>
              </a:xfrm>
              <a:custGeom>
                <a:avLst/>
                <a:gdLst/>
                <a:ahLst/>
                <a:cxnLst/>
                <a:rect l="l" t="t" r="r" b="b"/>
                <a:pathLst>
                  <a:path w="2476690" h="3358041" extrusionOk="0">
                    <a:moveTo>
                      <a:pt x="2416778" y="3350869"/>
                    </a:moveTo>
                    <a:lnTo>
                      <a:pt x="59817" y="1990032"/>
                    </a:lnTo>
                    <a:cubicBezTo>
                      <a:pt x="26765" y="1970982"/>
                      <a:pt x="0" y="1919737"/>
                      <a:pt x="0" y="1875732"/>
                    </a:cubicBezTo>
                    <a:lnTo>
                      <a:pt x="0" y="52456"/>
                    </a:lnTo>
                    <a:cubicBezTo>
                      <a:pt x="0" y="8356"/>
                      <a:pt x="26765" y="-11933"/>
                      <a:pt x="59817" y="7213"/>
                    </a:cubicBezTo>
                    <a:lnTo>
                      <a:pt x="2416778" y="1368050"/>
                    </a:lnTo>
                    <a:cubicBezTo>
                      <a:pt x="2449925" y="1387100"/>
                      <a:pt x="2476691" y="1438344"/>
                      <a:pt x="2476691" y="1482350"/>
                    </a:cubicBezTo>
                    <a:lnTo>
                      <a:pt x="2476691" y="3305625"/>
                    </a:lnTo>
                    <a:cubicBezTo>
                      <a:pt x="2476691" y="3349726"/>
                      <a:pt x="2449925" y="3369919"/>
                      <a:pt x="2416778" y="335086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38"/>
              <p:cNvSpPr/>
              <p:nvPr/>
            </p:nvSpPr>
            <p:spPr>
              <a:xfrm>
                <a:off x="8240363" y="4509420"/>
                <a:ext cx="26098" cy="92487"/>
              </a:xfrm>
              <a:custGeom>
                <a:avLst/>
                <a:gdLst/>
                <a:ahLst/>
                <a:cxnLst/>
                <a:rect l="l" t="t" r="r" b="b"/>
                <a:pathLst>
                  <a:path w="26098" h="92487" extrusionOk="0">
                    <a:moveTo>
                      <a:pt x="0" y="92488"/>
                    </a:moveTo>
                    <a:lnTo>
                      <a:pt x="26098" y="77438"/>
                    </a:lnTo>
                    <a:lnTo>
                      <a:pt x="14859" y="0"/>
                    </a:lnTo>
                    <a:lnTo>
                      <a:pt x="0" y="9248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38"/>
              <p:cNvSpPr/>
              <p:nvPr/>
            </p:nvSpPr>
            <p:spPr>
              <a:xfrm>
                <a:off x="5807106" y="1235868"/>
                <a:ext cx="62674" cy="27245"/>
              </a:xfrm>
              <a:custGeom>
                <a:avLst/>
                <a:gdLst/>
                <a:ahLst/>
                <a:cxnLst/>
                <a:rect l="l" t="t" r="r" b="b"/>
                <a:pathLst>
                  <a:path w="62674" h="27245" extrusionOk="0">
                    <a:moveTo>
                      <a:pt x="0" y="14859"/>
                    </a:moveTo>
                    <a:lnTo>
                      <a:pt x="25717" y="0"/>
                    </a:lnTo>
                    <a:lnTo>
                      <a:pt x="62675" y="21431"/>
                    </a:lnTo>
                    <a:cubicBezTo>
                      <a:pt x="62675" y="21431"/>
                      <a:pt x="23336" y="27432"/>
                      <a:pt x="22384" y="27242"/>
                    </a:cubicBezTo>
                    <a:cubicBezTo>
                      <a:pt x="21431" y="27051"/>
                      <a:pt x="0" y="14859"/>
                      <a:pt x="0" y="1485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38"/>
              <p:cNvSpPr/>
              <p:nvPr/>
            </p:nvSpPr>
            <p:spPr>
              <a:xfrm>
                <a:off x="5789771" y="1244753"/>
                <a:ext cx="2476690" cy="3358040"/>
              </a:xfrm>
              <a:custGeom>
                <a:avLst/>
                <a:gdLst/>
                <a:ahLst/>
                <a:cxnLst/>
                <a:rect l="l" t="t" r="r" b="b"/>
                <a:pathLst>
                  <a:path w="2476690" h="3358040" extrusionOk="0">
                    <a:moveTo>
                      <a:pt x="2416874" y="3350869"/>
                    </a:moveTo>
                    <a:lnTo>
                      <a:pt x="59817" y="1990032"/>
                    </a:lnTo>
                    <a:cubicBezTo>
                      <a:pt x="26765" y="1970982"/>
                      <a:pt x="0" y="1919737"/>
                      <a:pt x="0" y="1875732"/>
                    </a:cubicBezTo>
                    <a:lnTo>
                      <a:pt x="0" y="52456"/>
                    </a:lnTo>
                    <a:cubicBezTo>
                      <a:pt x="0" y="8356"/>
                      <a:pt x="26765" y="-11933"/>
                      <a:pt x="59817" y="7213"/>
                    </a:cubicBezTo>
                    <a:lnTo>
                      <a:pt x="2416874" y="1368049"/>
                    </a:lnTo>
                    <a:cubicBezTo>
                      <a:pt x="2449925" y="1387099"/>
                      <a:pt x="2476691" y="1438344"/>
                      <a:pt x="2476691" y="1482349"/>
                    </a:cubicBezTo>
                    <a:lnTo>
                      <a:pt x="2476691" y="3305625"/>
                    </a:lnTo>
                    <a:cubicBezTo>
                      <a:pt x="2476691" y="3349726"/>
                      <a:pt x="2449925" y="3369919"/>
                      <a:pt x="2416874" y="335086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38"/>
              <p:cNvSpPr/>
              <p:nvPr/>
            </p:nvSpPr>
            <p:spPr>
              <a:xfrm>
                <a:off x="5785580" y="1247175"/>
                <a:ext cx="2476785" cy="3358285"/>
              </a:xfrm>
              <a:custGeom>
                <a:avLst/>
                <a:gdLst/>
                <a:ahLst/>
                <a:cxnLst/>
                <a:rect l="l" t="t" r="r" b="b"/>
                <a:pathLst>
                  <a:path w="2476785" h="3358285" extrusionOk="0">
                    <a:moveTo>
                      <a:pt x="2476786" y="1482309"/>
                    </a:moveTo>
                    <a:lnTo>
                      <a:pt x="2476786" y="3305775"/>
                    </a:lnTo>
                    <a:cubicBezTo>
                      <a:pt x="2476786" y="3349971"/>
                      <a:pt x="2449925" y="3370259"/>
                      <a:pt x="2416874" y="3351019"/>
                    </a:cubicBezTo>
                    <a:lnTo>
                      <a:pt x="59817" y="1989992"/>
                    </a:lnTo>
                    <a:cubicBezTo>
                      <a:pt x="26765" y="1970942"/>
                      <a:pt x="0" y="1919697"/>
                      <a:pt x="0" y="1875692"/>
                    </a:cubicBezTo>
                    <a:lnTo>
                      <a:pt x="0" y="52416"/>
                    </a:lnTo>
                    <a:cubicBezTo>
                      <a:pt x="0" y="8315"/>
                      <a:pt x="26765" y="-11878"/>
                      <a:pt x="59817" y="7172"/>
                    </a:cubicBezTo>
                    <a:lnTo>
                      <a:pt x="2416874" y="1368009"/>
                    </a:lnTo>
                    <a:cubicBezTo>
                      <a:pt x="2449925" y="1387059"/>
                      <a:pt x="2476786" y="1438304"/>
                      <a:pt x="2476786" y="148230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38"/>
              <p:cNvSpPr/>
              <p:nvPr/>
            </p:nvSpPr>
            <p:spPr>
              <a:xfrm>
                <a:off x="5815488" y="1286421"/>
                <a:ext cx="2415539" cy="3200710"/>
              </a:xfrm>
              <a:custGeom>
                <a:avLst/>
                <a:gdLst/>
                <a:ahLst/>
                <a:cxnLst/>
                <a:rect l="l" t="t" r="r" b="b"/>
                <a:pathLst>
                  <a:path w="2415539" h="3200710" extrusionOk="0">
                    <a:moveTo>
                      <a:pt x="2414111" y="3200711"/>
                    </a:moveTo>
                    <a:lnTo>
                      <a:pt x="0" y="1806727"/>
                    </a:lnTo>
                    <a:lnTo>
                      <a:pt x="1333" y="20504"/>
                    </a:lnTo>
                    <a:cubicBezTo>
                      <a:pt x="1333" y="2121"/>
                      <a:pt x="14097" y="-5214"/>
                      <a:pt x="29908" y="3930"/>
                    </a:cubicBezTo>
                    <a:lnTo>
                      <a:pt x="2386965" y="1364672"/>
                    </a:lnTo>
                    <a:cubicBezTo>
                      <a:pt x="2403853" y="1375759"/>
                      <a:pt x="2414464" y="1394219"/>
                      <a:pt x="2415540" y="141439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38"/>
              <p:cNvSpPr/>
              <p:nvPr/>
            </p:nvSpPr>
            <p:spPr>
              <a:xfrm>
                <a:off x="5915882" y="1476290"/>
                <a:ext cx="2188940" cy="1460906"/>
              </a:xfrm>
              <a:custGeom>
                <a:avLst/>
                <a:gdLst/>
                <a:ahLst/>
                <a:cxnLst/>
                <a:rect l="l" t="t" r="r" b="b"/>
                <a:pathLst>
                  <a:path w="2188940" h="1460906" extrusionOk="0">
                    <a:moveTo>
                      <a:pt x="2164556" y="1457981"/>
                    </a:moveTo>
                    <a:lnTo>
                      <a:pt x="24384" y="222303"/>
                    </a:lnTo>
                    <a:cubicBezTo>
                      <a:pt x="9306" y="211583"/>
                      <a:pt x="248" y="194317"/>
                      <a:pt x="0" y="175821"/>
                    </a:cubicBezTo>
                    <a:lnTo>
                      <a:pt x="0" y="21326"/>
                    </a:lnTo>
                    <a:cubicBezTo>
                      <a:pt x="0" y="3419"/>
                      <a:pt x="10858" y="-4868"/>
                      <a:pt x="24384" y="2942"/>
                    </a:cubicBezTo>
                    <a:lnTo>
                      <a:pt x="2164556" y="1238335"/>
                    </a:lnTo>
                    <a:cubicBezTo>
                      <a:pt x="2179587" y="1249136"/>
                      <a:pt x="2188626" y="1266405"/>
                      <a:pt x="2188940" y="1284912"/>
                    </a:cubicBezTo>
                    <a:lnTo>
                      <a:pt x="2188940" y="1439408"/>
                    </a:lnTo>
                    <a:cubicBezTo>
                      <a:pt x="2188940" y="1457410"/>
                      <a:pt x="2177987" y="1465792"/>
                      <a:pt x="2164556" y="145798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38"/>
              <p:cNvSpPr/>
              <p:nvPr/>
            </p:nvSpPr>
            <p:spPr>
              <a:xfrm rot="-1801764">
                <a:off x="5975652" y="1564561"/>
                <a:ext cx="76512" cy="132469"/>
              </a:xfrm>
              <a:custGeom>
                <a:avLst/>
                <a:gdLst/>
                <a:ahLst/>
                <a:cxnLst/>
                <a:rect l="l" t="t" r="r" b="b"/>
                <a:pathLst>
                  <a:path w="76580" h="132587" extrusionOk="0">
                    <a:moveTo>
                      <a:pt x="76581" y="66294"/>
                    </a:moveTo>
                    <a:cubicBezTo>
                      <a:pt x="76581" y="102907"/>
                      <a:pt x="59438" y="132588"/>
                      <a:pt x="38290" y="132588"/>
                    </a:cubicBezTo>
                    <a:cubicBezTo>
                      <a:pt x="17143" y="132588"/>
                      <a:pt x="0" y="102907"/>
                      <a:pt x="0" y="66294"/>
                    </a:cubicBezTo>
                    <a:cubicBezTo>
                      <a:pt x="0" y="29681"/>
                      <a:pt x="17143" y="0"/>
                      <a:pt x="38290" y="0"/>
                    </a:cubicBezTo>
                    <a:cubicBezTo>
                      <a:pt x="59438" y="0"/>
                      <a:pt x="76581" y="29681"/>
                      <a:pt x="76581" y="66294"/>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38"/>
              <p:cNvSpPr/>
              <p:nvPr/>
            </p:nvSpPr>
            <p:spPr>
              <a:xfrm>
                <a:off x="6935438" y="2145169"/>
                <a:ext cx="197262" cy="149154"/>
              </a:xfrm>
              <a:custGeom>
                <a:avLst/>
                <a:gdLst/>
                <a:ahLst/>
                <a:cxnLst/>
                <a:rect l="l" t="t" r="r" b="b"/>
                <a:pathLst>
                  <a:path w="197262" h="149154" extrusionOk="0">
                    <a:moveTo>
                      <a:pt x="191167" y="148450"/>
                    </a:moveTo>
                    <a:lnTo>
                      <a:pt x="6096" y="41485"/>
                    </a:lnTo>
                    <a:cubicBezTo>
                      <a:pt x="2314" y="38818"/>
                      <a:pt x="48" y="34493"/>
                      <a:pt x="0" y="29864"/>
                    </a:cubicBezTo>
                    <a:lnTo>
                      <a:pt x="0" y="5385"/>
                    </a:lnTo>
                    <a:cubicBezTo>
                      <a:pt x="0" y="813"/>
                      <a:pt x="2667" y="-1187"/>
                      <a:pt x="6096" y="718"/>
                    </a:cubicBezTo>
                    <a:lnTo>
                      <a:pt x="191167" y="107683"/>
                    </a:lnTo>
                    <a:cubicBezTo>
                      <a:pt x="194948" y="110350"/>
                      <a:pt x="197215" y="114675"/>
                      <a:pt x="197263" y="119304"/>
                    </a:cubicBezTo>
                    <a:lnTo>
                      <a:pt x="197263" y="143783"/>
                    </a:lnTo>
                    <a:cubicBezTo>
                      <a:pt x="197263" y="148260"/>
                      <a:pt x="194596" y="150355"/>
                      <a:pt x="191167" y="148450"/>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38"/>
              <p:cNvSpPr/>
              <p:nvPr/>
            </p:nvSpPr>
            <p:spPr>
              <a:xfrm>
                <a:off x="7235094" y="2318577"/>
                <a:ext cx="197262" cy="148968"/>
              </a:xfrm>
              <a:custGeom>
                <a:avLst/>
                <a:gdLst/>
                <a:ahLst/>
                <a:cxnLst/>
                <a:rect l="l" t="t" r="r" b="b"/>
                <a:pathLst>
                  <a:path w="197262" h="148968" extrusionOk="0">
                    <a:moveTo>
                      <a:pt x="191167" y="148397"/>
                    </a:moveTo>
                    <a:lnTo>
                      <a:pt x="6096" y="41527"/>
                    </a:lnTo>
                    <a:cubicBezTo>
                      <a:pt x="2324" y="38850"/>
                      <a:pt x="57" y="34535"/>
                      <a:pt x="0" y="29906"/>
                    </a:cubicBezTo>
                    <a:lnTo>
                      <a:pt x="0" y="5332"/>
                    </a:lnTo>
                    <a:cubicBezTo>
                      <a:pt x="0" y="855"/>
                      <a:pt x="2667" y="-1241"/>
                      <a:pt x="6096" y="760"/>
                    </a:cubicBezTo>
                    <a:lnTo>
                      <a:pt x="191167" y="107630"/>
                    </a:lnTo>
                    <a:cubicBezTo>
                      <a:pt x="194948" y="110297"/>
                      <a:pt x="197215" y="114622"/>
                      <a:pt x="197263" y="119251"/>
                    </a:cubicBezTo>
                    <a:lnTo>
                      <a:pt x="197263" y="143825"/>
                    </a:lnTo>
                    <a:cubicBezTo>
                      <a:pt x="197263" y="148397"/>
                      <a:pt x="194405" y="149921"/>
                      <a:pt x="191167" y="14839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38"/>
              <p:cNvSpPr/>
              <p:nvPr/>
            </p:nvSpPr>
            <p:spPr>
              <a:xfrm>
                <a:off x="7529798" y="2488369"/>
                <a:ext cx="197358" cy="149033"/>
              </a:xfrm>
              <a:custGeom>
                <a:avLst/>
                <a:gdLst/>
                <a:ahLst/>
                <a:cxnLst/>
                <a:rect l="l" t="t" r="r" b="b"/>
                <a:pathLst>
                  <a:path w="197358" h="149033" extrusionOk="0">
                    <a:moveTo>
                      <a:pt x="191262" y="148437"/>
                    </a:moveTo>
                    <a:lnTo>
                      <a:pt x="6096" y="41566"/>
                    </a:lnTo>
                    <a:cubicBezTo>
                      <a:pt x="2353" y="38823"/>
                      <a:pt x="105" y="34489"/>
                      <a:pt x="0" y="29851"/>
                    </a:cubicBezTo>
                    <a:lnTo>
                      <a:pt x="0" y="5371"/>
                    </a:lnTo>
                    <a:cubicBezTo>
                      <a:pt x="0" y="894"/>
                      <a:pt x="2762" y="-1201"/>
                      <a:pt x="6096" y="704"/>
                    </a:cubicBezTo>
                    <a:lnTo>
                      <a:pt x="191262" y="107670"/>
                    </a:lnTo>
                    <a:cubicBezTo>
                      <a:pt x="195043" y="110337"/>
                      <a:pt x="197310" y="114661"/>
                      <a:pt x="197358" y="119290"/>
                    </a:cubicBezTo>
                    <a:lnTo>
                      <a:pt x="197358" y="143769"/>
                    </a:lnTo>
                    <a:cubicBezTo>
                      <a:pt x="197358" y="148342"/>
                      <a:pt x="194977" y="150056"/>
                      <a:pt x="191262" y="14843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38"/>
              <p:cNvSpPr/>
              <p:nvPr/>
            </p:nvSpPr>
            <p:spPr>
              <a:xfrm>
                <a:off x="7829454" y="2661668"/>
                <a:ext cx="197358" cy="148943"/>
              </a:xfrm>
              <a:custGeom>
                <a:avLst/>
                <a:gdLst/>
                <a:ahLst/>
                <a:cxnLst/>
                <a:rect l="l" t="t" r="r" b="b"/>
                <a:pathLst>
                  <a:path w="197358" h="148943" extrusionOk="0">
                    <a:moveTo>
                      <a:pt x="191262" y="148207"/>
                    </a:moveTo>
                    <a:lnTo>
                      <a:pt x="6096" y="41336"/>
                    </a:lnTo>
                    <a:cubicBezTo>
                      <a:pt x="2362" y="38631"/>
                      <a:pt x="105" y="34326"/>
                      <a:pt x="0" y="29716"/>
                    </a:cubicBezTo>
                    <a:lnTo>
                      <a:pt x="0" y="5332"/>
                    </a:lnTo>
                    <a:cubicBezTo>
                      <a:pt x="0" y="855"/>
                      <a:pt x="2762" y="-1241"/>
                      <a:pt x="6096" y="760"/>
                    </a:cubicBezTo>
                    <a:lnTo>
                      <a:pt x="191262" y="107630"/>
                    </a:lnTo>
                    <a:cubicBezTo>
                      <a:pt x="195024" y="110316"/>
                      <a:pt x="197282" y="114631"/>
                      <a:pt x="197358" y="119251"/>
                    </a:cubicBezTo>
                    <a:lnTo>
                      <a:pt x="197358" y="143825"/>
                    </a:lnTo>
                    <a:cubicBezTo>
                      <a:pt x="197358" y="148207"/>
                      <a:pt x="194596" y="150112"/>
                      <a:pt x="191262" y="14820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8" name="Google Shape;3638;p38"/>
              <p:cNvSpPr/>
              <p:nvPr/>
            </p:nvSpPr>
            <p:spPr>
              <a:xfrm>
                <a:off x="7391400" y="2634856"/>
                <a:ext cx="551783" cy="685887"/>
              </a:xfrm>
              <a:custGeom>
                <a:avLst/>
                <a:gdLst/>
                <a:ahLst/>
                <a:cxnLst/>
                <a:rect l="l" t="t" r="r" b="b"/>
                <a:pathLst>
                  <a:path w="551783" h="685887" extrusionOk="0">
                    <a:moveTo>
                      <a:pt x="527018" y="682987"/>
                    </a:moveTo>
                    <a:lnTo>
                      <a:pt x="23908" y="392474"/>
                    </a:lnTo>
                    <a:cubicBezTo>
                      <a:pt x="9173" y="381730"/>
                      <a:pt x="324" y="364700"/>
                      <a:pt x="0" y="346469"/>
                    </a:cubicBezTo>
                    <a:lnTo>
                      <a:pt x="0" y="21285"/>
                    </a:lnTo>
                    <a:cubicBezTo>
                      <a:pt x="0" y="3378"/>
                      <a:pt x="10859" y="-4813"/>
                      <a:pt x="24289" y="2902"/>
                    </a:cubicBezTo>
                    <a:lnTo>
                      <a:pt x="527399" y="293319"/>
                    </a:lnTo>
                    <a:cubicBezTo>
                      <a:pt x="542430" y="304120"/>
                      <a:pt x="551469" y="321389"/>
                      <a:pt x="551783" y="339896"/>
                    </a:cubicBezTo>
                    <a:lnTo>
                      <a:pt x="551783" y="664508"/>
                    </a:lnTo>
                    <a:cubicBezTo>
                      <a:pt x="551402" y="682511"/>
                      <a:pt x="540448" y="690702"/>
                      <a:pt x="527018" y="68298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9" name="Google Shape;3639;p38"/>
              <p:cNvSpPr/>
              <p:nvPr/>
            </p:nvSpPr>
            <p:spPr>
              <a:xfrm>
                <a:off x="5981604" y="2604685"/>
                <a:ext cx="1286351" cy="820016"/>
              </a:xfrm>
              <a:custGeom>
                <a:avLst/>
                <a:gdLst/>
                <a:ahLst/>
                <a:cxnLst/>
                <a:rect l="l" t="t" r="r" b="b"/>
                <a:pathLst>
                  <a:path w="1286351" h="820016" extrusionOk="0">
                    <a:moveTo>
                      <a:pt x="1274159" y="818599"/>
                    </a:moveTo>
                    <a:lnTo>
                      <a:pt x="12192" y="89937"/>
                    </a:lnTo>
                    <a:cubicBezTo>
                      <a:pt x="4686" y="84555"/>
                      <a:pt x="162" y="75935"/>
                      <a:pt x="0" y="66696"/>
                    </a:cubicBezTo>
                    <a:lnTo>
                      <a:pt x="0" y="10784"/>
                    </a:lnTo>
                    <a:cubicBezTo>
                      <a:pt x="0" y="1830"/>
                      <a:pt x="5525" y="-2265"/>
                      <a:pt x="12192" y="1259"/>
                    </a:cubicBezTo>
                    <a:lnTo>
                      <a:pt x="1274159" y="729826"/>
                    </a:lnTo>
                    <a:cubicBezTo>
                      <a:pt x="1281693" y="735189"/>
                      <a:pt x="1286218" y="743818"/>
                      <a:pt x="1286351" y="753067"/>
                    </a:cubicBezTo>
                    <a:lnTo>
                      <a:pt x="1286351" y="808979"/>
                    </a:lnTo>
                    <a:cubicBezTo>
                      <a:pt x="1285970" y="818313"/>
                      <a:pt x="1280922" y="822409"/>
                      <a:pt x="1274159" y="81859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0" name="Google Shape;3640;p38"/>
              <p:cNvSpPr/>
              <p:nvPr/>
            </p:nvSpPr>
            <p:spPr>
              <a:xfrm>
                <a:off x="5985319" y="2767047"/>
                <a:ext cx="1158430" cy="718178"/>
              </a:xfrm>
              <a:custGeom>
                <a:avLst/>
                <a:gdLst/>
                <a:ahLst/>
                <a:cxnLst/>
                <a:rect l="l" t="t" r="r" b="b"/>
                <a:pathLst>
                  <a:path w="1158430" h="718178" extrusionOk="0">
                    <a:moveTo>
                      <a:pt x="1146239" y="716722"/>
                    </a:moveTo>
                    <a:lnTo>
                      <a:pt x="12192" y="61878"/>
                    </a:lnTo>
                    <a:cubicBezTo>
                      <a:pt x="4658" y="56515"/>
                      <a:pt x="133" y="47886"/>
                      <a:pt x="0" y="38637"/>
                    </a:cubicBezTo>
                    <a:lnTo>
                      <a:pt x="0" y="10824"/>
                    </a:lnTo>
                    <a:cubicBezTo>
                      <a:pt x="0" y="1870"/>
                      <a:pt x="5429" y="-2321"/>
                      <a:pt x="12192" y="1299"/>
                    </a:cubicBezTo>
                    <a:lnTo>
                      <a:pt x="1146239" y="656047"/>
                    </a:lnTo>
                    <a:cubicBezTo>
                      <a:pt x="1153735" y="661448"/>
                      <a:pt x="1158249" y="670059"/>
                      <a:pt x="1158431" y="679288"/>
                    </a:cubicBezTo>
                    <a:lnTo>
                      <a:pt x="1158431" y="707101"/>
                    </a:lnTo>
                    <a:cubicBezTo>
                      <a:pt x="1158431" y="716436"/>
                      <a:pt x="1152906" y="720627"/>
                      <a:pt x="1146239" y="71672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1" name="Google Shape;3641;p38"/>
              <p:cNvSpPr/>
              <p:nvPr/>
            </p:nvSpPr>
            <p:spPr>
              <a:xfrm>
                <a:off x="5985319" y="2872624"/>
                <a:ext cx="1158430" cy="718059"/>
              </a:xfrm>
              <a:custGeom>
                <a:avLst/>
                <a:gdLst/>
                <a:ahLst/>
                <a:cxnLst/>
                <a:rect l="l" t="t" r="r" b="b"/>
                <a:pathLst>
                  <a:path w="1158430" h="718059" extrusionOk="0">
                    <a:moveTo>
                      <a:pt x="1146239" y="716587"/>
                    </a:moveTo>
                    <a:lnTo>
                      <a:pt x="12192" y="61933"/>
                    </a:lnTo>
                    <a:cubicBezTo>
                      <a:pt x="4658" y="56523"/>
                      <a:pt x="133" y="47865"/>
                      <a:pt x="0" y="38597"/>
                    </a:cubicBezTo>
                    <a:lnTo>
                      <a:pt x="0" y="10784"/>
                    </a:lnTo>
                    <a:cubicBezTo>
                      <a:pt x="0" y="1830"/>
                      <a:pt x="5429" y="-2265"/>
                      <a:pt x="12192" y="1259"/>
                    </a:cubicBezTo>
                    <a:lnTo>
                      <a:pt x="1146239" y="655912"/>
                    </a:lnTo>
                    <a:cubicBezTo>
                      <a:pt x="1153735" y="661351"/>
                      <a:pt x="1158249" y="669990"/>
                      <a:pt x="1158431" y="679248"/>
                    </a:cubicBezTo>
                    <a:lnTo>
                      <a:pt x="1158431" y="707062"/>
                    </a:lnTo>
                    <a:cubicBezTo>
                      <a:pt x="1158431" y="716396"/>
                      <a:pt x="1152906" y="720492"/>
                      <a:pt x="1146239" y="71658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2" name="Google Shape;3642;p38"/>
              <p:cNvSpPr/>
              <p:nvPr/>
            </p:nvSpPr>
            <p:spPr>
              <a:xfrm>
                <a:off x="5985319" y="2978121"/>
                <a:ext cx="868489" cy="550694"/>
              </a:xfrm>
              <a:custGeom>
                <a:avLst/>
                <a:gdLst/>
                <a:ahLst/>
                <a:cxnLst/>
                <a:rect l="l" t="t" r="r" b="b"/>
                <a:pathLst>
                  <a:path w="868489" h="550694" extrusionOk="0">
                    <a:moveTo>
                      <a:pt x="856297" y="549272"/>
                    </a:moveTo>
                    <a:lnTo>
                      <a:pt x="12192" y="61878"/>
                    </a:lnTo>
                    <a:cubicBezTo>
                      <a:pt x="4658" y="56515"/>
                      <a:pt x="133" y="47885"/>
                      <a:pt x="0" y="38637"/>
                    </a:cubicBezTo>
                    <a:lnTo>
                      <a:pt x="0" y="10824"/>
                    </a:lnTo>
                    <a:cubicBezTo>
                      <a:pt x="0" y="1870"/>
                      <a:pt x="5429" y="-2321"/>
                      <a:pt x="12192" y="1299"/>
                    </a:cubicBezTo>
                    <a:lnTo>
                      <a:pt x="856297" y="488979"/>
                    </a:lnTo>
                    <a:cubicBezTo>
                      <a:pt x="863889" y="494294"/>
                      <a:pt x="868432" y="502952"/>
                      <a:pt x="868489" y="512220"/>
                    </a:cubicBezTo>
                    <a:lnTo>
                      <a:pt x="868489" y="540033"/>
                    </a:lnTo>
                    <a:cubicBezTo>
                      <a:pt x="868489" y="548986"/>
                      <a:pt x="863155" y="553082"/>
                      <a:pt x="856297" y="54927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3" name="Google Shape;3643;p38"/>
              <p:cNvSpPr/>
              <p:nvPr/>
            </p:nvSpPr>
            <p:spPr>
              <a:xfrm>
                <a:off x="7391018" y="3086134"/>
                <a:ext cx="551783" cy="368151"/>
              </a:xfrm>
              <a:custGeom>
                <a:avLst/>
                <a:gdLst/>
                <a:ahLst/>
                <a:cxnLst/>
                <a:rect l="l" t="t" r="r" b="b"/>
                <a:pathLst>
                  <a:path w="551783" h="368151" extrusionOk="0">
                    <a:moveTo>
                      <a:pt x="539591" y="366678"/>
                    </a:moveTo>
                    <a:lnTo>
                      <a:pt x="12192" y="61878"/>
                    </a:lnTo>
                    <a:cubicBezTo>
                      <a:pt x="4658" y="56515"/>
                      <a:pt x="133" y="47886"/>
                      <a:pt x="0" y="38637"/>
                    </a:cubicBezTo>
                    <a:lnTo>
                      <a:pt x="0" y="10824"/>
                    </a:lnTo>
                    <a:cubicBezTo>
                      <a:pt x="0" y="1870"/>
                      <a:pt x="5429" y="-2321"/>
                      <a:pt x="12192" y="1299"/>
                    </a:cubicBezTo>
                    <a:lnTo>
                      <a:pt x="539591" y="306099"/>
                    </a:lnTo>
                    <a:cubicBezTo>
                      <a:pt x="547135" y="311490"/>
                      <a:pt x="551669" y="320158"/>
                      <a:pt x="551784" y="329435"/>
                    </a:cubicBezTo>
                    <a:lnTo>
                      <a:pt x="551784" y="357248"/>
                    </a:lnTo>
                    <a:cubicBezTo>
                      <a:pt x="551784" y="366487"/>
                      <a:pt x="546354" y="370583"/>
                      <a:pt x="539591" y="36667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4" name="Google Shape;3644;p38"/>
              <p:cNvSpPr/>
              <p:nvPr/>
            </p:nvSpPr>
            <p:spPr>
              <a:xfrm>
                <a:off x="7391018" y="3191616"/>
                <a:ext cx="551783" cy="368230"/>
              </a:xfrm>
              <a:custGeom>
                <a:avLst/>
                <a:gdLst/>
                <a:ahLst/>
                <a:cxnLst/>
                <a:rect l="l" t="t" r="r" b="b"/>
                <a:pathLst>
                  <a:path w="551783" h="368230" extrusionOk="0">
                    <a:moveTo>
                      <a:pt x="539591" y="366733"/>
                    </a:moveTo>
                    <a:lnTo>
                      <a:pt x="12192" y="61933"/>
                    </a:lnTo>
                    <a:cubicBezTo>
                      <a:pt x="4648" y="56542"/>
                      <a:pt x="114" y="47874"/>
                      <a:pt x="0" y="38597"/>
                    </a:cubicBezTo>
                    <a:lnTo>
                      <a:pt x="0" y="10784"/>
                    </a:lnTo>
                    <a:cubicBezTo>
                      <a:pt x="0" y="1831"/>
                      <a:pt x="5429" y="-2265"/>
                      <a:pt x="12192" y="1259"/>
                    </a:cubicBezTo>
                    <a:lnTo>
                      <a:pt x="539591" y="306059"/>
                    </a:lnTo>
                    <a:cubicBezTo>
                      <a:pt x="547126" y="311422"/>
                      <a:pt x="551650" y="320051"/>
                      <a:pt x="551784" y="329300"/>
                    </a:cubicBezTo>
                    <a:lnTo>
                      <a:pt x="551784" y="357113"/>
                    </a:lnTo>
                    <a:cubicBezTo>
                      <a:pt x="551784" y="366447"/>
                      <a:pt x="546354" y="370734"/>
                      <a:pt x="539591" y="36673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5" name="Google Shape;3645;p38"/>
              <p:cNvSpPr/>
              <p:nvPr/>
            </p:nvSpPr>
            <p:spPr>
              <a:xfrm>
                <a:off x="7391018" y="3297399"/>
                <a:ext cx="413670" cy="288153"/>
              </a:xfrm>
              <a:custGeom>
                <a:avLst/>
                <a:gdLst/>
                <a:ahLst/>
                <a:cxnLst/>
                <a:rect l="l" t="t" r="r" b="b"/>
                <a:pathLst>
                  <a:path w="413670" h="288153" extrusionOk="0">
                    <a:moveTo>
                      <a:pt x="401479" y="286668"/>
                    </a:moveTo>
                    <a:lnTo>
                      <a:pt x="12192" y="61878"/>
                    </a:lnTo>
                    <a:cubicBezTo>
                      <a:pt x="4658" y="56515"/>
                      <a:pt x="133" y="47885"/>
                      <a:pt x="0" y="38637"/>
                    </a:cubicBezTo>
                    <a:lnTo>
                      <a:pt x="0" y="10824"/>
                    </a:lnTo>
                    <a:cubicBezTo>
                      <a:pt x="0" y="1870"/>
                      <a:pt x="5429" y="-2321"/>
                      <a:pt x="12192" y="1299"/>
                    </a:cubicBezTo>
                    <a:lnTo>
                      <a:pt x="401479" y="226851"/>
                    </a:lnTo>
                    <a:cubicBezTo>
                      <a:pt x="409023" y="232242"/>
                      <a:pt x="413556" y="240910"/>
                      <a:pt x="413671" y="250187"/>
                    </a:cubicBezTo>
                    <a:lnTo>
                      <a:pt x="413671" y="277905"/>
                    </a:lnTo>
                    <a:cubicBezTo>
                      <a:pt x="413671" y="286477"/>
                      <a:pt x="408242" y="290573"/>
                      <a:pt x="401479" y="28666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38"/>
              <p:cNvSpPr/>
              <p:nvPr/>
            </p:nvSpPr>
            <p:spPr>
              <a:xfrm>
                <a:off x="7391400" y="3447774"/>
                <a:ext cx="551783" cy="685927"/>
              </a:xfrm>
              <a:custGeom>
                <a:avLst/>
                <a:gdLst/>
                <a:ahLst/>
                <a:cxnLst/>
                <a:rect l="l" t="t" r="r" b="b"/>
                <a:pathLst>
                  <a:path w="551783" h="685927" extrusionOk="0">
                    <a:moveTo>
                      <a:pt x="527018" y="683027"/>
                    </a:moveTo>
                    <a:lnTo>
                      <a:pt x="23908" y="392515"/>
                    </a:lnTo>
                    <a:cubicBezTo>
                      <a:pt x="9039" y="381675"/>
                      <a:pt x="172" y="364435"/>
                      <a:pt x="0" y="346033"/>
                    </a:cubicBezTo>
                    <a:lnTo>
                      <a:pt x="0" y="21326"/>
                    </a:lnTo>
                    <a:cubicBezTo>
                      <a:pt x="0" y="3419"/>
                      <a:pt x="10859" y="-4868"/>
                      <a:pt x="24289" y="2942"/>
                    </a:cubicBezTo>
                    <a:lnTo>
                      <a:pt x="527399" y="293359"/>
                    </a:lnTo>
                    <a:cubicBezTo>
                      <a:pt x="542430" y="304161"/>
                      <a:pt x="551469" y="321430"/>
                      <a:pt x="551783" y="339937"/>
                    </a:cubicBezTo>
                    <a:lnTo>
                      <a:pt x="551783" y="664549"/>
                    </a:lnTo>
                    <a:cubicBezTo>
                      <a:pt x="551402" y="682551"/>
                      <a:pt x="540448" y="690742"/>
                      <a:pt x="527018" y="68302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38"/>
              <p:cNvSpPr/>
              <p:nvPr/>
            </p:nvSpPr>
            <p:spPr>
              <a:xfrm>
                <a:off x="7391018" y="3899093"/>
                <a:ext cx="551783" cy="368152"/>
              </a:xfrm>
              <a:custGeom>
                <a:avLst/>
                <a:gdLst/>
                <a:ahLst/>
                <a:cxnLst/>
                <a:rect l="l" t="t" r="r" b="b"/>
                <a:pathLst>
                  <a:path w="551783" h="368152" extrusionOk="0">
                    <a:moveTo>
                      <a:pt x="539591" y="366678"/>
                    </a:moveTo>
                    <a:lnTo>
                      <a:pt x="12192" y="61878"/>
                    </a:lnTo>
                    <a:cubicBezTo>
                      <a:pt x="4658" y="56515"/>
                      <a:pt x="133" y="47886"/>
                      <a:pt x="0" y="38637"/>
                    </a:cubicBezTo>
                    <a:lnTo>
                      <a:pt x="0" y="10824"/>
                    </a:lnTo>
                    <a:cubicBezTo>
                      <a:pt x="0" y="1870"/>
                      <a:pt x="5429" y="-2321"/>
                      <a:pt x="12192" y="1299"/>
                    </a:cubicBezTo>
                    <a:lnTo>
                      <a:pt x="539591" y="306099"/>
                    </a:lnTo>
                    <a:cubicBezTo>
                      <a:pt x="547135" y="311490"/>
                      <a:pt x="551669" y="320158"/>
                      <a:pt x="551784" y="329435"/>
                    </a:cubicBezTo>
                    <a:lnTo>
                      <a:pt x="551784" y="357248"/>
                    </a:lnTo>
                    <a:cubicBezTo>
                      <a:pt x="551784" y="366487"/>
                      <a:pt x="546354" y="370583"/>
                      <a:pt x="539591" y="36667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38"/>
              <p:cNvSpPr/>
              <p:nvPr/>
            </p:nvSpPr>
            <p:spPr>
              <a:xfrm>
                <a:off x="7462456" y="2876264"/>
                <a:ext cx="257937" cy="241458"/>
              </a:xfrm>
              <a:custGeom>
                <a:avLst/>
                <a:gdLst/>
                <a:ahLst/>
                <a:cxnLst/>
                <a:rect l="l" t="t" r="r" b="b"/>
                <a:pathLst>
                  <a:path w="257937" h="241458" extrusionOk="0">
                    <a:moveTo>
                      <a:pt x="99632" y="92012"/>
                    </a:moveTo>
                    <a:lnTo>
                      <a:pt x="64294" y="1048"/>
                    </a:lnTo>
                    <a:lnTo>
                      <a:pt x="0" y="92488"/>
                    </a:lnTo>
                    <a:lnTo>
                      <a:pt x="70580" y="133255"/>
                    </a:lnTo>
                    <a:lnTo>
                      <a:pt x="128588" y="166783"/>
                    </a:lnTo>
                    <a:lnTo>
                      <a:pt x="257937" y="241459"/>
                    </a:lnTo>
                    <a:lnTo>
                      <a:pt x="164306" y="0"/>
                    </a:lnTo>
                    <a:lnTo>
                      <a:pt x="99632" y="9201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38"/>
              <p:cNvSpPr/>
              <p:nvPr/>
            </p:nvSpPr>
            <p:spPr>
              <a:xfrm rot="-1801764">
                <a:off x="7788337" y="2912905"/>
                <a:ext cx="68709" cy="119146"/>
              </a:xfrm>
              <a:custGeom>
                <a:avLst/>
                <a:gdLst/>
                <a:ahLst/>
                <a:cxnLst/>
                <a:rect l="l" t="t" r="r" b="b"/>
                <a:pathLst>
                  <a:path w="68770" h="119252" extrusionOk="0">
                    <a:moveTo>
                      <a:pt x="68771" y="59627"/>
                    </a:moveTo>
                    <a:cubicBezTo>
                      <a:pt x="68771" y="92557"/>
                      <a:pt x="53376" y="119253"/>
                      <a:pt x="34386" y="119253"/>
                    </a:cubicBezTo>
                    <a:cubicBezTo>
                      <a:pt x="15395" y="119253"/>
                      <a:pt x="0" y="92557"/>
                      <a:pt x="0" y="59627"/>
                    </a:cubicBezTo>
                    <a:cubicBezTo>
                      <a:pt x="0" y="26696"/>
                      <a:pt x="15395" y="0"/>
                      <a:pt x="34386" y="0"/>
                    </a:cubicBezTo>
                    <a:cubicBezTo>
                      <a:pt x="53376" y="0"/>
                      <a:pt x="68771" y="26696"/>
                      <a:pt x="68771" y="5962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38"/>
              <p:cNvSpPr/>
              <p:nvPr/>
            </p:nvSpPr>
            <p:spPr>
              <a:xfrm>
                <a:off x="7466171" y="3701224"/>
                <a:ext cx="257936" cy="241363"/>
              </a:xfrm>
              <a:custGeom>
                <a:avLst/>
                <a:gdLst/>
                <a:ahLst/>
                <a:cxnLst/>
                <a:rect l="l" t="t" r="r" b="b"/>
                <a:pathLst>
                  <a:path w="257936" h="241363" extrusionOk="0">
                    <a:moveTo>
                      <a:pt x="99536" y="92012"/>
                    </a:moveTo>
                    <a:lnTo>
                      <a:pt x="64294" y="1048"/>
                    </a:lnTo>
                    <a:lnTo>
                      <a:pt x="0" y="92488"/>
                    </a:lnTo>
                    <a:lnTo>
                      <a:pt x="70580" y="133255"/>
                    </a:lnTo>
                    <a:lnTo>
                      <a:pt x="128588" y="166688"/>
                    </a:lnTo>
                    <a:lnTo>
                      <a:pt x="257937" y="241364"/>
                    </a:lnTo>
                    <a:lnTo>
                      <a:pt x="164211" y="0"/>
                    </a:lnTo>
                    <a:lnTo>
                      <a:pt x="99536" y="9201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38"/>
              <p:cNvSpPr/>
              <p:nvPr/>
            </p:nvSpPr>
            <p:spPr>
              <a:xfrm rot="-1790023">
                <a:off x="7807389" y="3748630"/>
                <a:ext cx="69009" cy="119667"/>
              </a:xfrm>
              <a:custGeom>
                <a:avLst/>
                <a:gdLst/>
                <a:ahLst/>
                <a:cxnLst/>
                <a:rect l="l" t="t" r="r" b="b"/>
                <a:pathLst>
                  <a:path w="69007" h="119663" extrusionOk="0">
                    <a:moveTo>
                      <a:pt x="69009" y="59833"/>
                    </a:moveTo>
                    <a:cubicBezTo>
                      <a:pt x="69009" y="92877"/>
                      <a:pt x="53561" y="119665"/>
                      <a:pt x="34505" y="119665"/>
                    </a:cubicBezTo>
                    <a:cubicBezTo>
                      <a:pt x="15450" y="119665"/>
                      <a:pt x="2" y="92877"/>
                      <a:pt x="2" y="59833"/>
                    </a:cubicBezTo>
                    <a:cubicBezTo>
                      <a:pt x="2" y="26789"/>
                      <a:pt x="15450" y="1"/>
                      <a:pt x="34505" y="1"/>
                    </a:cubicBezTo>
                    <a:cubicBezTo>
                      <a:pt x="53561" y="1"/>
                      <a:pt x="69009" y="26789"/>
                      <a:pt x="69009" y="59833"/>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38"/>
              <p:cNvSpPr/>
              <p:nvPr/>
            </p:nvSpPr>
            <p:spPr>
              <a:xfrm>
                <a:off x="5996654" y="1854288"/>
                <a:ext cx="1266348" cy="1335535"/>
              </a:xfrm>
              <a:custGeom>
                <a:avLst/>
                <a:gdLst/>
                <a:ahLst/>
                <a:cxnLst/>
                <a:rect l="l" t="t" r="r" b="b"/>
                <a:pathLst>
                  <a:path w="1266348" h="1335535" extrusionOk="0">
                    <a:moveTo>
                      <a:pt x="1244537" y="1332871"/>
                    </a:moveTo>
                    <a:lnTo>
                      <a:pt x="21907" y="630498"/>
                    </a:lnTo>
                    <a:cubicBezTo>
                      <a:pt x="8382" y="620868"/>
                      <a:pt x="257" y="605380"/>
                      <a:pt x="0" y="588778"/>
                    </a:cubicBezTo>
                    <a:lnTo>
                      <a:pt x="0" y="19088"/>
                    </a:lnTo>
                    <a:cubicBezTo>
                      <a:pt x="0" y="3086"/>
                      <a:pt x="9525" y="-4343"/>
                      <a:pt x="21907" y="2610"/>
                    </a:cubicBezTo>
                    <a:lnTo>
                      <a:pt x="1244537" y="704983"/>
                    </a:lnTo>
                    <a:cubicBezTo>
                      <a:pt x="1257995" y="714651"/>
                      <a:pt x="1266092" y="730129"/>
                      <a:pt x="1266349" y="746703"/>
                    </a:cubicBezTo>
                    <a:lnTo>
                      <a:pt x="1266349" y="1316393"/>
                    </a:lnTo>
                    <a:cubicBezTo>
                      <a:pt x="1266349" y="1332491"/>
                      <a:pt x="1256538" y="1339920"/>
                      <a:pt x="1244537" y="13328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38"/>
              <p:cNvSpPr/>
              <p:nvPr/>
            </p:nvSpPr>
            <p:spPr>
              <a:xfrm>
                <a:off x="6187916" y="2312479"/>
                <a:ext cx="441007" cy="412813"/>
              </a:xfrm>
              <a:custGeom>
                <a:avLst/>
                <a:gdLst/>
                <a:ahLst/>
                <a:cxnLst/>
                <a:rect l="l" t="t" r="r" b="b"/>
                <a:pathLst>
                  <a:path w="441007" h="412813" extrusionOk="0">
                    <a:moveTo>
                      <a:pt x="170307" y="157353"/>
                    </a:moveTo>
                    <a:lnTo>
                      <a:pt x="109919" y="1810"/>
                    </a:lnTo>
                    <a:lnTo>
                      <a:pt x="0" y="158210"/>
                    </a:lnTo>
                    <a:lnTo>
                      <a:pt x="120682" y="227838"/>
                    </a:lnTo>
                    <a:lnTo>
                      <a:pt x="219837" y="285083"/>
                    </a:lnTo>
                    <a:lnTo>
                      <a:pt x="441008" y="412813"/>
                    </a:lnTo>
                    <a:lnTo>
                      <a:pt x="280797" y="0"/>
                    </a:lnTo>
                    <a:lnTo>
                      <a:pt x="170307" y="15735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38"/>
              <p:cNvSpPr/>
              <p:nvPr/>
            </p:nvSpPr>
            <p:spPr>
              <a:xfrm rot="-1801764">
                <a:off x="6969573" y="2537060"/>
                <a:ext cx="117623" cy="203653"/>
              </a:xfrm>
              <a:custGeom>
                <a:avLst/>
                <a:gdLst/>
                <a:ahLst/>
                <a:cxnLst/>
                <a:rect l="l" t="t" r="r" b="b"/>
                <a:pathLst>
                  <a:path w="117728" h="203834" extrusionOk="0">
                    <a:moveTo>
                      <a:pt x="117729" y="101918"/>
                    </a:moveTo>
                    <a:cubicBezTo>
                      <a:pt x="117729" y="158205"/>
                      <a:pt x="91374" y="203835"/>
                      <a:pt x="58864" y="203835"/>
                    </a:cubicBezTo>
                    <a:cubicBezTo>
                      <a:pt x="26354" y="203835"/>
                      <a:pt x="0" y="158205"/>
                      <a:pt x="0" y="101918"/>
                    </a:cubicBezTo>
                    <a:cubicBezTo>
                      <a:pt x="0" y="45630"/>
                      <a:pt x="26354" y="0"/>
                      <a:pt x="58864" y="0"/>
                    </a:cubicBezTo>
                    <a:cubicBezTo>
                      <a:pt x="91374" y="0"/>
                      <a:pt x="117729" y="45630"/>
                      <a:pt x="117729" y="101918"/>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55" name="Google Shape;3655;p38"/>
            <p:cNvSpPr/>
            <p:nvPr/>
          </p:nvSpPr>
          <p:spPr>
            <a:xfrm>
              <a:off x="4124355" y="1157329"/>
              <a:ext cx="276891" cy="1108478"/>
            </a:xfrm>
            <a:custGeom>
              <a:avLst/>
              <a:gdLst/>
              <a:ahLst/>
              <a:cxnLst/>
              <a:rect l="l" t="t" r="r" b="b"/>
              <a:pathLst>
                <a:path w="276891" h="1108478" extrusionOk="0">
                  <a:moveTo>
                    <a:pt x="276892" y="217170"/>
                  </a:moveTo>
                  <a:lnTo>
                    <a:pt x="276892" y="1070610"/>
                  </a:lnTo>
                  <a:cubicBezTo>
                    <a:pt x="276892" y="1102424"/>
                    <a:pt x="257842" y="1117092"/>
                    <a:pt x="233648" y="1103281"/>
                  </a:cubicBezTo>
                  <a:lnTo>
                    <a:pt x="0" y="968693"/>
                  </a:lnTo>
                  <a:lnTo>
                    <a:pt x="0" y="0"/>
                  </a:lnTo>
                  <a:lnTo>
                    <a:pt x="233648" y="134779"/>
                  </a:lnTo>
                  <a:cubicBezTo>
                    <a:pt x="257461" y="148590"/>
                    <a:pt x="276892" y="185642"/>
                    <a:pt x="276892" y="217170"/>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38"/>
            <p:cNvSpPr/>
            <p:nvPr/>
          </p:nvSpPr>
          <p:spPr>
            <a:xfrm>
              <a:off x="3407027" y="665933"/>
              <a:ext cx="814853" cy="1408939"/>
            </a:xfrm>
            <a:custGeom>
              <a:avLst/>
              <a:gdLst/>
              <a:ahLst/>
              <a:cxnLst/>
              <a:rect l="l" t="t" r="r" b="b"/>
              <a:pathLst>
                <a:path w="814853" h="1408939" extrusionOk="0">
                  <a:moveTo>
                    <a:pt x="771144" y="419483"/>
                  </a:moveTo>
                  <a:lnTo>
                    <a:pt x="53340" y="5050"/>
                  </a:lnTo>
                  <a:cubicBezTo>
                    <a:pt x="45901" y="-81"/>
                    <a:pt x="36462" y="-1389"/>
                    <a:pt x="27908" y="1526"/>
                  </a:cubicBezTo>
                  <a:lnTo>
                    <a:pt x="27908" y="1526"/>
                  </a:lnTo>
                  <a:cubicBezTo>
                    <a:pt x="25956" y="2313"/>
                    <a:pt x="24136" y="3372"/>
                    <a:pt x="22479" y="4669"/>
                  </a:cubicBezTo>
                  <a:lnTo>
                    <a:pt x="0" y="17718"/>
                  </a:lnTo>
                  <a:lnTo>
                    <a:pt x="10477" y="31720"/>
                  </a:lnTo>
                  <a:cubicBezTo>
                    <a:pt x="10477" y="33625"/>
                    <a:pt x="10477" y="35625"/>
                    <a:pt x="10477" y="37721"/>
                  </a:cubicBezTo>
                  <a:lnTo>
                    <a:pt x="10477" y="891161"/>
                  </a:lnTo>
                  <a:cubicBezTo>
                    <a:pt x="10477" y="922974"/>
                    <a:pt x="29527" y="959931"/>
                    <a:pt x="53721" y="973743"/>
                  </a:cubicBezTo>
                  <a:lnTo>
                    <a:pt x="757904" y="1380365"/>
                  </a:lnTo>
                  <a:lnTo>
                    <a:pt x="766858" y="1408940"/>
                  </a:lnTo>
                  <a:lnTo>
                    <a:pt x="797624" y="1391700"/>
                  </a:lnTo>
                  <a:cubicBezTo>
                    <a:pt x="799176" y="1391004"/>
                    <a:pt x="800643" y="1390147"/>
                    <a:pt x="802005" y="1389128"/>
                  </a:cubicBezTo>
                  <a:lnTo>
                    <a:pt x="802005" y="1389128"/>
                  </a:lnTo>
                  <a:cubicBezTo>
                    <a:pt x="811178" y="1380508"/>
                    <a:pt x="815854" y="1368135"/>
                    <a:pt x="814673" y="1355600"/>
                  </a:cubicBezTo>
                  <a:lnTo>
                    <a:pt x="814673" y="502160"/>
                  </a:lnTo>
                  <a:cubicBezTo>
                    <a:pt x="814388" y="470442"/>
                    <a:pt x="795052" y="433294"/>
                    <a:pt x="771144" y="41948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38"/>
            <p:cNvSpPr/>
            <p:nvPr/>
          </p:nvSpPr>
          <p:spPr>
            <a:xfrm>
              <a:off x="3387120" y="682740"/>
              <a:ext cx="804386" cy="1393465"/>
            </a:xfrm>
            <a:custGeom>
              <a:avLst/>
              <a:gdLst/>
              <a:ahLst/>
              <a:cxnLst/>
              <a:rect l="l" t="t" r="r" b="b"/>
              <a:pathLst>
                <a:path w="804386" h="1393465" extrusionOk="0">
                  <a:moveTo>
                    <a:pt x="761143" y="1388323"/>
                  </a:moveTo>
                  <a:lnTo>
                    <a:pt x="43244" y="973890"/>
                  </a:lnTo>
                  <a:cubicBezTo>
                    <a:pt x="19431" y="960079"/>
                    <a:pt x="0" y="923122"/>
                    <a:pt x="0" y="891213"/>
                  </a:cubicBezTo>
                  <a:lnTo>
                    <a:pt x="0" y="37869"/>
                  </a:lnTo>
                  <a:cubicBezTo>
                    <a:pt x="0" y="6055"/>
                    <a:pt x="19050" y="-8613"/>
                    <a:pt x="43244" y="5198"/>
                  </a:cubicBezTo>
                  <a:lnTo>
                    <a:pt x="761143" y="419631"/>
                  </a:lnTo>
                  <a:cubicBezTo>
                    <a:pt x="785050" y="433442"/>
                    <a:pt x="804386" y="470399"/>
                    <a:pt x="804386" y="502308"/>
                  </a:cubicBezTo>
                  <a:lnTo>
                    <a:pt x="804386" y="1355652"/>
                  </a:lnTo>
                  <a:cubicBezTo>
                    <a:pt x="804386" y="1387085"/>
                    <a:pt x="785050" y="1402134"/>
                    <a:pt x="761143" y="1388323"/>
                  </a:cubicBezTo>
                  <a:close/>
                </a:path>
              </a:pathLst>
            </a:custGeom>
            <a:solidFill>
              <a:srgbClr val="F5F7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38"/>
            <p:cNvSpPr/>
            <p:nvPr/>
          </p:nvSpPr>
          <p:spPr>
            <a:xfrm>
              <a:off x="3499610" y="847672"/>
              <a:ext cx="17240" cy="769048"/>
            </a:xfrm>
            <a:custGeom>
              <a:avLst/>
              <a:gdLst/>
              <a:ahLst/>
              <a:cxnLst/>
              <a:rect l="l" t="t" r="r" b="b"/>
              <a:pathLst>
                <a:path w="17240" h="769048" extrusionOk="0">
                  <a:moveTo>
                    <a:pt x="0" y="759047"/>
                  </a:moveTo>
                  <a:lnTo>
                    <a:pt x="17240" y="769048"/>
                  </a:lnTo>
                  <a:lnTo>
                    <a:pt x="17240" y="10001"/>
                  </a:lnTo>
                  <a:lnTo>
                    <a:pt x="0" y="0"/>
                  </a:lnTo>
                  <a:lnTo>
                    <a:pt x="0" y="75904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38"/>
            <p:cNvSpPr/>
            <p:nvPr/>
          </p:nvSpPr>
          <p:spPr>
            <a:xfrm>
              <a:off x="3477988" y="1035502"/>
              <a:ext cx="60483" cy="177021"/>
            </a:xfrm>
            <a:custGeom>
              <a:avLst/>
              <a:gdLst/>
              <a:ahLst/>
              <a:cxnLst/>
              <a:rect l="l" t="t" r="r" b="b"/>
              <a:pathLst>
                <a:path w="60483" h="177021" extrusionOk="0">
                  <a:moveTo>
                    <a:pt x="30289" y="173358"/>
                  </a:moveTo>
                  <a:lnTo>
                    <a:pt x="30289" y="173358"/>
                  </a:lnTo>
                  <a:cubicBezTo>
                    <a:pt x="11573" y="160004"/>
                    <a:pt x="324" y="138535"/>
                    <a:pt x="0" y="115541"/>
                  </a:cubicBezTo>
                  <a:lnTo>
                    <a:pt x="0" y="26483"/>
                  </a:lnTo>
                  <a:cubicBezTo>
                    <a:pt x="0" y="4194"/>
                    <a:pt x="13525" y="-5998"/>
                    <a:pt x="30289" y="3623"/>
                  </a:cubicBezTo>
                  <a:lnTo>
                    <a:pt x="30289" y="3623"/>
                  </a:lnTo>
                  <a:cubicBezTo>
                    <a:pt x="48949" y="17022"/>
                    <a:pt x="60150" y="38472"/>
                    <a:pt x="60484" y="61439"/>
                  </a:cubicBezTo>
                  <a:lnTo>
                    <a:pt x="60484" y="150498"/>
                  </a:lnTo>
                  <a:cubicBezTo>
                    <a:pt x="60484" y="172787"/>
                    <a:pt x="46958" y="183074"/>
                    <a:pt x="30289" y="17335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38"/>
            <p:cNvSpPr/>
            <p:nvPr/>
          </p:nvSpPr>
          <p:spPr>
            <a:xfrm>
              <a:off x="3684776" y="951970"/>
              <a:ext cx="17335" cy="768953"/>
            </a:xfrm>
            <a:custGeom>
              <a:avLst/>
              <a:gdLst/>
              <a:ahLst/>
              <a:cxnLst/>
              <a:rect l="l" t="t" r="r" b="b"/>
              <a:pathLst>
                <a:path w="17335" h="768953" extrusionOk="0">
                  <a:moveTo>
                    <a:pt x="0" y="758952"/>
                  </a:moveTo>
                  <a:lnTo>
                    <a:pt x="17336" y="768953"/>
                  </a:lnTo>
                  <a:lnTo>
                    <a:pt x="17336" y="10001"/>
                  </a:lnTo>
                  <a:lnTo>
                    <a:pt x="0" y="0"/>
                  </a:lnTo>
                  <a:lnTo>
                    <a:pt x="0" y="75895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38"/>
            <p:cNvSpPr/>
            <p:nvPr/>
          </p:nvSpPr>
          <p:spPr>
            <a:xfrm>
              <a:off x="3663154" y="1389355"/>
              <a:ext cx="60579" cy="177060"/>
            </a:xfrm>
            <a:custGeom>
              <a:avLst/>
              <a:gdLst/>
              <a:ahLst/>
              <a:cxnLst/>
              <a:rect l="l" t="t" r="r" b="b"/>
              <a:pathLst>
                <a:path w="60579" h="177060" extrusionOk="0">
                  <a:moveTo>
                    <a:pt x="30289" y="173453"/>
                  </a:moveTo>
                  <a:lnTo>
                    <a:pt x="30289" y="173453"/>
                  </a:lnTo>
                  <a:cubicBezTo>
                    <a:pt x="11621" y="160014"/>
                    <a:pt x="391" y="138544"/>
                    <a:pt x="0" y="115541"/>
                  </a:cubicBezTo>
                  <a:lnTo>
                    <a:pt x="0" y="26483"/>
                  </a:lnTo>
                  <a:cubicBezTo>
                    <a:pt x="0" y="4194"/>
                    <a:pt x="13621" y="-5998"/>
                    <a:pt x="30289" y="3623"/>
                  </a:cubicBezTo>
                  <a:lnTo>
                    <a:pt x="30289" y="3623"/>
                  </a:lnTo>
                  <a:cubicBezTo>
                    <a:pt x="48987" y="17005"/>
                    <a:pt x="60217" y="38456"/>
                    <a:pt x="60579" y="61439"/>
                  </a:cubicBezTo>
                  <a:lnTo>
                    <a:pt x="60579" y="150498"/>
                  </a:lnTo>
                  <a:cubicBezTo>
                    <a:pt x="60579" y="172787"/>
                    <a:pt x="47053" y="183074"/>
                    <a:pt x="30289" y="1734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38"/>
            <p:cNvSpPr/>
            <p:nvPr/>
          </p:nvSpPr>
          <p:spPr>
            <a:xfrm>
              <a:off x="3870037" y="1058841"/>
              <a:ext cx="17335" cy="769048"/>
            </a:xfrm>
            <a:custGeom>
              <a:avLst/>
              <a:gdLst/>
              <a:ahLst/>
              <a:cxnLst/>
              <a:rect l="l" t="t" r="r" b="b"/>
              <a:pathLst>
                <a:path w="17335" h="769048" extrusionOk="0">
                  <a:moveTo>
                    <a:pt x="0" y="759047"/>
                  </a:moveTo>
                  <a:lnTo>
                    <a:pt x="17335" y="769049"/>
                  </a:lnTo>
                  <a:lnTo>
                    <a:pt x="17335" y="10001"/>
                  </a:lnTo>
                  <a:lnTo>
                    <a:pt x="0" y="0"/>
                  </a:lnTo>
                  <a:lnTo>
                    <a:pt x="0" y="75904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38"/>
            <p:cNvSpPr/>
            <p:nvPr/>
          </p:nvSpPr>
          <p:spPr>
            <a:xfrm>
              <a:off x="3848416" y="1146769"/>
              <a:ext cx="60579" cy="177060"/>
            </a:xfrm>
            <a:custGeom>
              <a:avLst/>
              <a:gdLst/>
              <a:ahLst/>
              <a:cxnLst/>
              <a:rect l="l" t="t" r="r" b="b"/>
              <a:pathLst>
                <a:path w="60579" h="177060" extrusionOk="0">
                  <a:moveTo>
                    <a:pt x="30289" y="173438"/>
                  </a:moveTo>
                  <a:lnTo>
                    <a:pt x="30289" y="173438"/>
                  </a:lnTo>
                  <a:cubicBezTo>
                    <a:pt x="11592" y="160055"/>
                    <a:pt x="362" y="138605"/>
                    <a:pt x="0" y="115621"/>
                  </a:cubicBezTo>
                  <a:lnTo>
                    <a:pt x="0" y="26562"/>
                  </a:lnTo>
                  <a:cubicBezTo>
                    <a:pt x="0" y="4274"/>
                    <a:pt x="13525" y="-6013"/>
                    <a:pt x="30289" y="3607"/>
                  </a:cubicBezTo>
                  <a:lnTo>
                    <a:pt x="30289" y="3607"/>
                  </a:lnTo>
                  <a:cubicBezTo>
                    <a:pt x="48958" y="17047"/>
                    <a:pt x="60188" y="38516"/>
                    <a:pt x="60579" y="61519"/>
                  </a:cubicBezTo>
                  <a:lnTo>
                    <a:pt x="60579" y="150578"/>
                  </a:lnTo>
                  <a:cubicBezTo>
                    <a:pt x="60579" y="172866"/>
                    <a:pt x="46958" y="183058"/>
                    <a:pt x="30289" y="1734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38"/>
            <p:cNvSpPr/>
            <p:nvPr/>
          </p:nvSpPr>
          <p:spPr>
            <a:xfrm>
              <a:off x="4055299" y="1165807"/>
              <a:ext cx="17240" cy="768953"/>
            </a:xfrm>
            <a:custGeom>
              <a:avLst/>
              <a:gdLst/>
              <a:ahLst/>
              <a:cxnLst/>
              <a:rect l="l" t="t" r="r" b="b"/>
              <a:pathLst>
                <a:path w="17240" h="768953" extrusionOk="0">
                  <a:moveTo>
                    <a:pt x="0" y="759047"/>
                  </a:moveTo>
                  <a:lnTo>
                    <a:pt x="17240" y="768953"/>
                  </a:lnTo>
                  <a:lnTo>
                    <a:pt x="17240" y="10001"/>
                  </a:lnTo>
                  <a:lnTo>
                    <a:pt x="0" y="0"/>
                  </a:lnTo>
                  <a:lnTo>
                    <a:pt x="0" y="75904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38"/>
            <p:cNvSpPr/>
            <p:nvPr/>
          </p:nvSpPr>
          <p:spPr>
            <a:xfrm>
              <a:off x="4033677" y="1453459"/>
              <a:ext cx="60483" cy="177021"/>
            </a:xfrm>
            <a:custGeom>
              <a:avLst/>
              <a:gdLst/>
              <a:ahLst/>
              <a:cxnLst/>
              <a:rect l="l" t="t" r="r" b="b"/>
              <a:pathLst>
                <a:path w="60483" h="177021" extrusionOk="0">
                  <a:moveTo>
                    <a:pt x="30290" y="173358"/>
                  </a:moveTo>
                  <a:lnTo>
                    <a:pt x="30290" y="173358"/>
                  </a:lnTo>
                  <a:cubicBezTo>
                    <a:pt x="11573" y="160004"/>
                    <a:pt x="324" y="138535"/>
                    <a:pt x="0" y="115541"/>
                  </a:cubicBezTo>
                  <a:lnTo>
                    <a:pt x="0" y="26483"/>
                  </a:lnTo>
                  <a:cubicBezTo>
                    <a:pt x="0" y="4194"/>
                    <a:pt x="13525" y="-5998"/>
                    <a:pt x="30290" y="3623"/>
                  </a:cubicBezTo>
                  <a:lnTo>
                    <a:pt x="30290" y="3623"/>
                  </a:lnTo>
                  <a:cubicBezTo>
                    <a:pt x="48949" y="17024"/>
                    <a:pt x="60150" y="38475"/>
                    <a:pt x="60484" y="61439"/>
                  </a:cubicBezTo>
                  <a:lnTo>
                    <a:pt x="60484" y="150498"/>
                  </a:lnTo>
                  <a:cubicBezTo>
                    <a:pt x="60484" y="172787"/>
                    <a:pt x="46958" y="183074"/>
                    <a:pt x="30290" y="17335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66" name="Google Shape;3666;p38"/>
            <p:cNvGrpSpPr/>
            <p:nvPr/>
          </p:nvGrpSpPr>
          <p:grpSpPr>
            <a:xfrm>
              <a:off x="3457891" y="2611797"/>
              <a:ext cx="595122" cy="410622"/>
              <a:chOff x="5119116" y="3513772"/>
              <a:chExt cx="595122" cy="410622"/>
            </a:xfrm>
          </p:grpSpPr>
          <p:sp>
            <p:nvSpPr>
              <p:cNvPr id="3667" name="Google Shape;3667;p38"/>
              <p:cNvSpPr/>
              <p:nvPr/>
            </p:nvSpPr>
            <p:spPr>
              <a:xfrm>
                <a:off x="5119116" y="3618642"/>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38"/>
              <p:cNvSpPr/>
              <p:nvPr/>
            </p:nvSpPr>
            <p:spPr>
              <a:xfrm>
                <a:off x="5184648" y="3579304"/>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38"/>
              <p:cNvSpPr/>
              <p:nvPr/>
            </p:nvSpPr>
            <p:spPr>
              <a:xfrm>
                <a:off x="5184743" y="3664839"/>
                <a:ext cx="52292" cy="69627"/>
              </a:xfrm>
              <a:custGeom>
                <a:avLst/>
                <a:gdLst/>
                <a:ahLst/>
                <a:cxnLst/>
                <a:rect l="l" t="t" r="r" b="b"/>
                <a:pathLst>
                  <a:path w="52292" h="69627" extrusionOk="0">
                    <a:moveTo>
                      <a:pt x="0" y="69628"/>
                    </a:moveTo>
                    <a:lnTo>
                      <a:pt x="0" y="0"/>
                    </a:lnTo>
                    <a:lnTo>
                      <a:pt x="52292" y="46577"/>
                    </a:lnTo>
                    <a:lnTo>
                      <a:pt x="0" y="69628"/>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38"/>
              <p:cNvSpPr/>
              <p:nvPr/>
            </p:nvSpPr>
            <p:spPr>
              <a:xfrm>
                <a:off x="5674423" y="3666648"/>
                <a:ext cx="39814" cy="93916"/>
              </a:xfrm>
              <a:custGeom>
                <a:avLst/>
                <a:gdLst/>
                <a:ahLst/>
                <a:cxnLst/>
                <a:rect l="l" t="t" r="r" b="b"/>
                <a:pathLst>
                  <a:path w="39814" h="93916" extrusionOk="0">
                    <a:moveTo>
                      <a:pt x="39814" y="0"/>
                    </a:moveTo>
                    <a:lnTo>
                      <a:pt x="39814" y="65532"/>
                    </a:lnTo>
                    <a:lnTo>
                      <a:pt x="13049" y="93916"/>
                    </a:lnTo>
                    <a:lnTo>
                      <a:pt x="0" y="18955"/>
                    </a:lnTo>
                    <a:lnTo>
                      <a:pt x="39814"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38"/>
              <p:cNvSpPr/>
              <p:nvPr/>
            </p:nvSpPr>
            <p:spPr>
              <a:xfrm>
                <a:off x="5184648" y="3513772"/>
                <a:ext cx="529590" cy="305752"/>
              </a:xfrm>
              <a:custGeom>
                <a:avLst/>
                <a:gdLst/>
                <a:ahLst/>
                <a:cxnLst/>
                <a:rect l="l" t="t" r="r" b="b"/>
                <a:pathLst>
                  <a:path w="529590" h="305752" extrusionOk="0">
                    <a:moveTo>
                      <a:pt x="529590" y="152876"/>
                    </a:moveTo>
                    <a:cubicBezTo>
                      <a:pt x="529590" y="237308"/>
                      <a:pt x="411037" y="305753"/>
                      <a:pt x="264795" y="305753"/>
                    </a:cubicBezTo>
                    <a:cubicBezTo>
                      <a:pt x="118553" y="305753"/>
                      <a:pt x="0" y="237308"/>
                      <a:pt x="0" y="152876"/>
                    </a:cubicBezTo>
                    <a:cubicBezTo>
                      <a:pt x="0" y="68445"/>
                      <a:pt x="118553" y="0"/>
                      <a:pt x="264795" y="0"/>
                    </a:cubicBezTo>
                    <a:cubicBezTo>
                      <a:pt x="411037" y="0"/>
                      <a:pt x="529590" y="68445"/>
                      <a:pt x="529590" y="15287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38"/>
              <p:cNvSpPr/>
              <p:nvPr/>
            </p:nvSpPr>
            <p:spPr>
              <a:xfrm>
                <a:off x="5260027" y="3555420"/>
                <a:ext cx="379097" cy="218860"/>
              </a:xfrm>
              <a:custGeom>
                <a:avLst/>
                <a:gdLst/>
                <a:ahLst/>
                <a:cxnLst/>
                <a:rect l="l" t="t" r="r" b="b"/>
                <a:pathLst>
                  <a:path w="379097" h="218860" extrusionOk="0">
                    <a:moveTo>
                      <a:pt x="378772" y="115991"/>
                    </a:moveTo>
                    <a:cubicBezTo>
                      <a:pt x="376105" y="141708"/>
                      <a:pt x="357722" y="167140"/>
                      <a:pt x="323623" y="186857"/>
                    </a:cubicBezTo>
                    <a:cubicBezTo>
                      <a:pt x="249518" y="229529"/>
                      <a:pt x="129503" y="229529"/>
                      <a:pt x="55494" y="186857"/>
                    </a:cubicBezTo>
                    <a:cubicBezTo>
                      <a:pt x="21299" y="167140"/>
                      <a:pt x="3011" y="141708"/>
                      <a:pt x="344" y="115991"/>
                    </a:cubicBezTo>
                    <a:cubicBezTo>
                      <a:pt x="-2799" y="85892"/>
                      <a:pt x="15584" y="55031"/>
                      <a:pt x="55494" y="32076"/>
                    </a:cubicBezTo>
                    <a:cubicBezTo>
                      <a:pt x="129503" y="-10692"/>
                      <a:pt x="249518" y="-10692"/>
                      <a:pt x="323623" y="32076"/>
                    </a:cubicBezTo>
                    <a:cubicBezTo>
                      <a:pt x="363437" y="55031"/>
                      <a:pt x="381821" y="85892"/>
                      <a:pt x="378772" y="11599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38"/>
              <p:cNvSpPr/>
              <p:nvPr/>
            </p:nvSpPr>
            <p:spPr>
              <a:xfrm>
                <a:off x="5260371" y="3568469"/>
                <a:ext cx="378428" cy="205811"/>
              </a:xfrm>
              <a:custGeom>
                <a:avLst/>
                <a:gdLst/>
                <a:ahLst/>
                <a:cxnLst/>
                <a:rect l="l" t="t" r="r" b="b"/>
                <a:pathLst>
                  <a:path w="378428" h="205811" extrusionOk="0">
                    <a:moveTo>
                      <a:pt x="378428" y="102942"/>
                    </a:moveTo>
                    <a:cubicBezTo>
                      <a:pt x="375761" y="128659"/>
                      <a:pt x="357378" y="154091"/>
                      <a:pt x="323279" y="173808"/>
                    </a:cubicBezTo>
                    <a:cubicBezTo>
                      <a:pt x="249174" y="216479"/>
                      <a:pt x="129159" y="216479"/>
                      <a:pt x="55150" y="173808"/>
                    </a:cubicBezTo>
                    <a:cubicBezTo>
                      <a:pt x="20955" y="154091"/>
                      <a:pt x="2667" y="128659"/>
                      <a:pt x="0" y="102942"/>
                    </a:cubicBezTo>
                    <a:cubicBezTo>
                      <a:pt x="2667" y="77224"/>
                      <a:pt x="20955" y="51792"/>
                      <a:pt x="55150" y="32076"/>
                    </a:cubicBezTo>
                    <a:cubicBezTo>
                      <a:pt x="129159" y="-10692"/>
                      <a:pt x="249174" y="-10692"/>
                      <a:pt x="323279" y="32076"/>
                    </a:cubicBezTo>
                    <a:cubicBezTo>
                      <a:pt x="357283" y="51792"/>
                      <a:pt x="375666" y="77224"/>
                      <a:pt x="378428" y="102942"/>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38"/>
              <p:cNvSpPr/>
              <p:nvPr/>
            </p:nvSpPr>
            <p:spPr>
              <a:xfrm>
                <a:off x="5357145" y="3618071"/>
                <a:ext cx="176643" cy="110490"/>
              </a:xfrm>
              <a:custGeom>
                <a:avLst/>
                <a:gdLst/>
                <a:ahLst/>
                <a:cxnLst/>
                <a:rect l="l" t="t" r="r" b="b"/>
                <a:pathLst>
                  <a:path w="176643" h="110490" extrusionOk="0">
                    <a:moveTo>
                      <a:pt x="89535" y="17526"/>
                    </a:moveTo>
                    <a:cubicBezTo>
                      <a:pt x="87202" y="17488"/>
                      <a:pt x="84877" y="17678"/>
                      <a:pt x="82582" y="18097"/>
                    </a:cubicBezTo>
                    <a:cubicBezTo>
                      <a:pt x="79439" y="18097"/>
                      <a:pt x="76010" y="19145"/>
                      <a:pt x="72104" y="20003"/>
                    </a:cubicBezTo>
                    <a:cubicBezTo>
                      <a:pt x="68199" y="20860"/>
                      <a:pt x="64199" y="21812"/>
                      <a:pt x="60008" y="23050"/>
                    </a:cubicBezTo>
                    <a:cubicBezTo>
                      <a:pt x="55959" y="24260"/>
                      <a:pt x="52007" y="25784"/>
                      <a:pt x="48197" y="27622"/>
                    </a:cubicBezTo>
                    <a:lnTo>
                      <a:pt x="78581" y="45148"/>
                    </a:lnTo>
                    <a:lnTo>
                      <a:pt x="84106" y="43244"/>
                    </a:lnTo>
                    <a:cubicBezTo>
                      <a:pt x="91821" y="40672"/>
                      <a:pt x="99155" y="38481"/>
                      <a:pt x="106013" y="36671"/>
                    </a:cubicBezTo>
                    <a:cubicBezTo>
                      <a:pt x="112462" y="34947"/>
                      <a:pt x="119063" y="33861"/>
                      <a:pt x="125730" y="33433"/>
                    </a:cubicBezTo>
                    <a:cubicBezTo>
                      <a:pt x="131788" y="33023"/>
                      <a:pt x="137884" y="33433"/>
                      <a:pt x="143828" y="34671"/>
                    </a:cubicBezTo>
                    <a:cubicBezTo>
                      <a:pt x="149943" y="35938"/>
                      <a:pt x="155801" y="38224"/>
                      <a:pt x="161163" y="41434"/>
                    </a:cubicBezTo>
                    <a:cubicBezTo>
                      <a:pt x="166468" y="44072"/>
                      <a:pt x="171002" y="48044"/>
                      <a:pt x="174308" y="52959"/>
                    </a:cubicBezTo>
                    <a:cubicBezTo>
                      <a:pt x="176498" y="56521"/>
                      <a:pt x="177184" y="60798"/>
                      <a:pt x="176213" y="64865"/>
                    </a:cubicBezTo>
                    <a:cubicBezTo>
                      <a:pt x="174927" y="69342"/>
                      <a:pt x="172460" y="73390"/>
                      <a:pt x="169069" y="76581"/>
                    </a:cubicBezTo>
                    <a:cubicBezTo>
                      <a:pt x="164887" y="80781"/>
                      <a:pt x="160220" y="84458"/>
                      <a:pt x="155162" y="87535"/>
                    </a:cubicBezTo>
                    <a:lnTo>
                      <a:pt x="174212" y="98679"/>
                    </a:lnTo>
                    <a:lnTo>
                      <a:pt x="163735" y="104775"/>
                    </a:lnTo>
                    <a:lnTo>
                      <a:pt x="144113" y="93536"/>
                    </a:lnTo>
                    <a:cubicBezTo>
                      <a:pt x="134969" y="98107"/>
                      <a:pt x="125397" y="101775"/>
                      <a:pt x="115538" y="104489"/>
                    </a:cubicBezTo>
                    <a:cubicBezTo>
                      <a:pt x="105032" y="107432"/>
                      <a:pt x="94298" y="109442"/>
                      <a:pt x="83439" y="110490"/>
                    </a:cubicBezTo>
                    <a:lnTo>
                      <a:pt x="73247" y="92202"/>
                    </a:lnTo>
                    <a:cubicBezTo>
                      <a:pt x="76114" y="92145"/>
                      <a:pt x="78981" y="91926"/>
                      <a:pt x="81820" y="91535"/>
                    </a:cubicBezTo>
                    <a:cubicBezTo>
                      <a:pt x="86116" y="91049"/>
                      <a:pt x="90373" y="90316"/>
                      <a:pt x="94583" y="89345"/>
                    </a:cubicBezTo>
                    <a:cubicBezTo>
                      <a:pt x="99251" y="88392"/>
                      <a:pt x="104108" y="87058"/>
                      <a:pt x="109442" y="85534"/>
                    </a:cubicBezTo>
                    <a:cubicBezTo>
                      <a:pt x="114529" y="84077"/>
                      <a:pt x="119501" y="82239"/>
                      <a:pt x="124301" y="80010"/>
                    </a:cubicBezTo>
                    <a:lnTo>
                      <a:pt x="94012" y="62579"/>
                    </a:lnTo>
                    <a:lnTo>
                      <a:pt x="90107" y="63913"/>
                    </a:lnTo>
                    <a:lnTo>
                      <a:pt x="85916" y="65151"/>
                    </a:lnTo>
                    <a:cubicBezTo>
                      <a:pt x="79038" y="67485"/>
                      <a:pt x="72047" y="69456"/>
                      <a:pt x="64961" y="71056"/>
                    </a:cubicBezTo>
                    <a:cubicBezTo>
                      <a:pt x="59112" y="72409"/>
                      <a:pt x="53150" y="73209"/>
                      <a:pt x="47149" y="73438"/>
                    </a:cubicBezTo>
                    <a:cubicBezTo>
                      <a:pt x="41834" y="73657"/>
                      <a:pt x="36519" y="73171"/>
                      <a:pt x="31337" y="72009"/>
                    </a:cubicBezTo>
                    <a:cubicBezTo>
                      <a:pt x="26213" y="70761"/>
                      <a:pt x="21308" y="68771"/>
                      <a:pt x="16764" y="66104"/>
                    </a:cubicBezTo>
                    <a:cubicBezTo>
                      <a:pt x="11792" y="63465"/>
                      <a:pt x="7468" y="59760"/>
                      <a:pt x="4096" y="55245"/>
                    </a:cubicBezTo>
                    <a:cubicBezTo>
                      <a:pt x="1676" y="51797"/>
                      <a:pt x="476" y="47644"/>
                      <a:pt x="667" y="43434"/>
                    </a:cubicBezTo>
                    <a:cubicBezTo>
                      <a:pt x="1105" y="39091"/>
                      <a:pt x="2829" y="34976"/>
                      <a:pt x="5620" y="31623"/>
                    </a:cubicBezTo>
                    <a:cubicBezTo>
                      <a:pt x="9182" y="27327"/>
                      <a:pt x="13354" y="23565"/>
                      <a:pt x="18002" y="20479"/>
                    </a:cubicBezTo>
                    <a:lnTo>
                      <a:pt x="0" y="10096"/>
                    </a:lnTo>
                    <a:lnTo>
                      <a:pt x="10573" y="4000"/>
                    </a:lnTo>
                    <a:lnTo>
                      <a:pt x="28385" y="14288"/>
                    </a:lnTo>
                    <a:cubicBezTo>
                      <a:pt x="36709" y="10163"/>
                      <a:pt x="45463" y="6963"/>
                      <a:pt x="54483" y="4763"/>
                    </a:cubicBezTo>
                    <a:cubicBezTo>
                      <a:pt x="63103" y="2600"/>
                      <a:pt x="71847" y="1010"/>
                      <a:pt x="80677" y="0"/>
                    </a:cubicBezTo>
                    <a:close/>
                    <a:moveTo>
                      <a:pt x="37814" y="49054"/>
                    </a:moveTo>
                    <a:cubicBezTo>
                      <a:pt x="41796" y="51340"/>
                      <a:pt x="46387" y="52340"/>
                      <a:pt x="50959" y="51911"/>
                    </a:cubicBezTo>
                    <a:cubicBezTo>
                      <a:pt x="57150" y="51197"/>
                      <a:pt x="63256" y="49825"/>
                      <a:pt x="69152" y="47815"/>
                    </a:cubicBezTo>
                    <a:lnTo>
                      <a:pt x="40577" y="31337"/>
                    </a:lnTo>
                    <a:cubicBezTo>
                      <a:pt x="30194" y="38576"/>
                      <a:pt x="29242" y="44482"/>
                      <a:pt x="37814" y="49054"/>
                    </a:cubicBezTo>
                    <a:close/>
                    <a:moveTo>
                      <a:pt x="137732" y="57340"/>
                    </a:moveTo>
                    <a:cubicBezTo>
                      <a:pt x="133398" y="54978"/>
                      <a:pt x="128416" y="54112"/>
                      <a:pt x="123539" y="54864"/>
                    </a:cubicBezTo>
                    <a:cubicBezTo>
                      <a:pt x="116777" y="55683"/>
                      <a:pt x="110109" y="57150"/>
                      <a:pt x="103632" y="59246"/>
                    </a:cubicBezTo>
                    <a:lnTo>
                      <a:pt x="132207" y="75533"/>
                    </a:lnTo>
                    <a:cubicBezTo>
                      <a:pt x="144018" y="68580"/>
                      <a:pt x="145923" y="62484"/>
                      <a:pt x="137732" y="5772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38"/>
              <p:cNvSpPr/>
              <p:nvPr/>
            </p:nvSpPr>
            <p:spPr>
              <a:xfrm>
                <a:off x="5430297" y="3699986"/>
                <a:ext cx="11620" cy="15239"/>
              </a:xfrm>
              <a:custGeom>
                <a:avLst/>
                <a:gdLst/>
                <a:ahLst/>
                <a:cxnLst/>
                <a:rect l="l" t="t" r="r" b="b"/>
                <a:pathLst>
                  <a:path w="11620" h="15239" extrusionOk="0">
                    <a:moveTo>
                      <a:pt x="0" y="10287"/>
                    </a:moveTo>
                    <a:cubicBezTo>
                      <a:pt x="0" y="9525"/>
                      <a:pt x="0" y="0"/>
                      <a:pt x="0" y="0"/>
                    </a:cubicBezTo>
                    <a:lnTo>
                      <a:pt x="11621" y="7525"/>
                    </a:lnTo>
                    <a:lnTo>
                      <a:pt x="6572" y="15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38"/>
              <p:cNvSpPr/>
              <p:nvPr/>
            </p:nvSpPr>
            <p:spPr>
              <a:xfrm>
                <a:off x="5506497" y="3706463"/>
                <a:ext cx="25145" cy="11810"/>
              </a:xfrm>
              <a:custGeom>
                <a:avLst/>
                <a:gdLst/>
                <a:ahLst/>
                <a:cxnLst/>
                <a:rect l="l" t="t" r="r" b="b"/>
                <a:pathLst>
                  <a:path w="25145" h="11810" extrusionOk="0">
                    <a:moveTo>
                      <a:pt x="25146" y="10287"/>
                    </a:moveTo>
                    <a:lnTo>
                      <a:pt x="25146" y="0"/>
                    </a:lnTo>
                    <a:lnTo>
                      <a:pt x="0" y="2000"/>
                    </a:lnTo>
                    <a:lnTo>
                      <a:pt x="14478" y="11811"/>
                    </a:lnTo>
                    <a:lnTo>
                      <a:pt x="25146"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38"/>
              <p:cNvSpPr/>
              <p:nvPr/>
            </p:nvSpPr>
            <p:spPr>
              <a:xfrm>
                <a:off x="5514975" y="3668744"/>
                <a:ext cx="18859" cy="10382"/>
              </a:xfrm>
              <a:custGeom>
                <a:avLst/>
                <a:gdLst/>
                <a:ahLst/>
                <a:cxnLst/>
                <a:rect l="l" t="t" r="r" b="b"/>
                <a:pathLst>
                  <a:path w="18859" h="10382" extrusionOk="0">
                    <a:moveTo>
                      <a:pt x="18859" y="10382"/>
                    </a:moveTo>
                    <a:lnTo>
                      <a:pt x="18859" y="0"/>
                    </a:lnTo>
                    <a:lnTo>
                      <a:pt x="0" y="6763"/>
                    </a:lnTo>
                    <a:lnTo>
                      <a:pt x="18859" y="1038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38"/>
              <p:cNvSpPr/>
              <p:nvPr/>
            </p:nvSpPr>
            <p:spPr>
              <a:xfrm>
                <a:off x="5455729" y="3672554"/>
                <a:ext cx="28384" cy="19811"/>
              </a:xfrm>
              <a:custGeom>
                <a:avLst/>
                <a:gdLst/>
                <a:ahLst/>
                <a:cxnLst/>
                <a:rect l="l" t="t" r="r" b="b"/>
                <a:pathLst>
                  <a:path w="28384" h="19811" extrusionOk="0">
                    <a:moveTo>
                      <a:pt x="0" y="6001"/>
                    </a:moveTo>
                    <a:lnTo>
                      <a:pt x="6287" y="0"/>
                    </a:lnTo>
                    <a:lnTo>
                      <a:pt x="28384" y="15240"/>
                    </a:lnTo>
                    <a:lnTo>
                      <a:pt x="27051" y="19812"/>
                    </a:lnTo>
                    <a:cubicBezTo>
                      <a:pt x="27051" y="19812"/>
                      <a:pt x="10478" y="12859"/>
                      <a:pt x="9906" y="1238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38"/>
              <p:cNvSpPr/>
              <p:nvPr/>
            </p:nvSpPr>
            <p:spPr>
              <a:xfrm>
                <a:off x="5397817" y="3639502"/>
                <a:ext cx="35337" cy="23336"/>
              </a:xfrm>
              <a:custGeom>
                <a:avLst/>
                <a:gdLst/>
                <a:ahLst/>
                <a:cxnLst/>
                <a:rect l="l" t="t" r="r" b="b"/>
                <a:pathLst>
                  <a:path w="35337" h="23336" extrusionOk="0">
                    <a:moveTo>
                      <a:pt x="0" y="6667"/>
                    </a:moveTo>
                    <a:lnTo>
                      <a:pt x="29337" y="23336"/>
                    </a:lnTo>
                    <a:lnTo>
                      <a:pt x="35338" y="18955"/>
                    </a:lnTo>
                    <a:cubicBezTo>
                      <a:pt x="35338" y="18955"/>
                      <a:pt x="31718" y="14764"/>
                      <a:pt x="31433" y="14288"/>
                    </a:cubicBezTo>
                    <a:cubicBezTo>
                      <a:pt x="28651" y="11287"/>
                      <a:pt x="25441" y="8715"/>
                      <a:pt x="21908" y="6667"/>
                    </a:cubicBezTo>
                    <a:cubicBezTo>
                      <a:pt x="19717" y="6667"/>
                      <a:pt x="5810" y="0"/>
                      <a:pt x="5810"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38"/>
              <p:cNvSpPr/>
              <p:nvPr/>
            </p:nvSpPr>
            <p:spPr>
              <a:xfrm>
                <a:off x="5430297" y="3620928"/>
                <a:ext cx="16383" cy="14668"/>
              </a:xfrm>
              <a:custGeom>
                <a:avLst/>
                <a:gdLst/>
                <a:ahLst/>
                <a:cxnLst/>
                <a:rect l="l" t="t" r="r" b="b"/>
                <a:pathLst>
                  <a:path w="16383" h="14668" extrusionOk="0">
                    <a:moveTo>
                      <a:pt x="16383" y="14669"/>
                    </a:moveTo>
                    <a:lnTo>
                      <a:pt x="16383" y="4381"/>
                    </a:lnTo>
                    <a:lnTo>
                      <a:pt x="2858" y="0"/>
                    </a:lnTo>
                    <a:lnTo>
                      <a:pt x="0" y="8096"/>
                    </a:lnTo>
                    <a:lnTo>
                      <a:pt x="762" y="11716"/>
                    </a:lnTo>
                    <a:lnTo>
                      <a:pt x="16383" y="1466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38"/>
              <p:cNvSpPr/>
              <p:nvPr/>
            </p:nvSpPr>
            <p:spPr>
              <a:xfrm>
                <a:off x="5357050" y="3617880"/>
                <a:ext cx="15620" cy="11620"/>
              </a:xfrm>
              <a:custGeom>
                <a:avLst/>
                <a:gdLst/>
                <a:ahLst/>
                <a:cxnLst/>
                <a:rect l="l" t="t" r="r" b="b"/>
                <a:pathLst>
                  <a:path w="15620" h="11620" extrusionOk="0">
                    <a:moveTo>
                      <a:pt x="0" y="10287"/>
                    </a:moveTo>
                    <a:lnTo>
                      <a:pt x="0" y="0"/>
                    </a:lnTo>
                    <a:lnTo>
                      <a:pt x="15621" y="1715"/>
                    </a:lnTo>
                    <a:lnTo>
                      <a:pt x="10573" y="11621"/>
                    </a:lnTo>
                    <a:lnTo>
                      <a:pt x="0"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38"/>
              <p:cNvSpPr/>
              <p:nvPr/>
            </p:nvSpPr>
            <p:spPr>
              <a:xfrm>
                <a:off x="5357621" y="3652361"/>
                <a:ext cx="18002" cy="18097"/>
              </a:xfrm>
              <a:custGeom>
                <a:avLst/>
                <a:gdLst/>
                <a:ahLst/>
                <a:cxnLst/>
                <a:rect l="l" t="t" r="r" b="b"/>
                <a:pathLst>
                  <a:path w="18002" h="18097" extrusionOk="0">
                    <a:moveTo>
                      <a:pt x="0" y="10668"/>
                    </a:moveTo>
                    <a:lnTo>
                      <a:pt x="0" y="0"/>
                    </a:lnTo>
                    <a:lnTo>
                      <a:pt x="18002" y="0"/>
                    </a:lnTo>
                    <a:lnTo>
                      <a:pt x="13621" y="9525"/>
                    </a:lnTo>
                    <a:lnTo>
                      <a:pt x="5810" y="1809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38"/>
              <p:cNvSpPr/>
              <p:nvPr/>
            </p:nvSpPr>
            <p:spPr>
              <a:xfrm>
                <a:off x="5357145" y="3607879"/>
                <a:ext cx="176643" cy="110394"/>
              </a:xfrm>
              <a:custGeom>
                <a:avLst/>
                <a:gdLst/>
                <a:ahLst/>
                <a:cxnLst/>
                <a:rect l="l" t="t" r="r" b="b"/>
                <a:pathLst>
                  <a:path w="176643" h="110394" extrusionOk="0">
                    <a:moveTo>
                      <a:pt x="89535" y="17431"/>
                    </a:moveTo>
                    <a:cubicBezTo>
                      <a:pt x="87202" y="17393"/>
                      <a:pt x="84877" y="17583"/>
                      <a:pt x="82582" y="18002"/>
                    </a:cubicBezTo>
                    <a:cubicBezTo>
                      <a:pt x="79439" y="18479"/>
                      <a:pt x="76010" y="19050"/>
                      <a:pt x="72104" y="19907"/>
                    </a:cubicBezTo>
                    <a:cubicBezTo>
                      <a:pt x="68199" y="20764"/>
                      <a:pt x="64199" y="21717"/>
                      <a:pt x="60008" y="22955"/>
                    </a:cubicBezTo>
                    <a:cubicBezTo>
                      <a:pt x="55959" y="24165"/>
                      <a:pt x="52007" y="25689"/>
                      <a:pt x="48197" y="27527"/>
                    </a:cubicBezTo>
                    <a:lnTo>
                      <a:pt x="78581" y="45053"/>
                    </a:lnTo>
                    <a:lnTo>
                      <a:pt x="84106" y="43148"/>
                    </a:lnTo>
                    <a:cubicBezTo>
                      <a:pt x="91821" y="40577"/>
                      <a:pt x="99155" y="38386"/>
                      <a:pt x="106013" y="36576"/>
                    </a:cubicBezTo>
                    <a:cubicBezTo>
                      <a:pt x="112462" y="34852"/>
                      <a:pt x="119063" y="33766"/>
                      <a:pt x="125730" y="33338"/>
                    </a:cubicBezTo>
                    <a:cubicBezTo>
                      <a:pt x="131788" y="32928"/>
                      <a:pt x="137884" y="33338"/>
                      <a:pt x="143828" y="34576"/>
                    </a:cubicBezTo>
                    <a:cubicBezTo>
                      <a:pt x="149943" y="35843"/>
                      <a:pt x="155801" y="38128"/>
                      <a:pt x="161163" y="41338"/>
                    </a:cubicBezTo>
                    <a:cubicBezTo>
                      <a:pt x="166468" y="43977"/>
                      <a:pt x="171002" y="47949"/>
                      <a:pt x="174308" y="52864"/>
                    </a:cubicBezTo>
                    <a:cubicBezTo>
                      <a:pt x="176498" y="56417"/>
                      <a:pt x="177184" y="60703"/>
                      <a:pt x="176213" y="64770"/>
                    </a:cubicBezTo>
                    <a:cubicBezTo>
                      <a:pt x="174927" y="69247"/>
                      <a:pt x="172460" y="73295"/>
                      <a:pt x="169069" y="76486"/>
                    </a:cubicBezTo>
                    <a:cubicBezTo>
                      <a:pt x="164887" y="80686"/>
                      <a:pt x="160220" y="84363"/>
                      <a:pt x="155162" y="87439"/>
                    </a:cubicBezTo>
                    <a:lnTo>
                      <a:pt x="174212" y="98679"/>
                    </a:lnTo>
                    <a:lnTo>
                      <a:pt x="163735" y="104775"/>
                    </a:lnTo>
                    <a:lnTo>
                      <a:pt x="144113" y="93440"/>
                    </a:lnTo>
                    <a:cubicBezTo>
                      <a:pt x="134969" y="98012"/>
                      <a:pt x="125397" y="101679"/>
                      <a:pt x="115538" y="104394"/>
                    </a:cubicBezTo>
                    <a:cubicBezTo>
                      <a:pt x="105032" y="107337"/>
                      <a:pt x="94298" y="109347"/>
                      <a:pt x="83439" y="110395"/>
                    </a:cubicBezTo>
                    <a:lnTo>
                      <a:pt x="73247" y="92107"/>
                    </a:lnTo>
                    <a:cubicBezTo>
                      <a:pt x="76114" y="92050"/>
                      <a:pt x="78981" y="91830"/>
                      <a:pt x="81820" y="91440"/>
                    </a:cubicBezTo>
                    <a:cubicBezTo>
                      <a:pt x="86116" y="90954"/>
                      <a:pt x="90373" y="90221"/>
                      <a:pt x="94583" y="89249"/>
                    </a:cubicBezTo>
                    <a:cubicBezTo>
                      <a:pt x="99251" y="88297"/>
                      <a:pt x="104108" y="86963"/>
                      <a:pt x="109442" y="85439"/>
                    </a:cubicBezTo>
                    <a:cubicBezTo>
                      <a:pt x="114529" y="83991"/>
                      <a:pt x="119501" y="82144"/>
                      <a:pt x="124301" y="79915"/>
                    </a:cubicBezTo>
                    <a:lnTo>
                      <a:pt x="94012" y="62484"/>
                    </a:lnTo>
                    <a:lnTo>
                      <a:pt x="90107" y="63818"/>
                    </a:lnTo>
                    <a:lnTo>
                      <a:pt x="85916" y="65056"/>
                    </a:lnTo>
                    <a:cubicBezTo>
                      <a:pt x="79038" y="67389"/>
                      <a:pt x="72047" y="69361"/>
                      <a:pt x="64961" y="70961"/>
                    </a:cubicBezTo>
                    <a:cubicBezTo>
                      <a:pt x="59122" y="72362"/>
                      <a:pt x="53150" y="73152"/>
                      <a:pt x="47149" y="73343"/>
                    </a:cubicBezTo>
                    <a:cubicBezTo>
                      <a:pt x="41834" y="73562"/>
                      <a:pt x="36519" y="73076"/>
                      <a:pt x="31337" y="71914"/>
                    </a:cubicBezTo>
                    <a:cubicBezTo>
                      <a:pt x="26213" y="70666"/>
                      <a:pt x="21308" y="68675"/>
                      <a:pt x="16764" y="66008"/>
                    </a:cubicBezTo>
                    <a:cubicBezTo>
                      <a:pt x="11763" y="63408"/>
                      <a:pt x="7430" y="59693"/>
                      <a:pt x="4096" y="55150"/>
                    </a:cubicBezTo>
                    <a:cubicBezTo>
                      <a:pt x="1696" y="51730"/>
                      <a:pt x="495" y="47606"/>
                      <a:pt x="667" y="43434"/>
                    </a:cubicBezTo>
                    <a:cubicBezTo>
                      <a:pt x="1095" y="39062"/>
                      <a:pt x="2819" y="34919"/>
                      <a:pt x="5620" y="31528"/>
                    </a:cubicBezTo>
                    <a:cubicBezTo>
                      <a:pt x="9182" y="27232"/>
                      <a:pt x="13354" y="23469"/>
                      <a:pt x="18002" y="20384"/>
                    </a:cubicBezTo>
                    <a:lnTo>
                      <a:pt x="0" y="10001"/>
                    </a:lnTo>
                    <a:lnTo>
                      <a:pt x="10573" y="3905"/>
                    </a:lnTo>
                    <a:lnTo>
                      <a:pt x="28385" y="14192"/>
                    </a:lnTo>
                    <a:cubicBezTo>
                      <a:pt x="36728" y="10106"/>
                      <a:pt x="45472" y="6915"/>
                      <a:pt x="54483" y="4667"/>
                    </a:cubicBezTo>
                    <a:cubicBezTo>
                      <a:pt x="63094" y="2486"/>
                      <a:pt x="71847" y="924"/>
                      <a:pt x="80677" y="0"/>
                    </a:cubicBezTo>
                    <a:close/>
                    <a:moveTo>
                      <a:pt x="37814" y="49721"/>
                    </a:moveTo>
                    <a:cubicBezTo>
                      <a:pt x="41796" y="52006"/>
                      <a:pt x="46387" y="53007"/>
                      <a:pt x="50959" y="52578"/>
                    </a:cubicBezTo>
                    <a:cubicBezTo>
                      <a:pt x="57150" y="51864"/>
                      <a:pt x="63256" y="50492"/>
                      <a:pt x="69152" y="48482"/>
                    </a:cubicBezTo>
                    <a:lnTo>
                      <a:pt x="40577" y="32004"/>
                    </a:lnTo>
                    <a:cubicBezTo>
                      <a:pt x="30194" y="38481"/>
                      <a:pt x="29242" y="44387"/>
                      <a:pt x="37814" y="49721"/>
                    </a:cubicBezTo>
                    <a:close/>
                    <a:moveTo>
                      <a:pt x="137732" y="58103"/>
                    </a:moveTo>
                    <a:cubicBezTo>
                      <a:pt x="133407" y="55712"/>
                      <a:pt x="128426" y="54807"/>
                      <a:pt x="123539" y="55531"/>
                    </a:cubicBezTo>
                    <a:cubicBezTo>
                      <a:pt x="116786" y="56397"/>
                      <a:pt x="110128" y="57864"/>
                      <a:pt x="103632" y="59912"/>
                    </a:cubicBezTo>
                    <a:lnTo>
                      <a:pt x="132207" y="76295"/>
                    </a:lnTo>
                    <a:cubicBezTo>
                      <a:pt x="144018" y="68771"/>
                      <a:pt x="145923" y="62389"/>
                      <a:pt x="137732" y="5772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84" name="Google Shape;3684;p38"/>
            <p:cNvGrpSpPr/>
            <p:nvPr/>
          </p:nvGrpSpPr>
          <p:grpSpPr>
            <a:xfrm>
              <a:off x="3545044" y="2530263"/>
              <a:ext cx="529590" cy="371284"/>
              <a:chOff x="5206269" y="3432238"/>
              <a:chExt cx="529590" cy="371284"/>
            </a:xfrm>
          </p:grpSpPr>
          <p:sp>
            <p:nvSpPr>
              <p:cNvPr id="3685" name="Google Shape;3685;p38"/>
              <p:cNvSpPr/>
              <p:nvPr/>
            </p:nvSpPr>
            <p:spPr>
              <a:xfrm>
                <a:off x="5206269" y="3497770"/>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38"/>
              <p:cNvSpPr/>
              <p:nvPr/>
            </p:nvSpPr>
            <p:spPr>
              <a:xfrm>
                <a:off x="5206365" y="3583305"/>
                <a:ext cx="52292" cy="69627"/>
              </a:xfrm>
              <a:custGeom>
                <a:avLst/>
                <a:gdLst/>
                <a:ahLst/>
                <a:cxnLst/>
                <a:rect l="l" t="t" r="r" b="b"/>
                <a:pathLst>
                  <a:path w="52292" h="69627" extrusionOk="0">
                    <a:moveTo>
                      <a:pt x="0" y="69628"/>
                    </a:moveTo>
                    <a:lnTo>
                      <a:pt x="0" y="0"/>
                    </a:lnTo>
                    <a:lnTo>
                      <a:pt x="52292" y="46577"/>
                    </a:lnTo>
                    <a:lnTo>
                      <a:pt x="0" y="69628"/>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38"/>
              <p:cNvSpPr/>
              <p:nvPr/>
            </p:nvSpPr>
            <p:spPr>
              <a:xfrm>
                <a:off x="5696045" y="3585114"/>
                <a:ext cx="39814" cy="93916"/>
              </a:xfrm>
              <a:custGeom>
                <a:avLst/>
                <a:gdLst/>
                <a:ahLst/>
                <a:cxnLst/>
                <a:rect l="l" t="t" r="r" b="b"/>
                <a:pathLst>
                  <a:path w="39814" h="93916" extrusionOk="0">
                    <a:moveTo>
                      <a:pt x="39815" y="0"/>
                    </a:moveTo>
                    <a:lnTo>
                      <a:pt x="39815" y="65532"/>
                    </a:lnTo>
                    <a:lnTo>
                      <a:pt x="13049" y="93916"/>
                    </a:lnTo>
                    <a:lnTo>
                      <a:pt x="0" y="18955"/>
                    </a:lnTo>
                    <a:lnTo>
                      <a:pt x="3981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38"/>
              <p:cNvSpPr/>
              <p:nvPr/>
            </p:nvSpPr>
            <p:spPr>
              <a:xfrm>
                <a:off x="5206269" y="3432238"/>
                <a:ext cx="529590" cy="305752"/>
              </a:xfrm>
              <a:custGeom>
                <a:avLst/>
                <a:gdLst/>
                <a:ahLst/>
                <a:cxnLst/>
                <a:rect l="l" t="t" r="r" b="b"/>
                <a:pathLst>
                  <a:path w="529590" h="305752" extrusionOk="0">
                    <a:moveTo>
                      <a:pt x="529590" y="152876"/>
                    </a:moveTo>
                    <a:cubicBezTo>
                      <a:pt x="529590" y="237308"/>
                      <a:pt x="411037" y="305753"/>
                      <a:pt x="264795" y="305753"/>
                    </a:cubicBezTo>
                    <a:cubicBezTo>
                      <a:pt x="118553" y="305753"/>
                      <a:pt x="0" y="237308"/>
                      <a:pt x="0" y="152876"/>
                    </a:cubicBezTo>
                    <a:cubicBezTo>
                      <a:pt x="0" y="68445"/>
                      <a:pt x="118553" y="0"/>
                      <a:pt x="264795" y="0"/>
                    </a:cubicBezTo>
                    <a:cubicBezTo>
                      <a:pt x="411037" y="0"/>
                      <a:pt x="529590" y="68445"/>
                      <a:pt x="529590" y="15287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38"/>
              <p:cNvSpPr/>
              <p:nvPr/>
            </p:nvSpPr>
            <p:spPr>
              <a:xfrm>
                <a:off x="5281554" y="3473886"/>
                <a:ext cx="379116" cy="218860"/>
              </a:xfrm>
              <a:custGeom>
                <a:avLst/>
                <a:gdLst/>
                <a:ahLst/>
                <a:cxnLst/>
                <a:rect l="l" t="t" r="r" b="b"/>
                <a:pathLst>
                  <a:path w="379116" h="218860" extrusionOk="0">
                    <a:moveTo>
                      <a:pt x="378772" y="115991"/>
                    </a:moveTo>
                    <a:cubicBezTo>
                      <a:pt x="376105" y="141708"/>
                      <a:pt x="357722" y="167140"/>
                      <a:pt x="323623" y="186857"/>
                    </a:cubicBezTo>
                    <a:cubicBezTo>
                      <a:pt x="249518" y="229529"/>
                      <a:pt x="129503" y="229529"/>
                      <a:pt x="55494" y="186857"/>
                    </a:cubicBezTo>
                    <a:cubicBezTo>
                      <a:pt x="21299" y="167140"/>
                      <a:pt x="3011" y="141708"/>
                      <a:pt x="344" y="115991"/>
                    </a:cubicBezTo>
                    <a:cubicBezTo>
                      <a:pt x="-2799" y="85892"/>
                      <a:pt x="15584" y="55031"/>
                      <a:pt x="55494" y="32075"/>
                    </a:cubicBezTo>
                    <a:cubicBezTo>
                      <a:pt x="129503" y="-10692"/>
                      <a:pt x="249518" y="-10692"/>
                      <a:pt x="323623" y="32075"/>
                    </a:cubicBezTo>
                    <a:cubicBezTo>
                      <a:pt x="363533" y="55031"/>
                      <a:pt x="381916" y="85892"/>
                      <a:pt x="378772" y="11599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38"/>
              <p:cNvSpPr/>
              <p:nvPr/>
            </p:nvSpPr>
            <p:spPr>
              <a:xfrm>
                <a:off x="5281898" y="3486935"/>
                <a:ext cx="378428" cy="205811"/>
              </a:xfrm>
              <a:custGeom>
                <a:avLst/>
                <a:gdLst/>
                <a:ahLst/>
                <a:cxnLst/>
                <a:rect l="l" t="t" r="r" b="b"/>
                <a:pathLst>
                  <a:path w="378428" h="205811" extrusionOk="0">
                    <a:moveTo>
                      <a:pt x="378428" y="102942"/>
                    </a:moveTo>
                    <a:cubicBezTo>
                      <a:pt x="375761" y="128659"/>
                      <a:pt x="357378" y="154091"/>
                      <a:pt x="323279" y="173807"/>
                    </a:cubicBezTo>
                    <a:cubicBezTo>
                      <a:pt x="249174" y="216479"/>
                      <a:pt x="129159" y="216479"/>
                      <a:pt x="55150" y="173807"/>
                    </a:cubicBezTo>
                    <a:cubicBezTo>
                      <a:pt x="20955" y="154091"/>
                      <a:pt x="2667" y="128659"/>
                      <a:pt x="0" y="102942"/>
                    </a:cubicBezTo>
                    <a:cubicBezTo>
                      <a:pt x="2667" y="77224"/>
                      <a:pt x="20955" y="51792"/>
                      <a:pt x="55150" y="32075"/>
                    </a:cubicBezTo>
                    <a:cubicBezTo>
                      <a:pt x="129159" y="-10692"/>
                      <a:pt x="249174" y="-10692"/>
                      <a:pt x="323279" y="32075"/>
                    </a:cubicBezTo>
                    <a:cubicBezTo>
                      <a:pt x="357378" y="51792"/>
                      <a:pt x="375952" y="77224"/>
                      <a:pt x="378428" y="102942"/>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38"/>
              <p:cNvSpPr/>
              <p:nvPr/>
            </p:nvSpPr>
            <p:spPr>
              <a:xfrm>
                <a:off x="5378767" y="3536823"/>
                <a:ext cx="177060" cy="109918"/>
              </a:xfrm>
              <a:custGeom>
                <a:avLst/>
                <a:gdLst/>
                <a:ahLst/>
                <a:cxnLst/>
                <a:rect l="l" t="t" r="r" b="b"/>
                <a:pathLst>
                  <a:path w="177060" h="109918" extrusionOk="0">
                    <a:moveTo>
                      <a:pt x="89535" y="17240"/>
                    </a:moveTo>
                    <a:cubicBezTo>
                      <a:pt x="87201" y="17202"/>
                      <a:pt x="84877" y="17393"/>
                      <a:pt x="82582" y="17812"/>
                    </a:cubicBezTo>
                    <a:cubicBezTo>
                      <a:pt x="79438" y="17812"/>
                      <a:pt x="76009" y="18859"/>
                      <a:pt x="72104" y="19717"/>
                    </a:cubicBezTo>
                    <a:cubicBezTo>
                      <a:pt x="68199" y="20574"/>
                      <a:pt x="64199" y="21526"/>
                      <a:pt x="60103" y="22765"/>
                    </a:cubicBezTo>
                    <a:cubicBezTo>
                      <a:pt x="56016" y="23955"/>
                      <a:pt x="52035" y="25489"/>
                      <a:pt x="48196" y="27337"/>
                    </a:cubicBezTo>
                    <a:lnTo>
                      <a:pt x="79058" y="44577"/>
                    </a:lnTo>
                    <a:lnTo>
                      <a:pt x="84487" y="42672"/>
                    </a:lnTo>
                    <a:cubicBezTo>
                      <a:pt x="92202" y="40100"/>
                      <a:pt x="99536" y="37909"/>
                      <a:pt x="106394" y="36100"/>
                    </a:cubicBezTo>
                    <a:cubicBezTo>
                      <a:pt x="112843" y="34376"/>
                      <a:pt x="119444" y="33290"/>
                      <a:pt x="126111" y="32861"/>
                    </a:cubicBezTo>
                    <a:cubicBezTo>
                      <a:pt x="132169" y="32452"/>
                      <a:pt x="138265" y="32861"/>
                      <a:pt x="144209" y="34099"/>
                    </a:cubicBezTo>
                    <a:cubicBezTo>
                      <a:pt x="150324" y="35366"/>
                      <a:pt x="156181" y="37652"/>
                      <a:pt x="161544" y="40862"/>
                    </a:cubicBezTo>
                    <a:cubicBezTo>
                      <a:pt x="166849" y="43501"/>
                      <a:pt x="171383" y="47472"/>
                      <a:pt x="174688" y="52388"/>
                    </a:cubicBezTo>
                    <a:cubicBezTo>
                      <a:pt x="176936" y="55921"/>
                      <a:pt x="177622" y="60236"/>
                      <a:pt x="176594" y="64294"/>
                    </a:cubicBezTo>
                    <a:cubicBezTo>
                      <a:pt x="175308" y="68771"/>
                      <a:pt x="172841" y="72819"/>
                      <a:pt x="169450" y="76009"/>
                    </a:cubicBezTo>
                    <a:cubicBezTo>
                      <a:pt x="165268" y="80210"/>
                      <a:pt x="160601" y="83887"/>
                      <a:pt x="155543" y="86963"/>
                    </a:cubicBezTo>
                    <a:lnTo>
                      <a:pt x="174593" y="98107"/>
                    </a:lnTo>
                    <a:lnTo>
                      <a:pt x="164021" y="104204"/>
                    </a:lnTo>
                    <a:lnTo>
                      <a:pt x="144971" y="92964"/>
                    </a:lnTo>
                    <a:cubicBezTo>
                      <a:pt x="135665" y="97555"/>
                      <a:pt x="125940" y="101222"/>
                      <a:pt x="115919" y="103918"/>
                    </a:cubicBezTo>
                    <a:cubicBezTo>
                      <a:pt x="105413" y="106861"/>
                      <a:pt x="94679" y="108871"/>
                      <a:pt x="83820" y="109918"/>
                    </a:cubicBezTo>
                    <a:lnTo>
                      <a:pt x="73152" y="92202"/>
                    </a:lnTo>
                    <a:cubicBezTo>
                      <a:pt x="76019" y="92145"/>
                      <a:pt x="78886" y="91926"/>
                      <a:pt x="81725" y="91535"/>
                    </a:cubicBezTo>
                    <a:cubicBezTo>
                      <a:pt x="86020" y="91059"/>
                      <a:pt x="90278" y="90326"/>
                      <a:pt x="94488" y="89345"/>
                    </a:cubicBezTo>
                    <a:cubicBezTo>
                      <a:pt x="99155" y="88392"/>
                      <a:pt x="104013" y="87058"/>
                      <a:pt x="109347" y="85534"/>
                    </a:cubicBezTo>
                    <a:cubicBezTo>
                      <a:pt x="114433" y="84077"/>
                      <a:pt x="119405" y="82239"/>
                      <a:pt x="124206" y="80010"/>
                    </a:cubicBezTo>
                    <a:lnTo>
                      <a:pt x="93917" y="62579"/>
                    </a:lnTo>
                    <a:lnTo>
                      <a:pt x="90011" y="63913"/>
                    </a:lnTo>
                    <a:lnTo>
                      <a:pt x="85820" y="65151"/>
                    </a:lnTo>
                    <a:cubicBezTo>
                      <a:pt x="78943" y="67485"/>
                      <a:pt x="71952" y="69456"/>
                      <a:pt x="64865" y="71056"/>
                    </a:cubicBezTo>
                    <a:cubicBezTo>
                      <a:pt x="59026" y="72457"/>
                      <a:pt x="53054" y="73247"/>
                      <a:pt x="47054" y="73438"/>
                    </a:cubicBezTo>
                    <a:cubicBezTo>
                      <a:pt x="41748" y="73657"/>
                      <a:pt x="36424" y="73171"/>
                      <a:pt x="31242" y="72009"/>
                    </a:cubicBezTo>
                    <a:cubicBezTo>
                      <a:pt x="26127" y="70742"/>
                      <a:pt x="21222" y="68761"/>
                      <a:pt x="16669" y="66104"/>
                    </a:cubicBezTo>
                    <a:cubicBezTo>
                      <a:pt x="11697" y="63465"/>
                      <a:pt x="7372" y="59760"/>
                      <a:pt x="4000" y="55245"/>
                    </a:cubicBezTo>
                    <a:cubicBezTo>
                      <a:pt x="1600" y="51825"/>
                      <a:pt x="400" y="47701"/>
                      <a:pt x="571" y="43529"/>
                    </a:cubicBezTo>
                    <a:cubicBezTo>
                      <a:pt x="1038" y="39148"/>
                      <a:pt x="2800" y="35004"/>
                      <a:pt x="5620" y="31623"/>
                    </a:cubicBezTo>
                    <a:cubicBezTo>
                      <a:pt x="9125" y="27299"/>
                      <a:pt x="13268" y="23546"/>
                      <a:pt x="17907" y="20479"/>
                    </a:cubicBezTo>
                    <a:lnTo>
                      <a:pt x="0" y="10096"/>
                    </a:lnTo>
                    <a:lnTo>
                      <a:pt x="10478" y="4000"/>
                    </a:lnTo>
                    <a:lnTo>
                      <a:pt x="28289" y="14288"/>
                    </a:lnTo>
                    <a:cubicBezTo>
                      <a:pt x="36614" y="10163"/>
                      <a:pt x="45368" y="6963"/>
                      <a:pt x="54388" y="4763"/>
                    </a:cubicBezTo>
                    <a:cubicBezTo>
                      <a:pt x="63008" y="2600"/>
                      <a:pt x="71752" y="1010"/>
                      <a:pt x="80582" y="0"/>
                    </a:cubicBezTo>
                    <a:close/>
                    <a:moveTo>
                      <a:pt x="37814" y="49149"/>
                    </a:moveTo>
                    <a:cubicBezTo>
                      <a:pt x="41796" y="51435"/>
                      <a:pt x="46387" y="52435"/>
                      <a:pt x="50959" y="52006"/>
                    </a:cubicBezTo>
                    <a:cubicBezTo>
                      <a:pt x="57150" y="51292"/>
                      <a:pt x="63256" y="49921"/>
                      <a:pt x="69152" y="47911"/>
                    </a:cubicBezTo>
                    <a:lnTo>
                      <a:pt x="40577" y="31432"/>
                    </a:lnTo>
                    <a:cubicBezTo>
                      <a:pt x="30194" y="38290"/>
                      <a:pt x="29242" y="44577"/>
                      <a:pt x="37814" y="49149"/>
                    </a:cubicBezTo>
                    <a:close/>
                    <a:moveTo>
                      <a:pt x="137732" y="57436"/>
                    </a:moveTo>
                    <a:cubicBezTo>
                      <a:pt x="133407" y="55054"/>
                      <a:pt x="128416" y="54188"/>
                      <a:pt x="123539" y="54959"/>
                    </a:cubicBezTo>
                    <a:cubicBezTo>
                      <a:pt x="116777" y="55778"/>
                      <a:pt x="110109" y="57245"/>
                      <a:pt x="103632" y="59341"/>
                    </a:cubicBezTo>
                    <a:lnTo>
                      <a:pt x="132207" y="75629"/>
                    </a:lnTo>
                    <a:cubicBezTo>
                      <a:pt x="144018" y="68294"/>
                      <a:pt x="145733" y="62198"/>
                      <a:pt x="137732" y="574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38"/>
              <p:cNvSpPr/>
              <p:nvPr/>
            </p:nvSpPr>
            <p:spPr>
              <a:xfrm>
                <a:off x="5451919" y="3618738"/>
                <a:ext cx="11620" cy="15239"/>
              </a:xfrm>
              <a:custGeom>
                <a:avLst/>
                <a:gdLst/>
                <a:ahLst/>
                <a:cxnLst/>
                <a:rect l="l" t="t" r="r" b="b"/>
                <a:pathLst>
                  <a:path w="11620" h="15239" extrusionOk="0">
                    <a:moveTo>
                      <a:pt x="0" y="10287"/>
                    </a:moveTo>
                    <a:cubicBezTo>
                      <a:pt x="0" y="9525"/>
                      <a:pt x="0" y="0"/>
                      <a:pt x="0" y="0"/>
                    </a:cubicBezTo>
                    <a:lnTo>
                      <a:pt x="11621" y="7525"/>
                    </a:lnTo>
                    <a:lnTo>
                      <a:pt x="6572" y="15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38"/>
              <p:cNvSpPr/>
              <p:nvPr/>
            </p:nvSpPr>
            <p:spPr>
              <a:xfrm>
                <a:off x="5528119" y="3625024"/>
                <a:ext cx="25241" cy="11715"/>
              </a:xfrm>
              <a:custGeom>
                <a:avLst/>
                <a:gdLst/>
                <a:ahLst/>
                <a:cxnLst/>
                <a:rect l="l" t="t" r="r" b="b"/>
                <a:pathLst>
                  <a:path w="25241" h="11715" extrusionOk="0">
                    <a:moveTo>
                      <a:pt x="25241" y="10192"/>
                    </a:moveTo>
                    <a:lnTo>
                      <a:pt x="25241" y="0"/>
                    </a:lnTo>
                    <a:lnTo>
                      <a:pt x="0" y="1905"/>
                    </a:lnTo>
                    <a:lnTo>
                      <a:pt x="14478" y="11716"/>
                    </a:lnTo>
                    <a:lnTo>
                      <a:pt x="25241" y="1019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38"/>
              <p:cNvSpPr/>
              <p:nvPr/>
            </p:nvSpPr>
            <p:spPr>
              <a:xfrm>
                <a:off x="5536596" y="3587210"/>
                <a:ext cx="18859" cy="10382"/>
              </a:xfrm>
              <a:custGeom>
                <a:avLst/>
                <a:gdLst/>
                <a:ahLst/>
                <a:cxnLst/>
                <a:rect l="l" t="t" r="r" b="b"/>
                <a:pathLst>
                  <a:path w="18859" h="10382" extrusionOk="0">
                    <a:moveTo>
                      <a:pt x="18859" y="10383"/>
                    </a:moveTo>
                    <a:lnTo>
                      <a:pt x="18859" y="0"/>
                    </a:lnTo>
                    <a:lnTo>
                      <a:pt x="0" y="6763"/>
                    </a:lnTo>
                    <a:lnTo>
                      <a:pt x="18859" y="10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38"/>
              <p:cNvSpPr/>
              <p:nvPr/>
            </p:nvSpPr>
            <p:spPr>
              <a:xfrm>
                <a:off x="5477351" y="3591020"/>
                <a:ext cx="28384" cy="19811"/>
              </a:xfrm>
              <a:custGeom>
                <a:avLst/>
                <a:gdLst/>
                <a:ahLst/>
                <a:cxnLst/>
                <a:rect l="l" t="t" r="r" b="b"/>
                <a:pathLst>
                  <a:path w="28384" h="19811" extrusionOk="0">
                    <a:moveTo>
                      <a:pt x="0" y="6001"/>
                    </a:moveTo>
                    <a:lnTo>
                      <a:pt x="6287" y="0"/>
                    </a:lnTo>
                    <a:lnTo>
                      <a:pt x="28384" y="15240"/>
                    </a:lnTo>
                    <a:lnTo>
                      <a:pt x="27051" y="19812"/>
                    </a:lnTo>
                    <a:cubicBezTo>
                      <a:pt x="27051" y="19812"/>
                      <a:pt x="10477" y="12859"/>
                      <a:pt x="10001" y="1238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38"/>
              <p:cNvSpPr/>
              <p:nvPr/>
            </p:nvSpPr>
            <p:spPr>
              <a:xfrm>
                <a:off x="5419725" y="3558063"/>
                <a:ext cx="35433" cy="23241"/>
              </a:xfrm>
              <a:custGeom>
                <a:avLst/>
                <a:gdLst/>
                <a:ahLst/>
                <a:cxnLst/>
                <a:rect l="l" t="t" r="r" b="b"/>
                <a:pathLst>
                  <a:path w="35433" h="23241" extrusionOk="0">
                    <a:moveTo>
                      <a:pt x="0" y="6572"/>
                    </a:moveTo>
                    <a:lnTo>
                      <a:pt x="29432" y="23241"/>
                    </a:lnTo>
                    <a:lnTo>
                      <a:pt x="35433" y="18860"/>
                    </a:lnTo>
                    <a:lnTo>
                      <a:pt x="31433" y="14288"/>
                    </a:lnTo>
                    <a:cubicBezTo>
                      <a:pt x="28689" y="11230"/>
                      <a:pt x="25470" y="8620"/>
                      <a:pt x="21908" y="6572"/>
                    </a:cubicBezTo>
                    <a:cubicBezTo>
                      <a:pt x="19717" y="6572"/>
                      <a:pt x="5810" y="0"/>
                      <a:pt x="5810"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38"/>
              <p:cNvSpPr/>
              <p:nvPr/>
            </p:nvSpPr>
            <p:spPr>
              <a:xfrm>
                <a:off x="5451919" y="3539394"/>
                <a:ext cx="16383" cy="14668"/>
              </a:xfrm>
              <a:custGeom>
                <a:avLst/>
                <a:gdLst/>
                <a:ahLst/>
                <a:cxnLst/>
                <a:rect l="l" t="t" r="r" b="b"/>
                <a:pathLst>
                  <a:path w="16383" h="14668" extrusionOk="0">
                    <a:moveTo>
                      <a:pt x="16383" y="14669"/>
                    </a:moveTo>
                    <a:lnTo>
                      <a:pt x="16383" y="4381"/>
                    </a:lnTo>
                    <a:lnTo>
                      <a:pt x="2953" y="0"/>
                    </a:lnTo>
                    <a:lnTo>
                      <a:pt x="0" y="8096"/>
                    </a:lnTo>
                    <a:lnTo>
                      <a:pt x="762" y="11716"/>
                    </a:lnTo>
                    <a:lnTo>
                      <a:pt x="16383" y="1466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38"/>
              <p:cNvSpPr/>
              <p:nvPr/>
            </p:nvSpPr>
            <p:spPr>
              <a:xfrm>
                <a:off x="5378672" y="3536346"/>
                <a:ext cx="15716" cy="11715"/>
              </a:xfrm>
              <a:custGeom>
                <a:avLst/>
                <a:gdLst/>
                <a:ahLst/>
                <a:cxnLst/>
                <a:rect l="l" t="t" r="r" b="b"/>
                <a:pathLst>
                  <a:path w="15716" h="11715" extrusionOk="0">
                    <a:moveTo>
                      <a:pt x="0" y="10287"/>
                    </a:moveTo>
                    <a:lnTo>
                      <a:pt x="0" y="0"/>
                    </a:lnTo>
                    <a:lnTo>
                      <a:pt x="15716" y="1715"/>
                    </a:lnTo>
                    <a:lnTo>
                      <a:pt x="10668" y="11716"/>
                    </a:lnTo>
                    <a:lnTo>
                      <a:pt x="0"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38"/>
              <p:cNvSpPr/>
              <p:nvPr/>
            </p:nvSpPr>
            <p:spPr>
              <a:xfrm>
                <a:off x="5379338" y="3570732"/>
                <a:ext cx="17907" cy="18097"/>
              </a:xfrm>
              <a:custGeom>
                <a:avLst/>
                <a:gdLst/>
                <a:ahLst/>
                <a:cxnLst/>
                <a:rect l="l" t="t" r="r" b="b"/>
                <a:pathLst>
                  <a:path w="17907" h="18097" extrusionOk="0">
                    <a:moveTo>
                      <a:pt x="0" y="10668"/>
                    </a:moveTo>
                    <a:lnTo>
                      <a:pt x="0" y="0"/>
                    </a:lnTo>
                    <a:lnTo>
                      <a:pt x="17907" y="0"/>
                    </a:lnTo>
                    <a:lnTo>
                      <a:pt x="13525" y="9525"/>
                    </a:lnTo>
                    <a:lnTo>
                      <a:pt x="5715" y="1809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38"/>
              <p:cNvSpPr/>
              <p:nvPr/>
            </p:nvSpPr>
            <p:spPr>
              <a:xfrm>
                <a:off x="5378958" y="3526345"/>
                <a:ext cx="176864" cy="110394"/>
              </a:xfrm>
              <a:custGeom>
                <a:avLst/>
                <a:gdLst/>
                <a:ahLst/>
                <a:cxnLst/>
                <a:rect l="l" t="t" r="r" b="b"/>
                <a:pathLst>
                  <a:path w="176864" h="110394" extrusionOk="0">
                    <a:moveTo>
                      <a:pt x="89345" y="17431"/>
                    </a:moveTo>
                    <a:cubicBezTo>
                      <a:pt x="87011" y="17393"/>
                      <a:pt x="84687" y="17583"/>
                      <a:pt x="82391" y="18002"/>
                    </a:cubicBezTo>
                    <a:cubicBezTo>
                      <a:pt x="79248" y="18479"/>
                      <a:pt x="75819" y="19050"/>
                      <a:pt x="71914" y="19907"/>
                    </a:cubicBezTo>
                    <a:cubicBezTo>
                      <a:pt x="68008" y="20764"/>
                      <a:pt x="64008" y="21717"/>
                      <a:pt x="59912" y="22955"/>
                    </a:cubicBezTo>
                    <a:cubicBezTo>
                      <a:pt x="55826" y="24146"/>
                      <a:pt x="51845" y="25679"/>
                      <a:pt x="48006" y="27527"/>
                    </a:cubicBezTo>
                    <a:lnTo>
                      <a:pt x="78867" y="45529"/>
                    </a:lnTo>
                    <a:lnTo>
                      <a:pt x="84296" y="43624"/>
                    </a:lnTo>
                    <a:cubicBezTo>
                      <a:pt x="92012" y="41053"/>
                      <a:pt x="99346" y="38862"/>
                      <a:pt x="106204" y="37052"/>
                    </a:cubicBezTo>
                    <a:cubicBezTo>
                      <a:pt x="112652" y="35328"/>
                      <a:pt x="119253" y="34242"/>
                      <a:pt x="125921" y="33814"/>
                    </a:cubicBezTo>
                    <a:cubicBezTo>
                      <a:pt x="131978" y="33404"/>
                      <a:pt x="138074" y="33814"/>
                      <a:pt x="144018" y="35052"/>
                    </a:cubicBezTo>
                    <a:cubicBezTo>
                      <a:pt x="150133" y="36319"/>
                      <a:pt x="155991" y="38605"/>
                      <a:pt x="161354" y="41815"/>
                    </a:cubicBezTo>
                    <a:cubicBezTo>
                      <a:pt x="166659" y="44453"/>
                      <a:pt x="171193" y="48425"/>
                      <a:pt x="174498" y="53340"/>
                    </a:cubicBezTo>
                    <a:cubicBezTo>
                      <a:pt x="176736" y="56883"/>
                      <a:pt x="177422" y="61179"/>
                      <a:pt x="176403" y="65246"/>
                    </a:cubicBezTo>
                    <a:cubicBezTo>
                      <a:pt x="175117" y="69723"/>
                      <a:pt x="172650" y="73771"/>
                      <a:pt x="169259" y="76962"/>
                    </a:cubicBezTo>
                    <a:cubicBezTo>
                      <a:pt x="164992" y="81039"/>
                      <a:pt x="160220" y="84563"/>
                      <a:pt x="155067" y="87439"/>
                    </a:cubicBezTo>
                    <a:lnTo>
                      <a:pt x="174117" y="98679"/>
                    </a:lnTo>
                    <a:lnTo>
                      <a:pt x="163544" y="104775"/>
                    </a:lnTo>
                    <a:lnTo>
                      <a:pt x="144494" y="93440"/>
                    </a:lnTo>
                    <a:cubicBezTo>
                      <a:pt x="135188" y="98031"/>
                      <a:pt x="125463" y="101698"/>
                      <a:pt x="115443" y="104394"/>
                    </a:cubicBezTo>
                    <a:cubicBezTo>
                      <a:pt x="104937" y="107337"/>
                      <a:pt x="94202" y="109347"/>
                      <a:pt x="83344" y="110395"/>
                    </a:cubicBezTo>
                    <a:lnTo>
                      <a:pt x="73152" y="92107"/>
                    </a:lnTo>
                    <a:cubicBezTo>
                      <a:pt x="76019" y="92050"/>
                      <a:pt x="78886" y="91830"/>
                      <a:pt x="81725" y="91440"/>
                    </a:cubicBezTo>
                    <a:cubicBezTo>
                      <a:pt x="86020" y="90964"/>
                      <a:pt x="90278" y="90230"/>
                      <a:pt x="94488" y="89249"/>
                    </a:cubicBezTo>
                    <a:cubicBezTo>
                      <a:pt x="99155" y="88297"/>
                      <a:pt x="104013" y="86963"/>
                      <a:pt x="109347" y="85439"/>
                    </a:cubicBezTo>
                    <a:cubicBezTo>
                      <a:pt x="114433" y="83991"/>
                      <a:pt x="119405" y="82144"/>
                      <a:pt x="124206" y="79915"/>
                    </a:cubicBezTo>
                    <a:lnTo>
                      <a:pt x="93917" y="62484"/>
                    </a:lnTo>
                    <a:lnTo>
                      <a:pt x="90011" y="63818"/>
                    </a:lnTo>
                    <a:lnTo>
                      <a:pt x="85820" y="65151"/>
                    </a:lnTo>
                    <a:cubicBezTo>
                      <a:pt x="78200" y="67628"/>
                      <a:pt x="71247" y="69532"/>
                      <a:pt x="64865" y="70961"/>
                    </a:cubicBezTo>
                    <a:cubicBezTo>
                      <a:pt x="59017" y="72342"/>
                      <a:pt x="53054" y="73171"/>
                      <a:pt x="47054" y="73438"/>
                    </a:cubicBezTo>
                    <a:cubicBezTo>
                      <a:pt x="41739" y="73581"/>
                      <a:pt x="36433" y="73066"/>
                      <a:pt x="31242" y="71914"/>
                    </a:cubicBezTo>
                    <a:cubicBezTo>
                      <a:pt x="26127" y="70647"/>
                      <a:pt x="21222" y="68666"/>
                      <a:pt x="16669" y="66008"/>
                    </a:cubicBezTo>
                    <a:cubicBezTo>
                      <a:pt x="11649" y="63437"/>
                      <a:pt x="7306" y="59712"/>
                      <a:pt x="4000" y="55150"/>
                    </a:cubicBezTo>
                    <a:cubicBezTo>
                      <a:pt x="1600" y="51730"/>
                      <a:pt x="400" y="47606"/>
                      <a:pt x="571" y="43434"/>
                    </a:cubicBezTo>
                    <a:cubicBezTo>
                      <a:pt x="1038" y="39053"/>
                      <a:pt x="2800" y="34909"/>
                      <a:pt x="5620" y="31528"/>
                    </a:cubicBezTo>
                    <a:cubicBezTo>
                      <a:pt x="9125" y="27203"/>
                      <a:pt x="13268" y="23451"/>
                      <a:pt x="17907" y="20383"/>
                    </a:cubicBezTo>
                    <a:lnTo>
                      <a:pt x="0" y="10001"/>
                    </a:lnTo>
                    <a:lnTo>
                      <a:pt x="10478" y="3905"/>
                    </a:lnTo>
                    <a:lnTo>
                      <a:pt x="28289" y="14192"/>
                    </a:lnTo>
                    <a:cubicBezTo>
                      <a:pt x="36633" y="10106"/>
                      <a:pt x="45377" y="6915"/>
                      <a:pt x="54388" y="4667"/>
                    </a:cubicBezTo>
                    <a:cubicBezTo>
                      <a:pt x="62998" y="2486"/>
                      <a:pt x="71752" y="924"/>
                      <a:pt x="80581" y="0"/>
                    </a:cubicBezTo>
                    <a:close/>
                    <a:moveTo>
                      <a:pt x="37624" y="49339"/>
                    </a:moveTo>
                    <a:cubicBezTo>
                      <a:pt x="41605" y="51626"/>
                      <a:pt x="46196" y="52626"/>
                      <a:pt x="50768" y="52197"/>
                    </a:cubicBezTo>
                    <a:cubicBezTo>
                      <a:pt x="56969" y="51530"/>
                      <a:pt x="63074" y="50159"/>
                      <a:pt x="68961" y="48101"/>
                    </a:cubicBezTo>
                    <a:lnTo>
                      <a:pt x="40386" y="31718"/>
                    </a:lnTo>
                    <a:cubicBezTo>
                      <a:pt x="30004" y="38481"/>
                      <a:pt x="29051" y="44387"/>
                      <a:pt x="37624" y="49339"/>
                    </a:cubicBezTo>
                    <a:close/>
                    <a:moveTo>
                      <a:pt x="137541" y="57721"/>
                    </a:moveTo>
                    <a:cubicBezTo>
                      <a:pt x="133226" y="55312"/>
                      <a:pt x="128235" y="54407"/>
                      <a:pt x="123349" y="55150"/>
                    </a:cubicBezTo>
                    <a:cubicBezTo>
                      <a:pt x="116596" y="56017"/>
                      <a:pt x="109937" y="57483"/>
                      <a:pt x="103442" y="59531"/>
                    </a:cubicBezTo>
                    <a:lnTo>
                      <a:pt x="132017" y="75914"/>
                    </a:lnTo>
                    <a:cubicBezTo>
                      <a:pt x="143828" y="68485"/>
                      <a:pt x="145542" y="62389"/>
                      <a:pt x="137541" y="5772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01" name="Google Shape;3701;p38"/>
            <p:cNvGrpSpPr/>
            <p:nvPr/>
          </p:nvGrpSpPr>
          <p:grpSpPr>
            <a:xfrm>
              <a:off x="3528852" y="2451777"/>
              <a:ext cx="529590" cy="371284"/>
              <a:chOff x="5190077" y="3353752"/>
              <a:chExt cx="529590" cy="371284"/>
            </a:xfrm>
          </p:grpSpPr>
          <p:sp>
            <p:nvSpPr>
              <p:cNvPr id="3702" name="Google Shape;3702;p38"/>
              <p:cNvSpPr/>
              <p:nvPr/>
            </p:nvSpPr>
            <p:spPr>
              <a:xfrm>
                <a:off x="5190077" y="3419284"/>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38"/>
              <p:cNvSpPr/>
              <p:nvPr/>
            </p:nvSpPr>
            <p:spPr>
              <a:xfrm>
                <a:off x="5190077" y="3504818"/>
                <a:ext cx="52387" cy="69627"/>
              </a:xfrm>
              <a:custGeom>
                <a:avLst/>
                <a:gdLst/>
                <a:ahLst/>
                <a:cxnLst/>
                <a:rect l="l" t="t" r="r" b="b"/>
                <a:pathLst>
                  <a:path w="52387" h="69627" extrusionOk="0">
                    <a:moveTo>
                      <a:pt x="0" y="69628"/>
                    </a:moveTo>
                    <a:lnTo>
                      <a:pt x="0" y="0"/>
                    </a:lnTo>
                    <a:lnTo>
                      <a:pt x="52388" y="46577"/>
                    </a:lnTo>
                    <a:lnTo>
                      <a:pt x="0" y="69628"/>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38"/>
              <p:cNvSpPr/>
              <p:nvPr/>
            </p:nvSpPr>
            <p:spPr>
              <a:xfrm>
                <a:off x="5679757" y="3506628"/>
                <a:ext cx="39909" cy="93916"/>
              </a:xfrm>
              <a:custGeom>
                <a:avLst/>
                <a:gdLst/>
                <a:ahLst/>
                <a:cxnLst/>
                <a:rect l="l" t="t" r="r" b="b"/>
                <a:pathLst>
                  <a:path w="39909" h="93916" extrusionOk="0">
                    <a:moveTo>
                      <a:pt x="39910" y="0"/>
                    </a:moveTo>
                    <a:lnTo>
                      <a:pt x="39910" y="65532"/>
                    </a:lnTo>
                    <a:lnTo>
                      <a:pt x="13144" y="93917"/>
                    </a:lnTo>
                    <a:lnTo>
                      <a:pt x="0" y="18955"/>
                    </a:lnTo>
                    <a:lnTo>
                      <a:pt x="3991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38"/>
              <p:cNvSpPr/>
              <p:nvPr/>
            </p:nvSpPr>
            <p:spPr>
              <a:xfrm>
                <a:off x="5190077" y="3353752"/>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38"/>
              <p:cNvSpPr/>
              <p:nvPr/>
            </p:nvSpPr>
            <p:spPr>
              <a:xfrm>
                <a:off x="5265341" y="3395400"/>
                <a:ext cx="379048" cy="218860"/>
              </a:xfrm>
              <a:custGeom>
                <a:avLst/>
                <a:gdLst/>
                <a:ahLst/>
                <a:cxnLst/>
                <a:rect l="l" t="t" r="r" b="b"/>
                <a:pathLst>
                  <a:path w="379048" h="218860" extrusionOk="0">
                    <a:moveTo>
                      <a:pt x="378697" y="115991"/>
                    </a:moveTo>
                    <a:cubicBezTo>
                      <a:pt x="376030" y="141708"/>
                      <a:pt x="357742" y="167140"/>
                      <a:pt x="323547" y="186857"/>
                    </a:cubicBezTo>
                    <a:cubicBezTo>
                      <a:pt x="249538" y="229529"/>
                      <a:pt x="129523" y="229529"/>
                      <a:pt x="55418" y="186857"/>
                    </a:cubicBezTo>
                    <a:cubicBezTo>
                      <a:pt x="21319" y="167140"/>
                      <a:pt x="2936" y="141708"/>
                      <a:pt x="364" y="115991"/>
                    </a:cubicBezTo>
                    <a:cubicBezTo>
                      <a:pt x="-2875" y="85892"/>
                      <a:pt x="15509" y="55031"/>
                      <a:pt x="55418" y="32075"/>
                    </a:cubicBezTo>
                    <a:cubicBezTo>
                      <a:pt x="129523" y="-10692"/>
                      <a:pt x="249538" y="-10692"/>
                      <a:pt x="323547" y="32075"/>
                    </a:cubicBezTo>
                    <a:cubicBezTo>
                      <a:pt x="363933" y="55031"/>
                      <a:pt x="381840" y="85892"/>
                      <a:pt x="378697" y="11599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38"/>
              <p:cNvSpPr/>
              <p:nvPr/>
            </p:nvSpPr>
            <p:spPr>
              <a:xfrm>
                <a:off x="5265705" y="3408449"/>
                <a:ext cx="378333" cy="205811"/>
              </a:xfrm>
              <a:custGeom>
                <a:avLst/>
                <a:gdLst/>
                <a:ahLst/>
                <a:cxnLst/>
                <a:rect l="l" t="t" r="r" b="b"/>
                <a:pathLst>
                  <a:path w="378333" h="205811" extrusionOk="0">
                    <a:moveTo>
                      <a:pt x="378333" y="102941"/>
                    </a:moveTo>
                    <a:cubicBezTo>
                      <a:pt x="375666" y="128659"/>
                      <a:pt x="357378" y="154091"/>
                      <a:pt x="323183" y="173807"/>
                    </a:cubicBezTo>
                    <a:cubicBezTo>
                      <a:pt x="249174" y="216479"/>
                      <a:pt x="129159" y="216479"/>
                      <a:pt x="55054" y="173807"/>
                    </a:cubicBezTo>
                    <a:cubicBezTo>
                      <a:pt x="20955" y="154091"/>
                      <a:pt x="2572" y="128659"/>
                      <a:pt x="0" y="102941"/>
                    </a:cubicBezTo>
                    <a:cubicBezTo>
                      <a:pt x="2572" y="77224"/>
                      <a:pt x="20955" y="51792"/>
                      <a:pt x="55054" y="32075"/>
                    </a:cubicBezTo>
                    <a:cubicBezTo>
                      <a:pt x="129159" y="-10692"/>
                      <a:pt x="249174" y="-10692"/>
                      <a:pt x="323183" y="32075"/>
                    </a:cubicBezTo>
                    <a:cubicBezTo>
                      <a:pt x="357378" y="51792"/>
                      <a:pt x="375666" y="77700"/>
                      <a:pt x="378333" y="1029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38"/>
              <p:cNvSpPr/>
              <p:nvPr/>
            </p:nvSpPr>
            <p:spPr>
              <a:xfrm>
                <a:off x="5362575" y="3458051"/>
                <a:ext cx="176618" cy="110489"/>
              </a:xfrm>
              <a:custGeom>
                <a:avLst/>
                <a:gdLst/>
                <a:ahLst/>
                <a:cxnLst/>
                <a:rect l="l" t="t" r="r" b="b"/>
                <a:pathLst>
                  <a:path w="176618" h="110489" extrusionOk="0">
                    <a:moveTo>
                      <a:pt x="89535" y="17526"/>
                    </a:moveTo>
                    <a:cubicBezTo>
                      <a:pt x="87201" y="17488"/>
                      <a:pt x="84877" y="17678"/>
                      <a:pt x="82582" y="18097"/>
                    </a:cubicBezTo>
                    <a:cubicBezTo>
                      <a:pt x="79438" y="18097"/>
                      <a:pt x="75914" y="19145"/>
                      <a:pt x="72104" y="20002"/>
                    </a:cubicBezTo>
                    <a:cubicBezTo>
                      <a:pt x="68294" y="20860"/>
                      <a:pt x="64199" y="21812"/>
                      <a:pt x="60008" y="23050"/>
                    </a:cubicBezTo>
                    <a:cubicBezTo>
                      <a:pt x="55921" y="24260"/>
                      <a:pt x="51940" y="25784"/>
                      <a:pt x="48101" y="27622"/>
                    </a:cubicBezTo>
                    <a:lnTo>
                      <a:pt x="78581" y="45149"/>
                    </a:lnTo>
                    <a:lnTo>
                      <a:pt x="84011" y="43243"/>
                    </a:lnTo>
                    <a:cubicBezTo>
                      <a:pt x="91821" y="40672"/>
                      <a:pt x="99060" y="38481"/>
                      <a:pt x="105918" y="36671"/>
                    </a:cubicBezTo>
                    <a:cubicBezTo>
                      <a:pt x="112366" y="34947"/>
                      <a:pt x="118967" y="33861"/>
                      <a:pt x="125635" y="33433"/>
                    </a:cubicBezTo>
                    <a:cubicBezTo>
                      <a:pt x="131731" y="33023"/>
                      <a:pt x="137846" y="33442"/>
                      <a:pt x="143828" y="34671"/>
                    </a:cubicBezTo>
                    <a:cubicBezTo>
                      <a:pt x="149933" y="35966"/>
                      <a:pt x="155791" y="38243"/>
                      <a:pt x="161163" y="41434"/>
                    </a:cubicBezTo>
                    <a:cubicBezTo>
                      <a:pt x="166421" y="44101"/>
                      <a:pt x="170917" y="48063"/>
                      <a:pt x="174212" y="52959"/>
                    </a:cubicBezTo>
                    <a:cubicBezTo>
                      <a:pt x="176441" y="56502"/>
                      <a:pt x="177155" y="60789"/>
                      <a:pt x="176213" y="64865"/>
                    </a:cubicBezTo>
                    <a:cubicBezTo>
                      <a:pt x="174850" y="69304"/>
                      <a:pt x="172393" y="73333"/>
                      <a:pt x="169069" y="76581"/>
                    </a:cubicBezTo>
                    <a:cubicBezTo>
                      <a:pt x="164868" y="80753"/>
                      <a:pt x="160201" y="84430"/>
                      <a:pt x="155162" y="87535"/>
                    </a:cubicBezTo>
                    <a:lnTo>
                      <a:pt x="174212" y="98679"/>
                    </a:lnTo>
                    <a:lnTo>
                      <a:pt x="163639" y="104775"/>
                    </a:lnTo>
                    <a:lnTo>
                      <a:pt x="144113" y="93535"/>
                    </a:lnTo>
                    <a:cubicBezTo>
                      <a:pt x="134969" y="98117"/>
                      <a:pt x="125397" y="101784"/>
                      <a:pt x="115538" y="104489"/>
                    </a:cubicBezTo>
                    <a:cubicBezTo>
                      <a:pt x="105070" y="107423"/>
                      <a:pt x="94355" y="109433"/>
                      <a:pt x="83534" y="110490"/>
                    </a:cubicBezTo>
                    <a:lnTo>
                      <a:pt x="73342" y="92202"/>
                    </a:lnTo>
                    <a:cubicBezTo>
                      <a:pt x="76181" y="92145"/>
                      <a:pt x="79010" y="91926"/>
                      <a:pt x="81820" y="91535"/>
                    </a:cubicBezTo>
                    <a:cubicBezTo>
                      <a:pt x="86116" y="91059"/>
                      <a:pt x="90373" y="90325"/>
                      <a:pt x="94583" y="89344"/>
                    </a:cubicBezTo>
                    <a:cubicBezTo>
                      <a:pt x="99346" y="88392"/>
                      <a:pt x="104108" y="87058"/>
                      <a:pt x="109442" y="85534"/>
                    </a:cubicBezTo>
                    <a:cubicBezTo>
                      <a:pt x="114557" y="84068"/>
                      <a:pt x="119558" y="82220"/>
                      <a:pt x="124396" y="80010"/>
                    </a:cubicBezTo>
                    <a:lnTo>
                      <a:pt x="94107" y="62579"/>
                    </a:lnTo>
                    <a:lnTo>
                      <a:pt x="90107" y="63913"/>
                    </a:lnTo>
                    <a:lnTo>
                      <a:pt x="86011" y="65151"/>
                    </a:lnTo>
                    <a:cubicBezTo>
                      <a:pt x="79134" y="67475"/>
                      <a:pt x="72133" y="69447"/>
                      <a:pt x="65056" y="71057"/>
                    </a:cubicBezTo>
                    <a:cubicBezTo>
                      <a:pt x="59179" y="72409"/>
                      <a:pt x="53178" y="73209"/>
                      <a:pt x="47149" y="73438"/>
                    </a:cubicBezTo>
                    <a:cubicBezTo>
                      <a:pt x="41872" y="73647"/>
                      <a:pt x="36586" y="73171"/>
                      <a:pt x="31433" y="72009"/>
                    </a:cubicBezTo>
                    <a:cubicBezTo>
                      <a:pt x="26308" y="70780"/>
                      <a:pt x="21393" y="68790"/>
                      <a:pt x="16859" y="66103"/>
                    </a:cubicBezTo>
                    <a:cubicBezTo>
                      <a:pt x="11887" y="63465"/>
                      <a:pt x="7563" y="59760"/>
                      <a:pt x="4191" y="55245"/>
                    </a:cubicBezTo>
                    <a:cubicBezTo>
                      <a:pt x="1695" y="51864"/>
                      <a:pt x="448" y="47730"/>
                      <a:pt x="667" y="43529"/>
                    </a:cubicBezTo>
                    <a:cubicBezTo>
                      <a:pt x="1162" y="39157"/>
                      <a:pt x="2915" y="35023"/>
                      <a:pt x="5715" y="31623"/>
                    </a:cubicBezTo>
                    <a:cubicBezTo>
                      <a:pt x="9220" y="27299"/>
                      <a:pt x="13364" y="23546"/>
                      <a:pt x="18002" y="20479"/>
                    </a:cubicBezTo>
                    <a:lnTo>
                      <a:pt x="0" y="10096"/>
                    </a:lnTo>
                    <a:lnTo>
                      <a:pt x="10573" y="4000"/>
                    </a:lnTo>
                    <a:lnTo>
                      <a:pt x="28384" y="14288"/>
                    </a:lnTo>
                    <a:cubicBezTo>
                      <a:pt x="36700" y="10144"/>
                      <a:pt x="45453" y="6944"/>
                      <a:pt x="54483" y="4763"/>
                    </a:cubicBezTo>
                    <a:cubicBezTo>
                      <a:pt x="63065" y="2600"/>
                      <a:pt x="71790" y="1010"/>
                      <a:pt x="80582" y="0"/>
                    </a:cubicBezTo>
                    <a:close/>
                    <a:moveTo>
                      <a:pt x="38100" y="49435"/>
                    </a:moveTo>
                    <a:cubicBezTo>
                      <a:pt x="42110" y="51730"/>
                      <a:pt x="46739" y="52721"/>
                      <a:pt x="51340" y="52292"/>
                    </a:cubicBezTo>
                    <a:cubicBezTo>
                      <a:pt x="57502" y="51578"/>
                      <a:pt x="63570" y="50206"/>
                      <a:pt x="69437" y="48196"/>
                    </a:cubicBezTo>
                    <a:lnTo>
                      <a:pt x="40862" y="31718"/>
                    </a:lnTo>
                    <a:cubicBezTo>
                      <a:pt x="30194" y="38576"/>
                      <a:pt x="29270" y="44482"/>
                      <a:pt x="38100" y="49435"/>
                    </a:cubicBezTo>
                    <a:close/>
                    <a:moveTo>
                      <a:pt x="138113" y="57721"/>
                    </a:moveTo>
                    <a:cubicBezTo>
                      <a:pt x="133750" y="55350"/>
                      <a:pt x="128730" y="54483"/>
                      <a:pt x="123825" y="55245"/>
                    </a:cubicBezTo>
                    <a:cubicBezTo>
                      <a:pt x="117062" y="56074"/>
                      <a:pt x="110404" y="57541"/>
                      <a:pt x="103918" y="59626"/>
                    </a:cubicBezTo>
                    <a:lnTo>
                      <a:pt x="132493" y="75914"/>
                    </a:lnTo>
                    <a:cubicBezTo>
                      <a:pt x="144018" y="68580"/>
                      <a:pt x="145923" y="62484"/>
                      <a:pt x="137732" y="5772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38"/>
              <p:cNvSpPr/>
              <p:nvPr/>
            </p:nvSpPr>
            <p:spPr>
              <a:xfrm>
                <a:off x="5435726" y="3539966"/>
                <a:ext cx="11620" cy="15240"/>
              </a:xfrm>
              <a:custGeom>
                <a:avLst/>
                <a:gdLst/>
                <a:ahLst/>
                <a:cxnLst/>
                <a:rect l="l" t="t" r="r" b="b"/>
                <a:pathLst>
                  <a:path w="11620" h="15240" extrusionOk="0">
                    <a:moveTo>
                      <a:pt x="0" y="10287"/>
                    </a:moveTo>
                    <a:cubicBezTo>
                      <a:pt x="0" y="9525"/>
                      <a:pt x="0" y="0"/>
                      <a:pt x="0" y="0"/>
                    </a:cubicBezTo>
                    <a:lnTo>
                      <a:pt x="11621" y="7525"/>
                    </a:lnTo>
                    <a:lnTo>
                      <a:pt x="6572" y="15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38"/>
              <p:cNvSpPr/>
              <p:nvPr/>
            </p:nvSpPr>
            <p:spPr>
              <a:xfrm>
                <a:off x="5511926" y="3546443"/>
                <a:ext cx="25146" cy="11811"/>
              </a:xfrm>
              <a:custGeom>
                <a:avLst/>
                <a:gdLst/>
                <a:ahLst/>
                <a:cxnLst/>
                <a:rect l="l" t="t" r="r" b="b"/>
                <a:pathLst>
                  <a:path w="25146" h="11811" extrusionOk="0">
                    <a:moveTo>
                      <a:pt x="25146" y="10287"/>
                    </a:moveTo>
                    <a:lnTo>
                      <a:pt x="25146" y="0"/>
                    </a:lnTo>
                    <a:lnTo>
                      <a:pt x="0" y="2000"/>
                    </a:lnTo>
                    <a:lnTo>
                      <a:pt x="14383" y="11811"/>
                    </a:lnTo>
                    <a:lnTo>
                      <a:pt x="25146"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38"/>
              <p:cNvSpPr/>
              <p:nvPr/>
            </p:nvSpPr>
            <p:spPr>
              <a:xfrm>
                <a:off x="5520308" y="3508724"/>
                <a:ext cx="18859" cy="10382"/>
              </a:xfrm>
              <a:custGeom>
                <a:avLst/>
                <a:gdLst/>
                <a:ahLst/>
                <a:cxnLst/>
                <a:rect l="l" t="t" r="r" b="b"/>
                <a:pathLst>
                  <a:path w="18859" h="10382" extrusionOk="0">
                    <a:moveTo>
                      <a:pt x="18859" y="10382"/>
                    </a:moveTo>
                    <a:lnTo>
                      <a:pt x="18859" y="0"/>
                    </a:lnTo>
                    <a:lnTo>
                      <a:pt x="0" y="6763"/>
                    </a:lnTo>
                    <a:lnTo>
                      <a:pt x="18859" y="1038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38"/>
              <p:cNvSpPr/>
              <p:nvPr/>
            </p:nvSpPr>
            <p:spPr>
              <a:xfrm>
                <a:off x="5461063" y="3512534"/>
                <a:ext cx="28479" cy="19812"/>
              </a:xfrm>
              <a:custGeom>
                <a:avLst/>
                <a:gdLst/>
                <a:ahLst/>
                <a:cxnLst/>
                <a:rect l="l" t="t" r="r" b="b"/>
                <a:pathLst>
                  <a:path w="28479" h="19812" extrusionOk="0">
                    <a:moveTo>
                      <a:pt x="0" y="6001"/>
                    </a:moveTo>
                    <a:lnTo>
                      <a:pt x="6287" y="0"/>
                    </a:lnTo>
                    <a:lnTo>
                      <a:pt x="28480" y="15240"/>
                    </a:lnTo>
                    <a:lnTo>
                      <a:pt x="27051" y="19812"/>
                    </a:lnTo>
                    <a:cubicBezTo>
                      <a:pt x="27051" y="19812"/>
                      <a:pt x="10573" y="12859"/>
                      <a:pt x="10001" y="123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3" name="Google Shape;3713;p38"/>
              <p:cNvSpPr/>
              <p:nvPr/>
            </p:nvSpPr>
            <p:spPr>
              <a:xfrm>
                <a:off x="5403246" y="3479482"/>
                <a:ext cx="35337" cy="23336"/>
              </a:xfrm>
              <a:custGeom>
                <a:avLst/>
                <a:gdLst/>
                <a:ahLst/>
                <a:cxnLst/>
                <a:rect l="l" t="t" r="r" b="b"/>
                <a:pathLst>
                  <a:path w="35337" h="23336" extrusionOk="0">
                    <a:moveTo>
                      <a:pt x="0" y="6667"/>
                    </a:moveTo>
                    <a:lnTo>
                      <a:pt x="29337" y="23336"/>
                    </a:lnTo>
                    <a:lnTo>
                      <a:pt x="35338" y="18955"/>
                    </a:lnTo>
                    <a:lnTo>
                      <a:pt x="31337" y="14383"/>
                    </a:lnTo>
                    <a:cubicBezTo>
                      <a:pt x="28613" y="11297"/>
                      <a:pt x="25394" y="8687"/>
                      <a:pt x="21812" y="6667"/>
                    </a:cubicBezTo>
                    <a:cubicBezTo>
                      <a:pt x="19717" y="6667"/>
                      <a:pt x="5715" y="0"/>
                      <a:pt x="5715"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4" name="Google Shape;3714;p38"/>
              <p:cNvSpPr/>
              <p:nvPr/>
            </p:nvSpPr>
            <p:spPr>
              <a:xfrm>
                <a:off x="5435726" y="3460908"/>
                <a:ext cx="16383" cy="14668"/>
              </a:xfrm>
              <a:custGeom>
                <a:avLst/>
                <a:gdLst/>
                <a:ahLst/>
                <a:cxnLst/>
                <a:rect l="l" t="t" r="r" b="b"/>
                <a:pathLst>
                  <a:path w="16383" h="14668" extrusionOk="0">
                    <a:moveTo>
                      <a:pt x="16383" y="14668"/>
                    </a:moveTo>
                    <a:lnTo>
                      <a:pt x="16383" y="4381"/>
                    </a:lnTo>
                    <a:lnTo>
                      <a:pt x="2858" y="0"/>
                    </a:lnTo>
                    <a:lnTo>
                      <a:pt x="0" y="8096"/>
                    </a:lnTo>
                    <a:lnTo>
                      <a:pt x="667" y="11716"/>
                    </a:lnTo>
                    <a:lnTo>
                      <a:pt x="16383" y="14668"/>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38"/>
              <p:cNvSpPr/>
              <p:nvPr/>
            </p:nvSpPr>
            <p:spPr>
              <a:xfrm>
                <a:off x="5362479" y="3457860"/>
                <a:ext cx="15620" cy="11620"/>
              </a:xfrm>
              <a:custGeom>
                <a:avLst/>
                <a:gdLst/>
                <a:ahLst/>
                <a:cxnLst/>
                <a:rect l="l" t="t" r="r" b="b"/>
                <a:pathLst>
                  <a:path w="15620" h="11620" extrusionOk="0">
                    <a:moveTo>
                      <a:pt x="0" y="10287"/>
                    </a:moveTo>
                    <a:lnTo>
                      <a:pt x="0" y="0"/>
                    </a:lnTo>
                    <a:lnTo>
                      <a:pt x="15621" y="1715"/>
                    </a:lnTo>
                    <a:lnTo>
                      <a:pt x="10573" y="11621"/>
                    </a:lnTo>
                    <a:lnTo>
                      <a:pt x="0"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38"/>
              <p:cNvSpPr/>
              <p:nvPr/>
            </p:nvSpPr>
            <p:spPr>
              <a:xfrm>
                <a:off x="5363051" y="3492341"/>
                <a:ext cx="17906" cy="18097"/>
              </a:xfrm>
              <a:custGeom>
                <a:avLst/>
                <a:gdLst/>
                <a:ahLst/>
                <a:cxnLst/>
                <a:rect l="l" t="t" r="r" b="b"/>
                <a:pathLst>
                  <a:path w="17906" h="18097" extrusionOk="0">
                    <a:moveTo>
                      <a:pt x="0" y="10668"/>
                    </a:moveTo>
                    <a:lnTo>
                      <a:pt x="0" y="0"/>
                    </a:lnTo>
                    <a:lnTo>
                      <a:pt x="17907" y="0"/>
                    </a:lnTo>
                    <a:lnTo>
                      <a:pt x="13525" y="9525"/>
                    </a:lnTo>
                    <a:lnTo>
                      <a:pt x="5810" y="1809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38"/>
              <p:cNvSpPr/>
              <p:nvPr/>
            </p:nvSpPr>
            <p:spPr>
              <a:xfrm>
                <a:off x="5362575" y="3447573"/>
                <a:ext cx="176612" cy="110680"/>
              </a:xfrm>
              <a:custGeom>
                <a:avLst/>
                <a:gdLst/>
                <a:ahLst/>
                <a:cxnLst/>
                <a:rect l="l" t="t" r="r" b="b"/>
                <a:pathLst>
                  <a:path w="176612" h="110680" extrusionOk="0">
                    <a:moveTo>
                      <a:pt x="89535" y="17717"/>
                    </a:moveTo>
                    <a:cubicBezTo>
                      <a:pt x="87201" y="17678"/>
                      <a:pt x="84877" y="17869"/>
                      <a:pt x="82582" y="18288"/>
                    </a:cubicBezTo>
                    <a:cubicBezTo>
                      <a:pt x="79438" y="18288"/>
                      <a:pt x="75914" y="19336"/>
                      <a:pt x="72104" y="20193"/>
                    </a:cubicBezTo>
                    <a:cubicBezTo>
                      <a:pt x="68294" y="21050"/>
                      <a:pt x="64199" y="22003"/>
                      <a:pt x="60008" y="23241"/>
                    </a:cubicBezTo>
                    <a:cubicBezTo>
                      <a:pt x="55921" y="24451"/>
                      <a:pt x="51940" y="25975"/>
                      <a:pt x="48101" y="27813"/>
                    </a:cubicBezTo>
                    <a:lnTo>
                      <a:pt x="78581" y="45339"/>
                    </a:lnTo>
                    <a:lnTo>
                      <a:pt x="84011" y="43434"/>
                    </a:lnTo>
                    <a:cubicBezTo>
                      <a:pt x="91821" y="40862"/>
                      <a:pt x="99060" y="38672"/>
                      <a:pt x="105918" y="36862"/>
                    </a:cubicBezTo>
                    <a:cubicBezTo>
                      <a:pt x="112366" y="35138"/>
                      <a:pt x="118967" y="34052"/>
                      <a:pt x="125635" y="33623"/>
                    </a:cubicBezTo>
                    <a:cubicBezTo>
                      <a:pt x="131731" y="33214"/>
                      <a:pt x="137846" y="33633"/>
                      <a:pt x="143828" y="34862"/>
                    </a:cubicBezTo>
                    <a:cubicBezTo>
                      <a:pt x="149933" y="36157"/>
                      <a:pt x="155791" y="38443"/>
                      <a:pt x="161163" y="41624"/>
                    </a:cubicBezTo>
                    <a:cubicBezTo>
                      <a:pt x="166421" y="44291"/>
                      <a:pt x="170917" y="48254"/>
                      <a:pt x="174212" y="53150"/>
                    </a:cubicBezTo>
                    <a:cubicBezTo>
                      <a:pt x="176432" y="56693"/>
                      <a:pt x="177146" y="60979"/>
                      <a:pt x="176213" y="65056"/>
                    </a:cubicBezTo>
                    <a:cubicBezTo>
                      <a:pt x="174850" y="69494"/>
                      <a:pt x="172393" y="73524"/>
                      <a:pt x="169069" y="76772"/>
                    </a:cubicBezTo>
                    <a:cubicBezTo>
                      <a:pt x="164897" y="80972"/>
                      <a:pt x="160230" y="84649"/>
                      <a:pt x="155162" y="87725"/>
                    </a:cubicBezTo>
                    <a:lnTo>
                      <a:pt x="174212" y="98965"/>
                    </a:lnTo>
                    <a:lnTo>
                      <a:pt x="163639" y="105061"/>
                    </a:lnTo>
                    <a:lnTo>
                      <a:pt x="144113" y="93726"/>
                    </a:lnTo>
                    <a:cubicBezTo>
                      <a:pt x="134969" y="98308"/>
                      <a:pt x="125397" y="101975"/>
                      <a:pt x="115538" y="104680"/>
                    </a:cubicBezTo>
                    <a:cubicBezTo>
                      <a:pt x="105070" y="107613"/>
                      <a:pt x="94355" y="109623"/>
                      <a:pt x="83534" y="110681"/>
                    </a:cubicBezTo>
                    <a:lnTo>
                      <a:pt x="73342" y="92392"/>
                    </a:lnTo>
                    <a:cubicBezTo>
                      <a:pt x="76181" y="92336"/>
                      <a:pt x="79010" y="92107"/>
                      <a:pt x="81820" y="91726"/>
                    </a:cubicBezTo>
                    <a:cubicBezTo>
                      <a:pt x="86116" y="91250"/>
                      <a:pt x="90373" y="90516"/>
                      <a:pt x="94583" y="89535"/>
                    </a:cubicBezTo>
                    <a:cubicBezTo>
                      <a:pt x="99346" y="88583"/>
                      <a:pt x="104108" y="87249"/>
                      <a:pt x="109442" y="85725"/>
                    </a:cubicBezTo>
                    <a:cubicBezTo>
                      <a:pt x="114557" y="84258"/>
                      <a:pt x="119558" y="82410"/>
                      <a:pt x="124396" y="80200"/>
                    </a:cubicBezTo>
                    <a:lnTo>
                      <a:pt x="94107" y="62770"/>
                    </a:lnTo>
                    <a:lnTo>
                      <a:pt x="90107" y="64103"/>
                    </a:lnTo>
                    <a:lnTo>
                      <a:pt x="86011" y="65342"/>
                    </a:lnTo>
                    <a:cubicBezTo>
                      <a:pt x="79134" y="67665"/>
                      <a:pt x="72133" y="69637"/>
                      <a:pt x="65056" y="71247"/>
                    </a:cubicBezTo>
                    <a:cubicBezTo>
                      <a:pt x="59179" y="72647"/>
                      <a:pt x="53188" y="73447"/>
                      <a:pt x="47149" y="73628"/>
                    </a:cubicBezTo>
                    <a:cubicBezTo>
                      <a:pt x="41872" y="73838"/>
                      <a:pt x="36586" y="73362"/>
                      <a:pt x="31433" y="72200"/>
                    </a:cubicBezTo>
                    <a:cubicBezTo>
                      <a:pt x="26308" y="70971"/>
                      <a:pt x="21393" y="68980"/>
                      <a:pt x="16859" y="66294"/>
                    </a:cubicBezTo>
                    <a:cubicBezTo>
                      <a:pt x="11859" y="63694"/>
                      <a:pt x="7525" y="59979"/>
                      <a:pt x="4191" y="55435"/>
                    </a:cubicBezTo>
                    <a:cubicBezTo>
                      <a:pt x="1695" y="52054"/>
                      <a:pt x="448" y="47911"/>
                      <a:pt x="667" y="43720"/>
                    </a:cubicBezTo>
                    <a:cubicBezTo>
                      <a:pt x="1181" y="39348"/>
                      <a:pt x="2934" y="35223"/>
                      <a:pt x="5715" y="31813"/>
                    </a:cubicBezTo>
                    <a:cubicBezTo>
                      <a:pt x="9220" y="27489"/>
                      <a:pt x="13364" y="23736"/>
                      <a:pt x="18002" y="20669"/>
                    </a:cubicBezTo>
                    <a:lnTo>
                      <a:pt x="0" y="10001"/>
                    </a:lnTo>
                    <a:lnTo>
                      <a:pt x="10573" y="3905"/>
                    </a:lnTo>
                    <a:lnTo>
                      <a:pt x="28384" y="14192"/>
                    </a:lnTo>
                    <a:cubicBezTo>
                      <a:pt x="36719" y="10087"/>
                      <a:pt x="45463" y="6896"/>
                      <a:pt x="54483" y="4667"/>
                    </a:cubicBezTo>
                    <a:cubicBezTo>
                      <a:pt x="63055" y="2486"/>
                      <a:pt x="71780" y="924"/>
                      <a:pt x="80582" y="0"/>
                    </a:cubicBezTo>
                    <a:close/>
                    <a:moveTo>
                      <a:pt x="38100" y="49625"/>
                    </a:moveTo>
                    <a:cubicBezTo>
                      <a:pt x="42110" y="51921"/>
                      <a:pt x="46739" y="52911"/>
                      <a:pt x="51340" y="52483"/>
                    </a:cubicBezTo>
                    <a:cubicBezTo>
                      <a:pt x="57502" y="51768"/>
                      <a:pt x="63570" y="50397"/>
                      <a:pt x="69437" y="48387"/>
                    </a:cubicBezTo>
                    <a:lnTo>
                      <a:pt x="40862" y="31909"/>
                    </a:lnTo>
                    <a:cubicBezTo>
                      <a:pt x="30194" y="38767"/>
                      <a:pt x="29270" y="44672"/>
                      <a:pt x="38100" y="49625"/>
                    </a:cubicBezTo>
                    <a:close/>
                    <a:moveTo>
                      <a:pt x="138113" y="58007"/>
                    </a:moveTo>
                    <a:cubicBezTo>
                      <a:pt x="133760" y="55607"/>
                      <a:pt x="128740" y="54702"/>
                      <a:pt x="123825" y="55435"/>
                    </a:cubicBezTo>
                    <a:cubicBezTo>
                      <a:pt x="117072" y="56312"/>
                      <a:pt x="110414" y="57779"/>
                      <a:pt x="103918" y="59817"/>
                    </a:cubicBezTo>
                    <a:lnTo>
                      <a:pt x="132493" y="76200"/>
                    </a:lnTo>
                    <a:cubicBezTo>
                      <a:pt x="144018" y="68771"/>
                      <a:pt x="145923" y="62675"/>
                      <a:pt x="137732" y="5762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18" name="Google Shape;3718;p38"/>
            <p:cNvSpPr/>
            <p:nvPr/>
          </p:nvSpPr>
          <p:spPr>
            <a:xfrm>
              <a:off x="5771792" y="3977849"/>
              <a:ext cx="617525" cy="382903"/>
            </a:xfrm>
            <a:custGeom>
              <a:avLst/>
              <a:gdLst/>
              <a:ahLst/>
              <a:cxnLst/>
              <a:rect l="l" t="t" r="r" b="b"/>
              <a:pathLst>
                <a:path w="617525" h="382903" extrusionOk="0">
                  <a:moveTo>
                    <a:pt x="570840" y="378738"/>
                  </a:moveTo>
                  <a:lnTo>
                    <a:pt x="15532" y="58221"/>
                  </a:lnTo>
                  <a:cubicBezTo>
                    <a:pt x="616" y="49544"/>
                    <a:pt x="-4432" y="30418"/>
                    <a:pt x="4245" y="15502"/>
                  </a:cubicBezTo>
                  <a:cubicBezTo>
                    <a:pt x="6960" y="10825"/>
                    <a:pt x="10856" y="6939"/>
                    <a:pt x="15532" y="4215"/>
                  </a:cubicBezTo>
                  <a:lnTo>
                    <a:pt x="15532" y="4215"/>
                  </a:lnTo>
                  <a:cubicBezTo>
                    <a:pt x="25191" y="-1405"/>
                    <a:pt x="37116" y="-1405"/>
                    <a:pt x="46774" y="4215"/>
                  </a:cubicBezTo>
                  <a:lnTo>
                    <a:pt x="601987" y="324731"/>
                  </a:lnTo>
                  <a:cubicBezTo>
                    <a:pt x="616903" y="333408"/>
                    <a:pt x="621960" y="352525"/>
                    <a:pt x="613283" y="367441"/>
                  </a:cubicBezTo>
                  <a:cubicBezTo>
                    <a:pt x="609873" y="373318"/>
                    <a:pt x="604634" y="377918"/>
                    <a:pt x="598367" y="380547"/>
                  </a:cubicBezTo>
                  <a:lnTo>
                    <a:pt x="598367" y="380547"/>
                  </a:lnTo>
                  <a:cubicBezTo>
                    <a:pt x="589404" y="384234"/>
                    <a:pt x="579241" y="383567"/>
                    <a:pt x="570840" y="3787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38"/>
            <p:cNvSpPr/>
            <p:nvPr/>
          </p:nvSpPr>
          <p:spPr>
            <a:xfrm>
              <a:off x="5742557" y="3281451"/>
              <a:ext cx="721042" cy="930362"/>
            </a:xfrm>
            <a:custGeom>
              <a:avLst/>
              <a:gdLst/>
              <a:ahLst/>
              <a:cxnLst/>
              <a:rect l="l" t="t" r="r" b="b"/>
              <a:pathLst>
                <a:path w="721042" h="930362" extrusionOk="0">
                  <a:moveTo>
                    <a:pt x="360331" y="881302"/>
                  </a:moveTo>
                  <a:cubicBezTo>
                    <a:pt x="161639" y="766526"/>
                    <a:pt x="0" y="486586"/>
                    <a:pt x="0" y="257129"/>
                  </a:cubicBezTo>
                  <a:cubicBezTo>
                    <a:pt x="0" y="27671"/>
                    <a:pt x="161925" y="-65674"/>
                    <a:pt x="360331" y="49103"/>
                  </a:cubicBezTo>
                  <a:cubicBezTo>
                    <a:pt x="558737" y="163879"/>
                    <a:pt x="721043" y="443819"/>
                    <a:pt x="721043" y="673276"/>
                  </a:cubicBezTo>
                  <a:cubicBezTo>
                    <a:pt x="721043" y="902733"/>
                    <a:pt x="559118" y="995983"/>
                    <a:pt x="360331" y="881302"/>
                  </a:cubicBezTo>
                  <a:close/>
                  <a:moveTo>
                    <a:pt x="360331" y="123588"/>
                  </a:moveTo>
                  <a:cubicBezTo>
                    <a:pt x="197263" y="29386"/>
                    <a:pt x="64484" y="105967"/>
                    <a:pt x="64484" y="294371"/>
                  </a:cubicBezTo>
                  <a:cubicBezTo>
                    <a:pt x="64484" y="482776"/>
                    <a:pt x="197168" y="712424"/>
                    <a:pt x="360331" y="806817"/>
                  </a:cubicBezTo>
                  <a:cubicBezTo>
                    <a:pt x="523494" y="901209"/>
                    <a:pt x="656273" y="824342"/>
                    <a:pt x="656273" y="636224"/>
                  </a:cubicBezTo>
                  <a:cubicBezTo>
                    <a:pt x="656273" y="448105"/>
                    <a:pt x="523494" y="217695"/>
                    <a:pt x="360331" y="12358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38"/>
            <p:cNvSpPr/>
            <p:nvPr/>
          </p:nvSpPr>
          <p:spPr>
            <a:xfrm>
              <a:off x="5798755" y="3297121"/>
              <a:ext cx="66103" cy="45243"/>
            </a:xfrm>
            <a:custGeom>
              <a:avLst/>
              <a:gdLst/>
              <a:ahLst/>
              <a:cxnLst/>
              <a:rect l="l" t="t" r="r" b="b"/>
              <a:pathLst>
                <a:path w="66103" h="45243" extrusionOk="0">
                  <a:moveTo>
                    <a:pt x="0" y="36004"/>
                  </a:moveTo>
                  <a:lnTo>
                    <a:pt x="66104" y="0"/>
                  </a:lnTo>
                  <a:lnTo>
                    <a:pt x="56197" y="45244"/>
                  </a:lnTo>
                  <a:lnTo>
                    <a:pt x="0" y="36004"/>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38"/>
            <p:cNvSpPr/>
            <p:nvPr/>
          </p:nvSpPr>
          <p:spPr>
            <a:xfrm>
              <a:off x="6296341" y="4172183"/>
              <a:ext cx="72199" cy="48958"/>
            </a:xfrm>
            <a:custGeom>
              <a:avLst/>
              <a:gdLst/>
              <a:ahLst/>
              <a:cxnLst/>
              <a:rect l="l" t="t" r="r" b="b"/>
              <a:pathLst>
                <a:path w="72199" h="48958" extrusionOk="0">
                  <a:moveTo>
                    <a:pt x="0" y="48958"/>
                  </a:moveTo>
                  <a:cubicBezTo>
                    <a:pt x="1619" y="48196"/>
                    <a:pt x="72199" y="8763"/>
                    <a:pt x="72199" y="8763"/>
                  </a:cubicBezTo>
                  <a:lnTo>
                    <a:pt x="17621" y="0"/>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38"/>
            <p:cNvSpPr/>
            <p:nvPr/>
          </p:nvSpPr>
          <p:spPr>
            <a:xfrm rot="-1801764">
              <a:off x="5788987" y="3308087"/>
              <a:ext cx="535400" cy="927291"/>
            </a:xfrm>
            <a:custGeom>
              <a:avLst/>
              <a:gdLst/>
              <a:ahLst/>
              <a:cxnLst/>
              <a:rect l="l" t="t" r="r" b="b"/>
              <a:pathLst>
                <a:path w="535876" h="928115" extrusionOk="0">
                  <a:moveTo>
                    <a:pt x="535876" y="464058"/>
                  </a:moveTo>
                  <a:cubicBezTo>
                    <a:pt x="535876" y="720350"/>
                    <a:pt x="415916" y="928116"/>
                    <a:pt x="267938" y="928116"/>
                  </a:cubicBezTo>
                  <a:cubicBezTo>
                    <a:pt x="119960" y="928116"/>
                    <a:pt x="0" y="720350"/>
                    <a:pt x="0" y="464058"/>
                  </a:cubicBezTo>
                  <a:cubicBezTo>
                    <a:pt x="0" y="207766"/>
                    <a:pt x="119960" y="0"/>
                    <a:pt x="267938" y="0"/>
                  </a:cubicBezTo>
                  <a:cubicBezTo>
                    <a:pt x="415916" y="0"/>
                    <a:pt x="535876" y="207766"/>
                    <a:pt x="535876" y="46405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38"/>
            <p:cNvSpPr/>
            <p:nvPr/>
          </p:nvSpPr>
          <p:spPr>
            <a:xfrm>
              <a:off x="5696551" y="3306978"/>
              <a:ext cx="720756" cy="930362"/>
            </a:xfrm>
            <a:custGeom>
              <a:avLst/>
              <a:gdLst/>
              <a:ahLst/>
              <a:cxnLst/>
              <a:rect l="l" t="t" r="r" b="b"/>
              <a:pathLst>
                <a:path w="720756" h="930362" extrusionOk="0">
                  <a:moveTo>
                    <a:pt x="360426" y="881302"/>
                  </a:moveTo>
                  <a:cubicBezTo>
                    <a:pt x="161735" y="766526"/>
                    <a:pt x="0" y="486586"/>
                    <a:pt x="0" y="257129"/>
                  </a:cubicBezTo>
                  <a:cubicBezTo>
                    <a:pt x="0" y="27671"/>
                    <a:pt x="161925" y="-65674"/>
                    <a:pt x="360426" y="49103"/>
                  </a:cubicBezTo>
                  <a:cubicBezTo>
                    <a:pt x="558927" y="163879"/>
                    <a:pt x="720757" y="443819"/>
                    <a:pt x="720757" y="673276"/>
                  </a:cubicBezTo>
                  <a:cubicBezTo>
                    <a:pt x="720757" y="902733"/>
                    <a:pt x="559118" y="995983"/>
                    <a:pt x="360426" y="881302"/>
                  </a:cubicBezTo>
                  <a:close/>
                  <a:moveTo>
                    <a:pt x="360426" y="123588"/>
                  </a:moveTo>
                  <a:cubicBezTo>
                    <a:pt x="197263" y="29386"/>
                    <a:pt x="64579" y="105967"/>
                    <a:pt x="64579" y="294371"/>
                  </a:cubicBezTo>
                  <a:cubicBezTo>
                    <a:pt x="64579" y="482776"/>
                    <a:pt x="197263" y="712614"/>
                    <a:pt x="360426" y="806816"/>
                  </a:cubicBezTo>
                  <a:cubicBezTo>
                    <a:pt x="523589" y="901019"/>
                    <a:pt x="656272" y="824342"/>
                    <a:pt x="656272" y="636033"/>
                  </a:cubicBezTo>
                  <a:cubicBezTo>
                    <a:pt x="656272" y="447724"/>
                    <a:pt x="523589" y="217695"/>
                    <a:pt x="360426" y="1235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38"/>
            <p:cNvSpPr/>
            <p:nvPr/>
          </p:nvSpPr>
          <p:spPr>
            <a:xfrm>
              <a:off x="5833711" y="3483953"/>
              <a:ext cx="446532" cy="576393"/>
            </a:xfrm>
            <a:custGeom>
              <a:avLst/>
              <a:gdLst/>
              <a:ahLst/>
              <a:cxnLst/>
              <a:rect l="l" t="t" r="r" b="b"/>
              <a:pathLst>
                <a:path w="446532" h="576393" extrusionOk="0">
                  <a:moveTo>
                    <a:pt x="223266" y="546022"/>
                  </a:moveTo>
                  <a:cubicBezTo>
                    <a:pt x="100108" y="474870"/>
                    <a:pt x="0" y="301420"/>
                    <a:pt x="0" y="159307"/>
                  </a:cubicBezTo>
                  <a:cubicBezTo>
                    <a:pt x="0" y="17194"/>
                    <a:pt x="100108" y="-40718"/>
                    <a:pt x="223266" y="30433"/>
                  </a:cubicBezTo>
                  <a:cubicBezTo>
                    <a:pt x="346424" y="101585"/>
                    <a:pt x="446532" y="274940"/>
                    <a:pt x="446532" y="417053"/>
                  </a:cubicBezTo>
                  <a:cubicBezTo>
                    <a:pt x="446532" y="559166"/>
                    <a:pt x="346329" y="617078"/>
                    <a:pt x="223266" y="546022"/>
                  </a:cubicBezTo>
                  <a:close/>
                  <a:moveTo>
                    <a:pt x="223266" y="104919"/>
                  </a:moveTo>
                  <a:cubicBezTo>
                    <a:pt x="135731" y="54341"/>
                    <a:pt x="64484" y="95394"/>
                    <a:pt x="64484" y="196549"/>
                  </a:cubicBezTo>
                  <a:cubicBezTo>
                    <a:pt x="64484" y="297705"/>
                    <a:pt x="135731" y="420958"/>
                    <a:pt x="223266" y="471536"/>
                  </a:cubicBezTo>
                  <a:cubicBezTo>
                    <a:pt x="310801" y="522114"/>
                    <a:pt x="382238" y="481347"/>
                    <a:pt x="382238" y="379810"/>
                  </a:cubicBezTo>
                  <a:cubicBezTo>
                    <a:pt x="382238" y="278274"/>
                    <a:pt x="310801" y="155401"/>
                    <a:pt x="223266" y="1049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38"/>
            <p:cNvSpPr/>
            <p:nvPr/>
          </p:nvSpPr>
          <p:spPr>
            <a:xfrm>
              <a:off x="5968681" y="3658196"/>
              <a:ext cx="176593" cy="227948"/>
            </a:xfrm>
            <a:custGeom>
              <a:avLst/>
              <a:gdLst/>
              <a:ahLst/>
              <a:cxnLst/>
              <a:rect l="l" t="t" r="r" b="b"/>
              <a:pathLst>
                <a:path w="176593" h="227948" extrusionOk="0">
                  <a:moveTo>
                    <a:pt x="88297" y="215949"/>
                  </a:moveTo>
                  <a:cubicBezTo>
                    <a:pt x="39624" y="187374"/>
                    <a:pt x="0" y="119175"/>
                    <a:pt x="0" y="62978"/>
                  </a:cubicBezTo>
                  <a:cubicBezTo>
                    <a:pt x="0" y="6780"/>
                    <a:pt x="39624" y="-16080"/>
                    <a:pt x="88297" y="12019"/>
                  </a:cubicBezTo>
                  <a:cubicBezTo>
                    <a:pt x="136970" y="40118"/>
                    <a:pt x="176593" y="108698"/>
                    <a:pt x="176593" y="164895"/>
                  </a:cubicBezTo>
                  <a:cubicBezTo>
                    <a:pt x="176593" y="221093"/>
                    <a:pt x="136970" y="244048"/>
                    <a:pt x="88297" y="215949"/>
                  </a:cubicBezTo>
                  <a:close/>
                  <a:moveTo>
                    <a:pt x="88297" y="86504"/>
                  </a:moveTo>
                  <a:cubicBezTo>
                    <a:pt x="75152" y="78884"/>
                    <a:pt x="64484" y="85076"/>
                    <a:pt x="64484" y="100220"/>
                  </a:cubicBezTo>
                  <a:cubicBezTo>
                    <a:pt x="65418" y="116975"/>
                    <a:pt x="74257" y="132281"/>
                    <a:pt x="88297" y="141463"/>
                  </a:cubicBezTo>
                  <a:cubicBezTo>
                    <a:pt x="101441" y="148988"/>
                    <a:pt x="112109" y="142892"/>
                    <a:pt x="112109" y="127652"/>
                  </a:cubicBezTo>
                  <a:cubicBezTo>
                    <a:pt x="111195" y="110917"/>
                    <a:pt x="102346" y="95629"/>
                    <a:pt x="88297" y="865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38"/>
            <p:cNvSpPr/>
            <p:nvPr/>
          </p:nvSpPr>
          <p:spPr>
            <a:xfrm>
              <a:off x="5409944" y="4076361"/>
              <a:ext cx="107251" cy="45529"/>
            </a:xfrm>
            <a:custGeom>
              <a:avLst/>
              <a:gdLst/>
              <a:ahLst/>
              <a:cxnLst/>
              <a:rect l="l" t="t" r="r" b="b"/>
              <a:pathLst>
                <a:path w="107251" h="45529" extrusionOk="0">
                  <a:moveTo>
                    <a:pt x="33052" y="45148"/>
                  </a:moveTo>
                  <a:lnTo>
                    <a:pt x="0" y="45529"/>
                  </a:lnTo>
                  <a:lnTo>
                    <a:pt x="107252" y="0"/>
                  </a:lnTo>
                  <a:lnTo>
                    <a:pt x="45053" y="38671"/>
                  </a:lnTo>
                  <a:lnTo>
                    <a:pt x="33052" y="45148"/>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38"/>
            <p:cNvSpPr/>
            <p:nvPr/>
          </p:nvSpPr>
          <p:spPr>
            <a:xfrm rot="-1801764">
              <a:off x="5444439" y="4114607"/>
              <a:ext cx="13703" cy="23791"/>
            </a:xfrm>
            <a:custGeom>
              <a:avLst/>
              <a:gdLst/>
              <a:ahLst/>
              <a:cxnLst/>
              <a:rect l="l" t="t" r="r" b="b"/>
              <a:pathLst>
                <a:path w="13715" h="23812" extrusionOk="0">
                  <a:moveTo>
                    <a:pt x="13716" y="11906"/>
                  </a:moveTo>
                  <a:cubicBezTo>
                    <a:pt x="13716" y="18482"/>
                    <a:pt x="10646" y="23813"/>
                    <a:pt x="6858" y="23813"/>
                  </a:cubicBezTo>
                  <a:cubicBezTo>
                    <a:pt x="3071" y="23813"/>
                    <a:pt x="0" y="18482"/>
                    <a:pt x="0" y="11906"/>
                  </a:cubicBezTo>
                  <a:cubicBezTo>
                    <a:pt x="0" y="5331"/>
                    <a:pt x="3071" y="0"/>
                    <a:pt x="6858" y="0"/>
                  </a:cubicBezTo>
                  <a:cubicBezTo>
                    <a:pt x="10646" y="0"/>
                    <a:pt x="13716" y="5331"/>
                    <a:pt x="13716" y="1190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38"/>
            <p:cNvSpPr/>
            <p:nvPr/>
          </p:nvSpPr>
          <p:spPr>
            <a:xfrm rot="-1801764">
              <a:off x="6051614" y="3763417"/>
              <a:ext cx="13703" cy="23791"/>
            </a:xfrm>
            <a:custGeom>
              <a:avLst/>
              <a:gdLst/>
              <a:ahLst/>
              <a:cxnLst/>
              <a:rect l="l" t="t" r="r" b="b"/>
              <a:pathLst>
                <a:path w="13715" h="23812" extrusionOk="0">
                  <a:moveTo>
                    <a:pt x="13716" y="11906"/>
                  </a:moveTo>
                  <a:cubicBezTo>
                    <a:pt x="13716" y="18482"/>
                    <a:pt x="10646" y="23813"/>
                    <a:pt x="6858" y="23813"/>
                  </a:cubicBezTo>
                  <a:cubicBezTo>
                    <a:pt x="3070" y="23813"/>
                    <a:pt x="0" y="18482"/>
                    <a:pt x="0" y="11906"/>
                  </a:cubicBezTo>
                  <a:cubicBezTo>
                    <a:pt x="0" y="5331"/>
                    <a:pt x="3070" y="0"/>
                    <a:pt x="6858" y="0"/>
                  </a:cubicBezTo>
                  <a:cubicBezTo>
                    <a:pt x="10646" y="0"/>
                    <a:pt x="13716" y="5331"/>
                    <a:pt x="13716" y="1190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38"/>
            <p:cNvSpPr/>
            <p:nvPr/>
          </p:nvSpPr>
          <p:spPr>
            <a:xfrm>
              <a:off x="5457664" y="4081409"/>
              <a:ext cx="86296" cy="87915"/>
            </a:xfrm>
            <a:custGeom>
              <a:avLst/>
              <a:gdLst/>
              <a:ahLst/>
              <a:cxnLst/>
              <a:rect l="l" t="t" r="r" b="b"/>
              <a:pathLst>
                <a:path w="86296" h="87915" extrusionOk="0">
                  <a:moveTo>
                    <a:pt x="7906" y="87916"/>
                  </a:moveTo>
                  <a:lnTo>
                    <a:pt x="0" y="55054"/>
                  </a:lnTo>
                  <a:lnTo>
                    <a:pt x="86296" y="0"/>
                  </a:lnTo>
                  <a:lnTo>
                    <a:pt x="82582" y="7811"/>
                  </a:lnTo>
                  <a:lnTo>
                    <a:pt x="7906" y="87916"/>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38"/>
            <p:cNvSpPr/>
            <p:nvPr/>
          </p:nvSpPr>
          <p:spPr>
            <a:xfrm>
              <a:off x="5445377" y="3764798"/>
              <a:ext cx="619125" cy="371951"/>
            </a:xfrm>
            <a:custGeom>
              <a:avLst/>
              <a:gdLst/>
              <a:ahLst/>
              <a:cxnLst/>
              <a:rect l="l" t="t" r="r" b="b"/>
              <a:pathLst>
                <a:path w="619125" h="371951" extrusionOk="0">
                  <a:moveTo>
                    <a:pt x="12287" y="371951"/>
                  </a:moveTo>
                  <a:cubicBezTo>
                    <a:pt x="13049" y="371284"/>
                    <a:pt x="619125" y="20955"/>
                    <a:pt x="619125" y="20955"/>
                  </a:cubicBezTo>
                  <a:lnTo>
                    <a:pt x="607981" y="0"/>
                  </a:lnTo>
                  <a:lnTo>
                    <a:pt x="0" y="351282"/>
                  </a:ln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38"/>
            <p:cNvSpPr/>
            <p:nvPr/>
          </p:nvSpPr>
          <p:spPr>
            <a:xfrm>
              <a:off x="4826180" y="148719"/>
              <a:ext cx="204333" cy="298673"/>
            </a:xfrm>
            <a:custGeom>
              <a:avLst/>
              <a:gdLst/>
              <a:ahLst/>
              <a:cxnLst/>
              <a:rect l="l" t="t" r="r" b="b"/>
              <a:pathLst>
                <a:path w="204333" h="298673" extrusionOk="0">
                  <a:moveTo>
                    <a:pt x="72081" y="9724"/>
                  </a:moveTo>
                  <a:cubicBezTo>
                    <a:pt x="80177" y="-2944"/>
                    <a:pt x="141994" y="-11898"/>
                    <a:pt x="162663" y="40680"/>
                  </a:cubicBezTo>
                  <a:cubicBezTo>
                    <a:pt x="170474" y="60683"/>
                    <a:pt x="169235" y="111642"/>
                    <a:pt x="175713" y="143646"/>
                  </a:cubicBezTo>
                  <a:cubicBezTo>
                    <a:pt x="182190" y="175650"/>
                    <a:pt x="197430" y="193842"/>
                    <a:pt x="202954" y="219846"/>
                  </a:cubicBezTo>
                  <a:cubicBezTo>
                    <a:pt x="208479" y="245849"/>
                    <a:pt x="199525" y="289378"/>
                    <a:pt x="136851" y="297093"/>
                  </a:cubicBezTo>
                  <a:cubicBezTo>
                    <a:pt x="74176" y="304809"/>
                    <a:pt x="26075" y="282806"/>
                    <a:pt x="11216" y="262803"/>
                  </a:cubicBezTo>
                  <a:cubicBezTo>
                    <a:pt x="-3643" y="242801"/>
                    <a:pt x="-3834" y="200415"/>
                    <a:pt x="11216" y="177650"/>
                  </a:cubicBezTo>
                  <a:cubicBezTo>
                    <a:pt x="26265" y="154885"/>
                    <a:pt x="38267" y="136311"/>
                    <a:pt x="37886" y="1065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38"/>
            <p:cNvSpPr/>
            <p:nvPr/>
          </p:nvSpPr>
          <p:spPr>
            <a:xfrm>
              <a:off x="4841878" y="145922"/>
              <a:ext cx="97721" cy="120542"/>
            </a:xfrm>
            <a:custGeom>
              <a:avLst/>
              <a:gdLst/>
              <a:ahLst/>
              <a:cxnLst/>
              <a:rect l="l" t="t" r="r" b="b"/>
              <a:pathLst>
                <a:path w="97721" h="120542" extrusionOk="0">
                  <a:moveTo>
                    <a:pt x="97722" y="3472"/>
                  </a:moveTo>
                  <a:cubicBezTo>
                    <a:pt x="97722" y="3472"/>
                    <a:pt x="50573" y="-9672"/>
                    <a:pt x="22189" y="15188"/>
                  </a:cubicBezTo>
                  <a:cubicBezTo>
                    <a:pt x="3234" y="32836"/>
                    <a:pt x="-4367" y="59548"/>
                    <a:pt x="2472" y="84530"/>
                  </a:cubicBezTo>
                  <a:cubicBezTo>
                    <a:pt x="6187" y="99294"/>
                    <a:pt x="13807" y="119392"/>
                    <a:pt x="25522" y="120535"/>
                  </a:cubicBezTo>
                  <a:cubicBezTo>
                    <a:pt x="37238" y="121678"/>
                    <a:pt x="97722" y="3472"/>
                    <a:pt x="97722" y="347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38"/>
            <p:cNvSpPr/>
            <p:nvPr/>
          </p:nvSpPr>
          <p:spPr>
            <a:xfrm>
              <a:off x="4860888" y="276839"/>
              <a:ext cx="120648" cy="135031"/>
            </a:xfrm>
            <a:custGeom>
              <a:avLst/>
              <a:gdLst/>
              <a:ahLst/>
              <a:cxnLst/>
              <a:rect l="l" t="t" r="r" b="b"/>
              <a:pathLst>
                <a:path w="120648" h="135031" extrusionOk="0">
                  <a:moveTo>
                    <a:pt x="96238" y="0"/>
                  </a:moveTo>
                  <a:cubicBezTo>
                    <a:pt x="96238" y="0"/>
                    <a:pt x="93095" y="52102"/>
                    <a:pt x="94047" y="56007"/>
                  </a:cubicBezTo>
                  <a:cubicBezTo>
                    <a:pt x="95000" y="59912"/>
                    <a:pt x="114526" y="63532"/>
                    <a:pt x="120050" y="68104"/>
                  </a:cubicBezTo>
                  <a:cubicBezTo>
                    <a:pt x="125575" y="72676"/>
                    <a:pt x="91475" y="125254"/>
                    <a:pt x="74521" y="133255"/>
                  </a:cubicBezTo>
                  <a:cubicBezTo>
                    <a:pt x="57566" y="141256"/>
                    <a:pt x="4036" y="121158"/>
                    <a:pt x="416" y="94679"/>
                  </a:cubicBezTo>
                  <a:cubicBezTo>
                    <a:pt x="-3013" y="70294"/>
                    <a:pt x="15656" y="51340"/>
                    <a:pt x="22800" y="44672"/>
                  </a:cubicBezTo>
                  <a:cubicBezTo>
                    <a:pt x="27686" y="44416"/>
                    <a:pt x="32582" y="44416"/>
                    <a:pt x="37469" y="44672"/>
                  </a:cubicBezTo>
                  <a:lnTo>
                    <a:pt x="38992" y="19431"/>
                  </a:lnTo>
                  <a:cubicBezTo>
                    <a:pt x="62329" y="11811"/>
                    <a:pt x="96238" y="0"/>
                    <a:pt x="96238"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38"/>
            <p:cNvSpPr/>
            <p:nvPr/>
          </p:nvSpPr>
          <p:spPr>
            <a:xfrm>
              <a:off x="4654628" y="329607"/>
              <a:ext cx="228170" cy="325384"/>
            </a:xfrm>
            <a:custGeom>
              <a:avLst/>
              <a:gdLst/>
              <a:ahLst/>
              <a:cxnLst/>
              <a:rect l="l" t="t" r="r" b="b"/>
              <a:pathLst>
                <a:path w="228170" h="325384" extrusionOk="0">
                  <a:moveTo>
                    <a:pt x="149145" y="225743"/>
                  </a:moveTo>
                  <a:cubicBezTo>
                    <a:pt x="134400" y="246042"/>
                    <a:pt x="116931" y="264215"/>
                    <a:pt x="97234" y="279749"/>
                  </a:cubicBezTo>
                  <a:cubicBezTo>
                    <a:pt x="90976" y="286259"/>
                    <a:pt x="85061" y="293094"/>
                    <a:pt x="79517" y="300228"/>
                  </a:cubicBezTo>
                  <a:cubicBezTo>
                    <a:pt x="70211" y="310964"/>
                    <a:pt x="58162" y="318965"/>
                    <a:pt x="44656" y="323374"/>
                  </a:cubicBezTo>
                  <a:cubicBezTo>
                    <a:pt x="32845" y="326422"/>
                    <a:pt x="27892" y="325660"/>
                    <a:pt x="25606" y="323374"/>
                  </a:cubicBezTo>
                  <a:cubicBezTo>
                    <a:pt x="23320" y="321088"/>
                    <a:pt x="24558" y="317849"/>
                    <a:pt x="29606" y="315849"/>
                  </a:cubicBezTo>
                  <a:cubicBezTo>
                    <a:pt x="37969" y="313275"/>
                    <a:pt x="45741" y="309066"/>
                    <a:pt x="52466" y="303467"/>
                  </a:cubicBezTo>
                  <a:cubicBezTo>
                    <a:pt x="52466" y="303467"/>
                    <a:pt x="41512" y="308610"/>
                    <a:pt x="34654" y="310991"/>
                  </a:cubicBezTo>
                  <a:cubicBezTo>
                    <a:pt x="28511" y="313135"/>
                    <a:pt x="22100" y="314417"/>
                    <a:pt x="15604" y="314801"/>
                  </a:cubicBezTo>
                  <a:cubicBezTo>
                    <a:pt x="9127" y="314801"/>
                    <a:pt x="2365" y="307277"/>
                    <a:pt x="7508" y="305276"/>
                  </a:cubicBezTo>
                  <a:cubicBezTo>
                    <a:pt x="12652" y="303276"/>
                    <a:pt x="17033" y="302800"/>
                    <a:pt x="27415" y="299085"/>
                  </a:cubicBezTo>
                  <a:cubicBezTo>
                    <a:pt x="32778" y="297192"/>
                    <a:pt x="37874" y="294599"/>
                    <a:pt x="42560" y="291370"/>
                  </a:cubicBezTo>
                  <a:cubicBezTo>
                    <a:pt x="35512" y="293389"/>
                    <a:pt x="28311" y="294854"/>
                    <a:pt x="21034" y="295751"/>
                  </a:cubicBezTo>
                  <a:cubicBezTo>
                    <a:pt x="14985" y="296741"/>
                    <a:pt x="8784" y="296015"/>
                    <a:pt x="3127" y="293656"/>
                  </a:cubicBezTo>
                  <a:cubicBezTo>
                    <a:pt x="79" y="292418"/>
                    <a:pt x="-2493" y="286893"/>
                    <a:pt x="4270" y="285083"/>
                  </a:cubicBezTo>
                  <a:cubicBezTo>
                    <a:pt x="13099" y="284210"/>
                    <a:pt x="21777" y="282192"/>
                    <a:pt x="30082" y="279083"/>
                  </a:cubicBezTo>
                  <a:cubicBezTo>
                    <a:pt x="38083" y="275463"/>
                    <a:pt x="43036" y="271653"/>
                    <a:pt x="41322" y="270891"/>
                  </a:cubicBezTo>
                  <a:cubicBezTo>
                    <a:pt x="39607" y="270129"/>
                    <a:pt x="35035" y="272606"/>
                    <a:pt x="27034" y="272034"/>
                  </a:cubicBezTo>
                  <a:cubicBezTo>
                    <a:pt x="19033" y="271463"/>
                    <a:pt x="11604" y="266319"/>
                    <a:pt x="11699" y="262509"/>
                  </a:cubicBezTo>
                  <a:cubicBezTo>
                    <a:pt x="11794" y="258699"/>
                    <a:pt x="13414" y="260604"/>
                    <a:pt x="21224" y="259937"/>
                  </a:cubicBezTo>
                  <a:cubicBezTo>
                    <a:pt x="29616" y="257435"/>
                    <a:pt x="38179" y="255557"/>
                    <a:pt x="46846" y="254318"/>
                  </a:cubicBezTo>
                  <a:cubicBezTo>
                    <a:pt x="55209" y="254634"/>
                    <a:pt x="63563" y="253637"/>
                    <a:pt x="71611" y="251365"/>
                  </a:cubicBezTo>
                  <a:cubicBezTo>
                    <a:pt x="80184" y="248793"/>
                    <a:pt x="99139" y="225933"/>
                    <a:pt x="113807" y="204978"/>
                  </a:cubicBezTo>
                  <a:cubicBezTo>
                    <a:pt x="129685" y="181614"/>
                    <a:pt x="142249" y="156162"/>
                    <a:pt x="151145" y="129350"/>
                  </a:cubicBezTo>
                  <a:cubicBezTo>
                    <a:pt x="159908" y="100775"/>
                    <a:pt x="170195" y="46482"/>
                    <a:pt x="177815" y="27718"/>
                  </a:cubicBezTo>
                  <a:cubicBezTo>
                    <a:pt x="185435" y="8954"/>
                    <a:pt x="198103" y="381"/>
                    <a:pt x="210391" y="0"/>
                  </a:cubicBezTo>
                  <a:cubicBezTo>
                    <a:pt x="224773" y="0"/>
                    <a:pt x="230869" y="18479"/>
                    <a:pt x="227059" y="34766"/>
                  </a:cubicBezTo>
                  <a:cubicBezTo>
                    <a:pt x="220106" y="63818"/>
                    <a:pt x="188197" y="174117"/>
                    <a:pt x="149145" y="2257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38"/>
            <p:cNvSpPr/>
            <p:nvPr/>
          </p:nvSpPr>
          <p:spPr>
            <a:xfrm>
              <a:off x="4825802" y="321035"/>
              <a:ext cx="175746" cy="232044"/>
            </a:xfrm>
            <a:custGeom>
              <a:avLst/>
              <a:gdLst/>
              <a:ahLst/>
              <a:cxnLst/>
              <a:rect l="l" t="t" r="r" b="b"/>
              <a:pathLst>
                <a:path w="175746" h="232044" extrusionOk="0">
                  <a:moveTo>
                    <a:pt x="138467" y="16859"/>
                  </a:moveTo>
                  <a:cubicBezTo>
                    <a:pt x="153040" y="19049"/>
                    <a:pt x="169804" y="26955"/>
                    <a:pt x="172090" y="34956"/>
                  </a:cubicBezTo>
                  <a:cubicBezTo>
                    <a:pt x="178119" y="63828"/>
                    <a:pt x="176672" y="93761"/>
                    <a:pt x="167899" y="121919"/>
                  </a:cubicBezTo>
                  <a:cubicBezTo>
                    <a:pt x="155231" y="155447"/>
                    <a:pt x="140943" y="215931"/>
                    <a:pt x="133609" y="230409"/>
                  </a:cubicBezTo>
                  <a:cubicBezTo>
                    <a:pt x="95890" y="235669"/>
                    <a:pt x="57504" y="228158"/>
                    <a:pt x="24548" y="209073"/>
                  </a:cubicBezTo>
                  <a:cubicBezTo>
                    <a:pt x="24548" y="209073"/>
                    <a:pt x="21500" y="150780"/>
                    <a:pt x="21214" y="131540"/>
                  </a:cubicBezTo>
                  <a:cubicBezTo>
                    <a:pt x="-25840" y="90392"/>
                    <a:pt x="14451" y="39719"/>
                    <a:pt x="54361" y="285"/>
                  </a:cubicBezTo>
                  <a:cubicBezTo>
                    <a:pt x="59152" y="-95"/>
                    <a:pt x="63953" y="-95"/>
                    <a:pt x="68744" y="285"/>
                  </a:cubicBezTo>
                  <a:cubicBezTo>
                    <a:pt x="68744" y="285"/>
                    <a:pt x="33120" y="42481"/>
                    <a:pt x="57885" y="66389"/>
                  </a:cubicBezTo>
                  <a:cubicBezTo>
                    <a:pt x="110940" y="50196"/>
                    <a:pt x="121512" y="26288"/>
                    <a:pt x="138467"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38"/>
            <p:cNvSpPr/>
            <p:nvPr/>
          </p:nvSpPr>
          <p:spPr>
            <a:xfrm>
              <a:off x="4857002" y="155665"/>
              <a:ext cx="128729" cy="159467"/>
            </a:xfrm>
            <a:custGeom>
              <a:avLst/>
              <a:gdLst/>
              <a:ahLst/>
              <a:cxnLst/>
              <a:rect l="l" t="t" r="r" b="b"/>
              <a:pathLst>
                <a:path w="128729" h="159467" extrusionOk="0">
                  <a:moveTo>
                    <a:pt x="2778" y="56785"/>
                  </a:moveTo>
                  <a:lnTo>
                    <a:pt x="2778" y="56785"/>
                  </a:lnTo>
                  <a:cubicBezTo>
                    <a:pt x="8017" y="23352"/>
                    <a:pt x="32210" y="-1889"/>
                    <a:pt x="66691" y="111"/>
                  </a:cubicBezTo>
                  <a:cubicBezTo>
                    <a:pt x="103429" y="2671"/>
                    <a:pt x="131127" y="34525"/>
                    <a:pt x="128565" y="71260"/>
                  </a:cubicBezTo>
                  <a:cubicBezTo>
                    <a:pt x="127165" y="91407"/>
                    <a:pt x="116706" y="109833"/>
                    <a:pt x="100123" y="121364"/>
                  </a:cubicBezTo>
                  <a:cubicBezTo>
                    <a:pt x="98923" y="126444"/>
                    <a:pt x="97133" y="131367"/>
                    <a:pt x="94789" y="136033"/>
                  </a:cubicBezTo>
                  <a:cubicBezTo>
                    <a:pt x="82502" y="150320"/>
                    <a:pt x="50022" y="159274"/>
                    <a:pt x="39354" y="159464"/>
                  </a:cubicBezTo>
                  <a:cubicBezTo>
                    <a:pt x="28686" y="159655"/>
                    <a:pt x="22114" y="150892"/>
                    <a:pt x="13351" y="136509"/>
                  </a:cubicBezTo>
                  <a:cubicBezTo>
                    <a:pt x="-4747" y="106410"/>
                    <a:pt x="-175" y="73168"/>
                    <a:pt x="2778" y="567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38"/>
            <p:cNvSpPr/>
            <p:nvPr/>
          </p:nvSpPr>
          <p:spPr>
            <a:xfrm>
              <a:off x="4862352" y="154515"/>
              <a:ext cx="129836" cy="122323"/>
            </a:xfrm>
            <a:custGeom>
              <a:avLst/>
              <a:gdLst/>
              <a:ahLst/>
              <a:cxnLst/>
              <a:rect l="l" t="t" r="r" b="b"/>
              <a:pathLst>
                <a:path w="129836" h="122323" extrusionOk="0">
                  <a:moveTo>
                    <a:pt x="72104" y="1641"/>
                  </a:moveTo>
                  <a:cubicBezTo>
                    <a:pt x="96298" y="6404"/>
                    <a:pt x="116205" y="13167"/>
                    <a:pt x="122777" y="36979"/>
                  </a:cubicBezTo>
                  <a:cubicBezTo>
                    <a:pt x="127254" y="53362"/>
                    <a:pt x="133159" y="84604"/>
                    <a:pt x="127540" y="97749"/>
                  </a:cubicBezTo>
                  <a:lnTo>
                    <a:pt x="124111" y="107274"/>
                  </a:lnTo>
                  <a:lnTo>
                    <a:pt x="94774" y="122323"/>
                  </a:lnTo>
                  <a:cubicBezTo>
                    <a:pt x="94774" y="122323"/>
                    <a:pt x="81058" y="110988"/>
                    <a:pt x="85249" y="77556"/>
                  </a:cubicBezTo>
                  <a:cubicBezTo>
                    <a:pt x="85125" y="73028"/>
                    <a:pt x="83696" y="68632"/>
                    <a:pt x="81153" y="64887"/>
                  </a:cubicBezTo>
                  <a:cubicBezTo>
                    <a:pt x="79324" y="61752"/>
                    <a:pt x="78000" y="58343"/>
                    <a:pt x="77248" y="54791"/>
                  </a:cubicBezTo>
                  <a:cubicBezTo>
                    <a:pt x="73742" y="45761"/>
                    <a:pt x="66932" y="38404"/>
                    <a:pt x="58198" y="34217"/>
                  </a:cubicBezTo>
                  <a:cubicBezTo>
                    <a:pt x="39443" y="25914"/>
                    <a:pt x="17878" y="26938"/>
                    <a:pt x="0" y="36979"/>
                  </a:cubicBezTo>
                  <a:cubicBezTo>
                    <a:pt x="12630" y="9606"/>
                    <a:pt x="42729" y="-5148"/>
                    <a:pt x="72104" y="16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38"/>
            <p:cNvSpPr/>
            <p:nvPr/>
          </p:nvSpPr>
          <p:spPr>
            <a:xfrm>
              <a:off x="4706279" y="957495"/>
              <a:ext cx="102161" cy="77983"/>
            </a:xfrm>
            <a:custGeom>
              <a:avLst/>
              <a:gdLst/>
              <a:ahLst/>
              <a:cxnLst/>
              <a:rect l="l" t="t" r="r" b="b"/>
              <a:pathLst>
                <a:path w="102161" h="77983" extrusionOk="0">
                  <a:moveTo>
                    <a:pt x="94827" y="0"/>
                  </a:moveTo>
                  <a:cubicBezTo>
                    <a:pt x="82540" y="9525"/>
                    <a:pt x="63490" y="3048"/>
                    <a:pt x="62537" y="4000"/>
                  </a:cubicBezTo>
                  <a:cubicBezTo>
                    <a:pt x="48212" y="16225"/>
                    <a:pt x="33229" y="27671"/>
                    <a:pt x="17674" y="38290"/>
                  </a:cubicBezTo>
                  <a:cubicBezTo>
                    <a:pt x="10054" y="44291"/>
                    <a:pt x="-1852" y="52292"/>
                    <a:pt x="243" y="63913"/>
                  </a:cubicBezTo>
                  <a:cubicBezTo>
                    <a:pt x="4149" y="84487"/>
                    <a:pt x="37201" y="78200"/>
                    <a:pt x="49678" y="71819"/>
                  </a:cubicBezTo>
                  <a:cubicBezTo>
                    <a:pt x="62156" y="65437"/>
                    <a:pt x="72348" y="55054"/>
                    <a:pt x="84159" y="47720"/>
                  </a:cubicBezTo>
                  <a:cubicBezTo>
                    <a:pt x="92541" y="42481"/>
                    <a:pt x="100827" y="39815"/>
                    <a:pt x="102161" y="28670"/>
                  </a:cubicBezTo>
                  <a:cubicBezTo>
                    <a:pt x="101856" y="18691"/>
                    <a:pt x="99351" y="8901"/>
                    <a:pt x="94827"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38"/>
            <p:cNvSpPr/>
            <p:nvPr/>
          </p:nvSpPr>
          <p:spPr>
            <a:xfrm>
              <a:off x="4706713" y="982355"/>
              <a:ext cx="101737" cy="53117"/>
            </a:xfrm>
            <a:custGeom>
              <a:avLst/>
              <a:gdLst/>
              <a:ahLst/>
              <a:cxnLst/>
              <a:rect l="l" t="t" r="r" b="b"/>
              <a:pathLst>
                <a:path w="101737" h="53117" extrusionOk="0">
                  <a:moveTo>
                    <a:pt x="101537" y="0"/>
                  </a:moveTo>
                  <a:cubicBezTo>
                    <a:pt x="99917" y="10192"/>
                    <a:pt x="92012" y="12954"/>
                    <a:pt x="83344" y="18193"/>
                  </a:cubicBezTo>
                  <a:cubicBezTo>
                    <a:pt x="71438" y="25622"/>
                    <a:pt x="60865" y="36385"/>
                    <a:pt x="48387" y="42672"/>
                  </a:cubicBezTo>
                  <a:cubicBezTo>
                    <a:pt x="35909" y="48958"/>
                    <a:pt x="8096" y="54292"/>
                    <a:pt x="0" y="39624"/>
                  </a:cubicBezTo>
                  <a:cubicBezTo>
                    <a:pt x="4382" y="59531"/>
                    <a:pt x="36862" y="53245"/>
                    <a:pt x="49244" y="46958"/>
                  </a:cubicBezTo>
                  <a:cubicBezTo>
                    <a:pt x="61627" y="40672"/>
                    <a:pt x="71914" y="30194"/>
                    <a:pt x="83725" y="22860"/>
                  </a:cubicBezTo>
                  <a:cubicBezTo>
                    <a:pt x="92107" y="17621"/>
                    <a:pt x="100394" y="14954"/>
                    <a:pt x="101727" y="3810"/>
                  </a:cubicBezTo>
                  <a:cubicBezTo>
                    <a:pt x="101765" y="2537"/>
                    <a:pt x="101698" y="1263"/>
                    <a:pt x="1015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38"/>
            <p:cNvSpPr/>
            <p:nvPr/>
          </p:nvSpPr>
          <p:spPr>
            <a:xfrm>
              <a:off x="4655133" y="923967"/>
              <a:ext cx="93585" cy="72574"/>
            </a:xfrm>
            <a:custGeom>
              <a:avLst/>
              <a:gdLst/>
              <a:ahLst/>
              <a:cxnLst/>
              <a:rect l="l" t="t" r="r" b="b"/>
              <a:pathLst>
                <a:path w="93585" h="72574" extrusionOk="0">
                  <a:moveTo>
                    <a:pt x="86251" y="0"/>
                  </a:moveTo>
                  <a:cubicBezTo>
                    <a:pt x="75011" y="9525"/>
                    <a:pt x="57676" y="4001"/>
                    <a:pt x="57200" y="4858"/>
                  </a:cubicBezTo>
                  <a:cubicBezTo>
                    <a:pt x="44141" y="16067"/>
                    <a:pt x="30434" y="26499"/>
                    <a:pt x="16147" y="36100"/>
                  </a:cubicBezTo>
                  <a:cubicBezTo>
                    <a:pt x="9194" y="41624"/>
                    <a:pt x="-1760" y="49054"/>
                    <a:pt x="240" y="59627"/>
                  </a:cubicBezTo>
                  <a:cubicBezTo>
                    <a:pt x="3764" y="78677"/>
                    <a:pt x="34054" y="72676"/>
                    <a:pt x="45484" y="66866"/>
                  </a:cubicBezTo>
                  <a:cubicBezTo>
                    <a:pt x="56914" y="61055"/>
                    <a:pt x="66248" y="51530"/>
                    <a:pt x="77012" y="44768"/>
                  </a:cubicBezTo>
                  <a:cubicBezTo>
                    <a:pt x="84727" y="40005"/>
                    <a:pt x="92347" y="37529"/>
                    <a:pt x="93585" y="27813"/>
                  </a:cubicBezTo>
                  <a:cubicBezTo>
                    <a:pt x="93195" y="18119"/>
                    <a:pt x="90690" y="8627"/>
                    <a:pt x="86251"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38"/>
            <p:cNvSpPr/>
            <p:nvPr/>
          </p:nvSpPr>
          <p:spPr>
            <a:xfrm>
              <a:off x="4655564" y="947875"/>
              <a:ext cx="93179" cy="48581"/>
            </a:xfrm>
            <a:custGeom>
              <a:avLst/>
              <a:gdLst/>
              <a:ahLst/>
              <a:cxnLst/>
              <a:rect l="l" t="t" r="r" b="b"/>
              <a:pathLst>
                <a:path w="93179" h="48581" extrusionOk="0">
                  <a:moveTo>
                    <a:pt x="92964" y="0"/>
                  </a:moveTo>
                  <a:cubicBezTo>
                    <a:pt x="91535" y="9525"/>
                    <a:pt x="84011" y="11906"/>
                    <a:pt x="76391" y="16573"/>
                  </a:cubicBezTo>
                  <a:cubicBezTo>
                    <a:pt x="65342" y="23431"/>
                    <a:pt x="55721" y="33242"/>
                    <a:pt x="44291" y="39052"/>
                  </a:cubicBezTo>
                  <a:cubicBezTo>
                    <a:pt x="32861" y="44863"/>
                    <a:pt x="7430" y="49721"/>
                    <a:pt x="0" y="36195"/>
                  </a:cubicBezTo>
                  <a:cubicBezTo>
                    <a:pt x="4001" y="54483"/>
                    <a:pt x="33719" y="48673"/>
                    <a:pt x="45053" y="42958"/>
                  </a:cubicBezTo>
                  <a:cubicBezTo>
                    <a:pt x="56388" y="37243"/>
                    <a:pt x="65818" y="27623"/>
                    <a:pt x="76581" y="20860"/>
                  </a:cubicBezTo>
                  <a:cubicBezTo>
                    <a:pt x="84296" y="16097"/>
                    <a:pt x="91916" y="13621"/>
                    <a:pt x="93154" y="3905"/>
                  </a:cubicBezTo>
                  <a:cubicBezTo>
                    <a:pt x="93221" y="2600"/>
                    <a:pt x="93154" y="1293"/>
                    <a:pt x="9296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38"/>
            <p:cNvSpPr/>
            <p:nvPr/>
          </p:nvSpPr>
          <p:spPr>
            <a:xfrm>
              <a:off x="4689759" y="550206"/>
              <a:ext cx="222664" cy="383543"/>
            </a:xfrm>
            <a:custGeom>
              <a:avLst/>
              <a:gdLst/>
              <a:ahLst/>
              <a:cxnLst/>
              <a:rect l="l" t="t" r="r" b="b"/>
              <a:pathLst>
                <a:path w="222664" h="383543" extrusionOk="0">
                  <a:moveTo>
                    <a:pt x="221266" y="14097"/>
                  </a:moveTo>
                  <a:cubicBezTo>
                    <a:pt x="188014" y="18477"/>
                    <a:pt x="154200" y="13599"/>
                    <a:pt x="123539" y="0"/>
                  </a:cubicBezTo>
                  <a:cubicBezTo>
                    <a:pt x="124111" y="10287"/>
                    <a:pt x="124682" y="19050"/>
                    <a:pt x="124682" y="19050"/>
                  </a:cubicBezTo>
                  <a:cubicBezTo>
                    <a:pt x="84963" y="47625"/>
                    <a:pt x="5144" y="94488"/>
                    <a:pt x="0" y="127064"/>
                  </a:cubicBezTo>
                  <a:cubicBezTo>
                    <a:pt x="5144" y="230124"/>
                    <a:pt x="20860" y="377381"/>
                    <a:pt x="25337" y="379571"/>
                  </a:cubicBezTo>
                  <a:cubicBezTo>
                    <a:pt x="37814" y="385477"/>
                    <a:pt x="46482" y="384524"/>
                    <a:pt x="52388" y="378523"/>
                  </a:cubicBezTo>
                  <a:cubicBezTo>
                    <a:pt x="52388" y="378523"/>
                    <a:pt x="77438" y="291179"/>
                    <a:pt x="70104" y="163068"/>
                  </a:cubicBezTo>
                  <a:cubicBezTo>
                    <a:pt x="70104" y="163068"/>
                    <a:pt x="209169" y="101537"/>
                    <a:pt x="218218" y="67818"/>
                  </a:cubicBezTo>
                  <a:cubicBezTo>
                    <a:pt x="222285" y="54246"/>
                    <a:pt x="223581" y="39992"/>
                    <a:pt x="222028" y="25908"/>
                  </a:cubicBezTo>
                  <a:cubicBezTo>
                    <a:pt x="222028" y="22289"/>
                    <a:pt x="221742" y="18193"/>
                    <a:pt x="221266" y="14097"/>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38"/>
            <p:cNvSpPr/>
            <p:nvPr/>
          </p:nvSpPr>
          <p:spPr>
            <a:xfrm>
              <a:off x="4750147" y="550873"/>
              <a:ext cx="221772" cy="415907"/>
            </a:xfrm>
            <a:custGeom>
              <a:avLst/>
              <a:gdLst/>
              <a:ahLst/>
              <a:cxnLst/>
              <a:rect l="l" t="t" r="r" b="b"/>
              <a:pathLst>
                <a:path w="221772" h="415907" extrusionOk="0">
                  <a:moveTo>
                    <a:pt x="207074" y="0"/>
                  </a:moveTo>
                  <a:cubicBezTo>
                    <a:pt x="180670" y="11879"/>
                    <a:pt x="151372" y="15786"/>
                    <a:pt x="122777" y="11240"/>
                  </a:cubicBezTo>
                  <a:cubicBezTo>
                    <a:pt x="122777" y="25051"/>
                    <a:pt x="124683" y="50959"/>
                    <a:pt x="124683" y="50959"/>
                  </a:cubicBezTo>
                  <a:cubicBezTo>
                    <a:pt x="84963" y="79058"/>
                    <a:pt x="5239" y="126397"/>
                    <a:pt x="0" y="158972"/>
                  </a:cubicBezTo>
                  <a:cubicBezTo>
                    <a:pt x="5239" y="262128"/>
                    <a:pt x="14859" y="411385"/>
                    <a:pt x="19050" y="413290"/>
                  </a:cubicBezTo>
                  <a:cubicBezTo>
                    <a:pt x="29956" y="417859"/>
                    <a:pt x="42463" y="416377"/>
                    <a:pt x="52007" y="409385"/>
                  </a:cubicBezTo>
                  <a:cubicBezTo>
                    <a:pt x="52007" y="409385"/>
                    <a:pt x="77058" y="323183"/>
                    <a:pt x="69818" y="195072"/>
                  </a:cubicBezTo>
                  <a:cubicBezTo>
                    <a:pt x="69818" y="192596"/>
                    <a:pt x="188976" y="133922"/>
                    <a:pt x="204026" y="118872"/>
                  </a:cubicBezTo>
                  <a:cubicBezTo>
                    <a:pt x="219075" y="103823"/>
                    <a:pt x="222123" y="80296"/>
                    <a:pt x="221742" y="58388"/>
                  </a:cubicBezTo>
                  <a:cubicBezTo>
                    <a:pt x="220914" y="38124"/>
                    <a:pt x="215922" y="18248"/>
                    <a:pt x="20707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38"/>
            <p:cNvSpPr/>
            <p:nvPr/>
          </p:nvSpPr>
          <p:spPr>
            <a:xfrm>
              <a:off x="4667800" y="524108"/>
              <a:ext cx="331739" cy="305664"/>
            </a:xfrm>
            <a:custGeom>
              <a:avLst/>
              <a:gdLst/>
              <a:ahLst/>
              <a:cxnLst/>
              <a:rect l="l" t="t" r="r" b="b"/>
              <a:pathLst>
                <a:path w="331739" h="305664" extrusionOk="0">
                  <a:moveTo>
                    <a:pt x="318663" y="48673"/>
                  </a:moveTo>
                  <a:cubicBezTo>
                    <a:pt x="318663" y="48673"/>
                    <a:pt x="362668" y="126682"/>
                    <a:pt x="289230" y="166783"/>
                  </a:cubicBezTo>
                  <a:cubicBezTo>
                    <a:pt x="211697" y="209169"/>
                    <a:pt x="164548" y="219075"/>
                    <a:pt x="164548" y="219075"/>
                  </a:cubicBezTo>
                  <a:lnTo>
                    <a:pt x="152928" y="221837"/>
                  </a:lnTo>
                  <a:cubicBezTo>
                    <a:pt x="156595" y="248732"/>
                    <a:pt x="156595" y="276000"/>
                    <a:pt x="152928" y="302895"/>
                  </a:cubicBezTo>
                  <a:cubicBezTo>
                    <a:pt x="152928" y="302895"/>
                    <a:pt x="97587" y="321945"/>
                    <a:pt x="27102" y="260128"/>
                  </a:cubicBezTo>
                  <a:lnTo>
                    <a:pt x="3766" y="184880"/>
                  </a:lnTo>
                  <a:lnTo>
                    <a:pt x="814" y="164592"/>
                  </a:lnTo>
                  <a:cubicBezTo>
                    <a:pt x="-1958" y="150729"/>
                    <a:pt x="2452" y="136403"/>
                    <a:pt x="12529" y="126492"/>
                  </a:cubicBezTo>
                  <a:cubicBezTo>
                    <a:pt x="29484" y="111157"/>
                    <a:pt x="83110" y="71914"/>
                    <a:pt x="116447" y="49435"/>
                  </a:cubicBezTo>
                  <a:cubicBezTo>
                    <a:pt x="149785" y="26956"/>
                    <a:pt x="176454" y="5429"/>
                    <a:pt x="176454" y="5429"/>
                  </a:cubicBezTo>
                  <a:lnTo>
                    <a:pt x="182265" y="0"/>
                  </a:lnTo>
                  <a:cubicBezTo>
                    <a:pt x="182265" y="0"/>
                    <a:pt x="221794" y="31528"/>
                    <a:pt x="294088" y="20955"/>
                  </a:cubicBezTo>
                  <a:cubicBezTo>
                    <a:pt x="303709" y="28824"/>
                    <a:pt x="312005" y="38181"/>
                    <a:pt x="318663" y="486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38"/>
            <p:cNvSpPr/>
            <p:nvPr/>
          </p:nvSpPr>
          <p:spPr>
            <a:xfrm>
              <a:off x="4934583" y="344330"/>
              <a:ext cx="115253" cy="404460"/>
            </a:xfrm>
            <a:custGeom>
              <a:avLst/>
              <a:gdLst/>
              <a:ahLst/>
              <a:cxnLst/>
              <a:rect l="l" t="t" r="r" b="b"/>
              <a:pathLst>
                <a:path w="115253" h="404460" extrusionOk="0">
                  <a:moveTo>
                    <a:pt x="8160" y="344370"/>
                  </a:moveTo>
                  <a:cubicBezTo>
                    <a:pt x="14904" y="338294"/>
                    <a:pt x="22029" y="332663"/>
                    <a:pt x="29496" y="327511"/>
                  </a:cubicBezTo>
                  <a:cubicBezTo>
                    <a:pt x="37392" y="323547"/>
                    <a:pt x="44622" y="318373"/>
                    <a:pt x="50927" y="312175"/>
                  </a:cubicBezTo>
                  <a:cubicBezTo>
                    <a:pt x="57690" y="305413"/>
                    <a:pt x="67691" y="277123"/>
                    <a:pt x="72930" y="249501"/>
                  </a:cubicBezTo>
                  <a:cubicBezTo>
                    <a:pt x="77683" y="218583"/>
                    <a:pt x="77140" y="187081"/>
                    <a:pt x="71311" y="156346"/>
                  </a:cubicBezTo>
                  <a:cubicBezTo>
                    <a:pt x="62186" y="119587"/>
                    <a:pt x="49851" y="83699"/>
                    <a:pt x="34449" y="49095"/>
                  </a:cubicBezTo>
                  <a:cubicBezTo>
                    <a:pt x="24924" y="28330"/>
                    <a:pt x="30163" y="15757"/>
                    <a:pt x="39116" y="6518"/>
                  </a:cubicBezTo>
                  <a:cubicBezTo>
                    <a:pt x="49594" y="-4245"/>
                    <a:pt x="60548" y="-3959"/>
                    <a:pt x="73026" y="24997"/>
                  </a:cubicBezTo>
                  <a:cubicBezTo>
                    <a:pt x="90609" y="65456"/>
                    <a:pt x="103610" y="107756"/>
                    <a:pt x="111792" y="151108"/>
                  </a:cubicBezTo>
                  <a:cubicBezTo>
                    <a:pt x="116821" y="182699"/>
                    <a:pt x="116364" y="214919"/>
                    <a:pt x="110459" y="246358"/>
                  </a:cubicBezTo>
                  <a:cubicBezTo>
                    <a:pt x="105277" y="273851"/>
                    <a:pt x="96809" y="300618"/>
                    <a:pt x="85218" y="326082"/>
                  </a:cubicBezTo>
                  <a:cubicBezTo>
                    <a:pt x="81979" y="333511"/>
                    <a:pt x="81407" y="339798"/>
                    <a:pt x="76931" y="354657"/>
                  </a:cubicBezTo>
                  <a:cubicBezTo>
                    <a:pt x="72673" y="369631"/>
                    <a:pt x="64862" y="383357"/>
                    <a:pt x="54166" y="394662"/>
                  </a:cubicBezTo>
                  <a:cubicBezTo>
                    <a:pt x="44641" y="403520"/>
                    <a:pt x="39783" y="405235"/>
                    <a:pt x="37116" y="404187"/>
                  </a:cubicBezTo>
                  <a:cubicBezTo>
                    <a:pt x="34449" y="403139"/>
                    <a:pt x="34068" y="399329"/>
                    <a:pt x="37973" y="394662"/>
                  </a:cubicBezTo>
                  <a:cubicBezTo>
                    <a:pt x="44631" y="387879"/>
                    <a:pt x="50051" y="379980"/>
                    <a:pt x="53976" y="371326"/>
                  </a:cubicBezTo>
                  <a:cubicBezTo>
                    <a:pt x="53976" y="371326"/>
                    <a:pt x="45974" y="381708"/>
                    <a:pt x="40640" y="387518"/>
                  </a:cubicBezTo>
                  <a:cubicBezTo>
                    <a:pt x="35887" y="392688"/>
                    <a:pt x="30430" y="397176"/>
                    <a:pt x="24448" y="400853"/>
                  </a:cubicBezTo>
                  <a:cubicBezTo>
                    <a:pt x="18638" y="404377"/>
                    <a:pt x="9494" y="400282"/>
                    <a:pt x="13304" y="395614"/>
                  </a:cubicBezTo>
                  <a:cubicBezTo>
                    <a:pt x="17114" y="390947"/>
                    <a:pt x="21305" y="388280"/>
                    <a:pt x="29115" y="379612"/>
                  </a:cubicBezTo>
                  <a:cubicBezTo>
                    <a:pt x="33306" y="375022"/>
                    <a:pt x="36926" y="369936"/>
                    <a:pt x="39878" y="364468"/>
                  </a:cubicBezTo>
                  <a:cubicBezTo>
                    <a:pt x="34335" y="369996"/>
                    <a:pt x="28344" y="375060"/>
                    <a:pt x="21971" y="379612"/>
                  </a:cubicBezTo>
                  <a:cubicBezTo>
                    <a:pt x="17047" y="383554"/>
                    <a:pt x="11094" y="386000"/>
                    <a:pt x="4827" y="386661"/>
                  </a:cubicBezTo>
                  <a:cubicBezTo>
                    <a:pt x="1588" y="386661"/>
                    <a:pt x="-2889" y="382851"/>
                    <a:pt x="2540" y="377707"/>
                  </a:cubicBezTo>
                  <a:cubicBezTo>
                    <a:pt x="10370" y="372249"/>
                    <a:pt x="17504" y="365851"/>
                    <a:pt x="23781" y="358657"/>
                  </a:cubicBezTo>
                  <a:cubicBezTo>
                    <a:pt x="29687" y="351133"/>
                    <a:pt x="32735" y="345037"/>
                    <a:pt x="30830" y="345132"/>
                  </a:cubicBezTo>
                  <a:cubicBezTo>
                    <a:pt x="28925" y="345227"/>
                    <a:pt x="25781" y="349990"/>
                    <a:pt x="18257" y="353419"/>
                  </a:cubicBezTo>
                  <a:cubicBezTo>
                    <a:pt x="10732" y="356848"/>
                    <a:pt x="1969" y="355705"/>
                    <a:pt x="445" y="351514"/>
                  </a:cubicBezTo>
                  <a:cubicBezTo>
                    <a:pt x="-1079" y="347323"/>
                    <a:pt x="1302" y="348847"/>
                    <a:pt x="8160" y="34437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38"/>
            <p:cNvSpPr/>
            <p:nvPr/>
          </p:nvSpPr>
          <p:spPr>
            <a:xfrm>
              <a:off x="4957330" y="339243"/>
              <a:ext cx="69518" cy="88698"/>
            </a:xfrm>
            <a:custGeom>
              <a:avLst/>
              <a:gdLst/>
              <a:ahLst/>
              <a:cxnLst/>
              <a:rect l="l" t="t" r="r" b="b"/>
              <a:pathLst>
                <a:path w="69518" h="88698" extrusionOk="0">
                  <a:moveTo>
                    <a:pt x="69519" y="69040"/>
                  </a:moveTo>
                  <a:cubicBezTo>
                    <a:pt x="69519" y="69040"/>
                    <a:pt x="42848" y="92757"/>
                    <a:pt x="13130" y="88090"/>
                  </a:cubicBezTo>
                  <a:lnTo>
                    <a:pt x="1320" y="38179"/>
                  </a:lnTo>
                  <a:cubicBezTo>
                    <a:pt x="1320" y="38179"/>
                    <a:pt x="-6491" y="11985"/>
                    <a:pt x="15893" y="2079"/>
                  </a:cubicBezTo>
                  <a:cubicBezTo>
                    <a:pt x="38277" y="-7827"/>
                    <a:pt x="59898" y="18177"/>
                    <a:pt x="69519" y="6904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38"/>
            <p:cNvSpPr/>
            <p:nvPr/>
          </p:nvSpPr>
          <p:spPr>
            <a:xfrm>
              <a:off x="4820537" y="320915"/>
              <a:ext cx="59626" cy="62603"/>
            </a:xfrm>
            <a:custGeom>
              <a:avLst/>
              <a:gdLst/>
              <a:ahLst/>
              <a:cxnLst/>
              <a:rect l="l" t="t" r="r" b="b"/>
              <a:pathLst>
                <a:path w="59626" h="62603" extrusionOk="0">
                  <a:moveTo>
                    <a:pt x="59627" y="405"/>
                  </a:moveTo>
                  <a:cubicBezTo>
                    <a:pt x="59627" y="405"/>
                    <a:pt x="31052" y="-8358"/>
                    <a:pt x="0" y="55650"/>
                  </a:cubicBezTo>
                  <a:lnTo>
                    <a:pt x="11430" y="62603"/>
                  </a:lnTo>
                  <a:cubicBezTo>
                    <a:pt x="25775" y="40593"/>
                    <a:pt x="41891" y="19791"/>
                    <a:pt x="59627" y="40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38"/>
            <p:cNvSpPr/>
            <p:nvPr/>
          </p:nvSpPr>
          <p:spPr>
            <a:xfrm>
              <a:off x="2491198" y="3393133"/>
              <a:ext cx="385953" cy="222884"/>
            </a:xfrm>
            <a:custGeom>
              <a:avLst/>
              <a:gdLst/>
              <a:ahLst/>
              <a:cxnLst/>
              <a:rect l="l" t="t" r="r" b="b"/>
              <a:pathLst>
                <a:path w="385953" h="222884" extrusionOk="0">
                  <a:moveTo>
                    <a:pt x="192976" y="222885"/>
                  </a:moveTo>
                  <a:lnTo>
                    <a:pt x="0" y="111443"/>
                  </a:lnTo>
                  <a:lnTo>
                    <a:pt x="192976" y="0"/>
                  </a:lnTo>
                  <a:lnTo>
                    <a:pt x="385953" y="111443"/>
                  </a:lnTo>
                  <a:lnTo>
                    <a:pt x="192976" y="222885"/>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38"/>
            <p:cNvSpPr/>
            <p:nvPr/>
          </p:nvSpPr>
          <p:spPr>
            <a:xfrm>
              <a:off x="2797046" y="3214634"/>
              <a:ext cx="385953" cy="222789"/>
            </a:xfrm>
            <a:custGeom>
              <a:avLst/>
              <a:gdLst/>
              <a:ahLst/>
              <a:cxnLst/>
              <a:rect l="l" t="t" r="r" b="b"/>
              <a:pathLst>
                <a:path w="385953" h="222789" extrusionOk="0">
                  <a:moveTo>
                    <a:pt x="192976" y="222790"/>
                  </a:moveTo>
                  <a:lnTo>
                    <a:pt x="0" y="111443"/>
                  </a:lnTo>
                  <a:lnTo>
                    <a:pt x="192976" y="0"/>
                  </a:lnTo>
                  <a:lnTo>
                    <a:pt x="385953" y="111443"/>
                  </a:lnTo>
                  <a:lnTo>
                    <a:pt x="192976" y="222790"/>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38"/>
            <p:cNvSpPr/>
            <p:nvPr/>
          </p:nvSpPr>
          <p:spPr>
            <a:xfrm>
              <a:off x="2911632" y="2431203"/>
              <a:ext cx="385953" cy="222884"/>
            </a:xfrm>
            <a:custGeom>
              <a:avLst/>
              <a:gdLst/>
              <a:ahLst/>
              <a:cxnLst/>
              <a:rect l="l" t="t" r="r" b="b"/>
              <a:pathLst>
                <a:path w="385953" h="222884" extrusionOk="0">
                  <a:moveTo>
                    <a:pt x="192977" y="222885"/>
                  </a:moveTo>
                  <a:lnTo>
                    <a:pt x="0" y="111442"/>
                  </a:lnTo>
                  <a:lnTo>
                    <a:pt x="192977" y="0"/>
                  </a:lnTo>
                  <a:lnTo>
                    <a:pt x="385953" y="111442"/>
                  </a:lnTo>
                  <a:lnTo>
                    <a:pt x="192977" y="222885"/>
                  </a:lnTo>
                  <a:close/>
                </a:path>
              </a:pathLst>
            </a:custGeom>
            <a:solidFill>
              <a:srgbClr val="70B6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38"/>
            <p:cNvSpPr/>
            <p:nvPr/>
          </p:nvSpPr>
          <p:spPr>
            <a:xfrm>
              <a:off x="2911632" y="2542645"/>
              <a:ext cx="192976" cy="830294"/>
            </a:xfrm>
            <a:custGeom>
              <a:avLst/>
              <a:gdLst/>
              <a:ahLst/>
              <a:cxnLst/>
              <a:rect l="l" t="t" r="r" b="b"/>
              <a:pathLst>
                <a:path w="192976" h="830294" extrusionOk="0">
                  <a:moveTo>
                    <a:pt x="192977" y="830294"/>
                  </a:moveTo>
                  <a:lnTo>
                    <a:pt x="0" y="718852"/>
                  </a:lnTo>
                  <a:lnTo>
                    <a:pt x="0" y="0"/>
                  </a:lnTo>
                  <a:lnTo>
                    <a:pt x="192977" y="111442"/>
                  </a:lnTo>
                  <a:lnTo>
                    <a:pt x="192977" y="830294"/>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38"/>
            <p:cNvSpPr/>
            <p:nvPr/>
          </p:nvSpPr>
          <p:spPr>
            <a:xfrm>
              <a:off x="3104608" y="2542645"/>
              <a:ext cx="192976" cy="830294"/>
            </a:xfrm>
            <a:custGeom>
              <a:avLst/>
              <a:gdLst/>
              <a:ahLst/>
              <a:cxnLst/>
              <a:rect l="l" t="t" r="r" b="b"/>
              <a:pathLst>
                <a:path w="192976" h="830294" extrusionOk="0">
                  <a:moveTo>
                    <a:pt x="192977" y="718852"/>
                  </a:moveTo>
                  <a:lnTo>
                    <a:pt x="0" y="830294"/>
                  </a:lnTo>
                  <a:lnTo>
                    <a:pt x="0" y="111442"/>
                  </a:lnTo>
                  <a:lnTo>
                    <a:pt x="192977" y="0"/>
                  </a:lnTo>
                  <a:lnTo>
                    <a:pt x="192977" y="718852"/>
                  </a:lnTo>
                  <a:close/>
                </a:path>
              </a:pathLst>
            </a:custGeom>
            <a:solidFill>
              <a:srgbClr val="3E7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38"/>
            <p:cNvSpPr/>
            <p:nvPr/>
          </p:nvSpPr>
          <p:spPr>
            <a:xfrm>
              <a:off x="2622167" y="2797249"/>
              <a:ext cx="385953" cy="222789"/>
            </a:xfrm>
            <a:custGeom>
              <a:avLst/>
              <a:gdLst/>
              <a:ahLst/>
              <a:cxnLst/>
              <a:rect l="l" t="t" r="r" b="b"/>
              <a:pathLst>
                <a:path w="385953" h="222789" extrusionOk="0">
                  <a:moveTo>
                    <a:pt x="192976" y="222790"/>
                  </a:moveTo>
                  <a:lnTo>
                    <a:pt x="0" y="111347"/>
                  </a:lnTo>
                  <a:lnTo>
                    <a:pt x="192976" y="0"/>
                  </a:lnTo>
                  <a:lnTo>
                    <a:pt x="385953" y="111347"/>
                  </a:lnTo>
                  <a:lnTo>
                    <a:pt x="192976" y="222790"/>
                  </a:ln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38"/>
            <p:cNvSpPr/>
            <p:nvPr/>
          </p:nvSpPr>
          <p:spPr>
            <a:xfrm>
              <a:off x="2622167" y="2908596"/>
              <a:ext cx="192976" cy="630555"/>
            </a:xfrm>
            <a:custGeom>
              <a:avLst/>
              <a:gdLst/>
              <a:ahLst/>
              <a:cxnLst/>
              <a:rect l="l" t="t" r="r" b="b"/>
              <a:pathLst>
                <a:path w="192976" h="630555" extrusionOk="0">
                  <a:moveTo>
                    <a:pt x="192976" y="630555"/>
                  </a:moveTo>
                  <a:lnTo>
                    <a:pt x="0" y="519113"/>
                  </a:lnTo>
                  <a:lnTo>
                    <a:pt x="0" y="0"/>
                  </a:lnTo>
                  <a:lnTo>
                    <a:pt x="192976" y="111443"/>
                  </a:lnTo>
                  <a:lnTo>
                    <a:pt x="192976" y="630555"/>
                  </a:ln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38"/>
            <p:cNvSpPr/>
            <p:nvPr/>
          </p:nvSpPr>
          <p:spPr>
            <a:xfrm>
              <a:off x="2622167" y="2908596"/>
              <a:ext cx="192976" cy="630555"/>
            </a:xfrm>
            <a:custGeom>
              <a:avLst/>
              <a:gdLst/>
              <a:ahLst/>
              <a:cxnLst/>
              <a:rect l="l" t="t" r="r" b="b"/>
              <a:pathLst>
                <a:path w="192976" h="630555" extrusionOk="0">
                  <a:moveTo>
                    <a:pt x="192976" y="630555"/>
                  </a:moveTo>
                  <a:lnTo>
                    <a:pt x="0" y="519113"/>
                  </a:lnTo>
                  <a:lnTo>
                    <a:pt x="0" y="0"/>
                  </a:lnTo>
                  <a:lnTo>
                    <a:pt x="192976" y="111443"/>
                  </a:lnTo>
                  <a:lnTo>
                    <a:pt x="192976" y="630555"/>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38"/>
            <p:cNvSpPr/>
            <p:nvPr/>
          </p:nvSpPr>
          <p:spPr>
            <a:xfrm>
              <a:off x="2815143" y="2908596"/>
              <a:ext cx="192976" cy="630555"/>
            </a:xfrm>
            <a:custGeom>
              <a:avLst/>
              <a:gdLst/>
              <a:ahLst/>
              <a:cxnLst/>
              <a:rect l="l" t="t" r="r" b="b"/>
              <a:pathLst>
                <a:path w="192976" h="630555" extrusionOk="0">
                  <a:moveTo>
                    <a:pt x="192977" y="519113"/>
                  </a:moveTo>
                  <a:lnTo>
                    <a:pt x="0" y="630555"/>
                  </a:lnTo>
                  <a:lnTo>
                    <a:pt x="0" y="111443"/>
                  </a:lnTo>
                  <a:lnTo>
                    <a:pt x="192977" y="0"/>
                  </a:lnTo>
                  <a:lnTo>
                    <a:pt x="192977" y="519113"/>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38"/>
            <p:cNvSpPr/>
            <p:nvPr/>
          </p:nvSpPr>
          <p:spPr>
            <a:xfrm>
              <a:off x="2244025" y="3539151"/>
              <a:ext cx="385953" cy="222884"/>
            </a:xfrm>
            <a:custGeom>
              <a:avLst/>
              <a:gdLst/>
              <a:ahLst/>
              <a:cxnLst/>
              <a:rect l="l" t="t" r="r" b="b"/>
              <a:pathLst>
                <a:path w="385953" h="222884" extrusionOk="0">
                  <a:moveTo>
                    <a:pt x="192977" y="222885"/>
                  </a:moveTo>
                  <a:lnTo>
                    <a:pt x="0" y="111442"/>
                  </a:lnTo>
                  <a:lnTo>
                    <a:pt x="192977" y="0"/>
                  </a:lnTo>
                  <a:lnTo>
                    <a:pt x="385953" y="111442"/>
                  </a:lnTo>
                  <a:lnTo>
                    <a:pt x="192977" y="222885"/>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38"/>
            <p:cNvSpPr/>
            <p:nvPr/>
          </p:nvSpPr>
          <p:spPr>
            <a:xfrm>
              <a:off x="2313938" y="3177773"/>
              <a:ext cx="385953" cy="222789"/>
            </a:xfrm>
            <a:custGeom>
              <a:avLst/>
              <a:gdLst/>
              <a:ahLst/>
              <a:cxnLst/>
              <a:rect l="l" t="t" r="r" b="b"/>
              <a:pathLst>
                <a:path w="385953" h="222789" extrusionOk="0">
                  <a:moveTo>
                    <a:pt x="192977" y="222790"/>
                  </a:moveTo>
                  <a:lnTo>
                    <a:pt x="0" y="111347"/>
                  </a:lnTo>
                  <a:lnTo>
                    <a:pt x="192977" y="0"/>
                  </a:lnTo>
                  <a:lnTo>
                    <a:pt x="385953" y="111347"/>
                  </a:lnTo>
                  <a:lnTo>
                    <a:pt x="192977" y="222790"/>
                  </a:lnTo>
                  <a:close/>
                </a:path>
              </a:pathLst>
            </a:custGeom>
            <a:solidFill>
              <a:srgbClr val="B7E2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38"/>
            <p:cNvSpPr/>
            <p:nvPr/>
          </p:nvSpPr>
          <p:spPr>
            <a:xfrm>
              <a:off x="2313938" y="3289120"/>
              <a:ext cx="192976" cy="430815"/>
            </a:xfrm>
            <a:custGeom>
              <a:avLst/>
              <a:gdLst/>
              <a:ahLst/>
              <a:cxnLst/>
              <a:rect l="l" t="t" r="r" b="b"/>
              <a:pathLst>
                <a:path w="192976" h="430815" extrusionOk="0">
                  <a:moveTo>
                    <a:pt x="192977" y="430816"/>
                  </a:moveTo>
                  <a:lnTo>
                    <a:pt x="0" y="319468"/>
                  </a:lnTo>
                  <a:lnTo>
                    <a:pt x="0" y="0"/>
                  </a:lnTo>
                  <a:lnTo>
                    <a:pt x="192977" y="111442"/>
                  </a:lnTo>
                  <a:lnTo>
                    <a:pt x="192977" y="430816"/>
                  </a:lnTo>
                  <a:close/>
                </a:path>
              </a:pathLst>
            </a:custGeom>
            <a:solidFill>
              <a:srgbClr val="B7E2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38"/>
            <p:cNvSpPr/>
            <p:nvPr/>
          </p:nvSpPr>
          <p:spPr>
            <a:xfrm>
              <a:off x="2313938" y="3289120"/>
              <a:ext cx="192976" cy="430815"/>
            </a:xfrm>
            <a:custGeom>
              <a:avLst/>
              <a:gdLst/>
              <a:ahLst/>
              <a:cxnLst/>
              <a:rect l="l" t="t" r="r" b="b"/>
              <a:pathLst>
                <a:path w="192976" h="430815" extrusionOk="0">
                  <a:moveTo>
                    <a:pt x="192977" y="430816"/>
                  </a:moveTo>
                  <a:lnTo>
                    <a:pt x="0" y="319468"/>
                  </a:lnTo>
                  <a:lnTo>
                    <a:pt x="0" y="0"/>
                  </a:lnTo>
                  <a:lnTo>
                    <a:pt x="192977" y="111442"/>
                  </a:lnTo>
                  <a:lnTo>
                    <a:pt x="192977" y="430816"/>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38"/>
            <p:cNvSpPr/>
            <p:nvPr/>
          </p:nvSpPr>
          <p:spPr>
            <a:xfrm>
              <a:off x="2506915" y="3289120"/>
              <a:ext cx="192976" cy="430815"/>
            </a:xfrm>
            <a:custGeom>
              <a:avLst/>
              <a:gdLst/>
              <a:ahLst/>
              <a:cxnLst/>
              <a:rect l="l" t="t" r="r" b="b"/>
              <a:pathLst>
                <a:path w="192976" h="430815" extrusionOk="0">
                  <a:moveTo>
                    <a:pt x="192977" y="319468"/>
                  </a:moveTo>
                  <a:lnTo>
                    <a:pt x="0" y="430816"/>
                  </a:lnTo>
                  <a:lnTo>
                    <a:pt x="0" y="111442"/>
                  </a:lnTo>
                  <a:lnTo>
                    <a:pt x="192977" y="0"/>
                  </a:lnTo>
                  <a:lnTo>
                    <a:pt x="192977" y="319468"/>
                  </a:lnTo>
                  <a:close/>
                </a:path>
              </a:pathLst>
            </a:custGeom>
            <a:solidFill>
              <a:srgbClr val="B7E2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38"/>
            <p:cNvSpPr/>
            <p:nvPr/>
          </p:nvSpPr>
          <p:spPr>
            <a:xfrm>
              <a:off x="2506915" y="3289120"/>
              <a:ext cx="192976" cy="430815"/>
            </a:xfrm>
            <a:custGeom>
              <a:avLst/>
              <a:gdLst/>
              <a:ahLst/>
              <a:cxnLst/>
              <a:rect l="l" t="t" r="r" b="b"/>
              <a:pathLst>
                <a:path w="192976" h="430815" extrusionOk="0">
                  <a:moveTo>
                    <a:pt x="192977" y="319468"/>
                  </a:moveTo>
                  <a:lnTo>
                    <a:pt x="0" y="430816"/>
                  </a:lnTo>
                  <a:lnTo>
                    <a:pt x="0" y="111442"/>
                  </a:lnTo>
                  <a:lnTo>
                    <a:pt x="192977" y="0"/>
                  </a:lnTo>
                  <a:lnTo>
                    <a:pt x="192977" y="319468"/>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38"/>
            <p:cNvSpPr/>
            <p:nvPr/>
          </p:nvSpPr>
          <p:spPr>
            <a:xfrm>
              <a:off x="3217241" y="3786325"/>
              <a:ext cx="1277540" cy="681323"/>
            </a:xfrm>
            <a:custGeom>
              <a:avLst/>
              <a:gdLst/>
              <a:ahLst/>
              <a:cxnLst/>
              <a:rect l="l" t="t" r="r" b="b"/>
              <a:pathLst>
                <a:path w="1277540" h="681323" extrusionOk="0">
                  <a:moveTo>
                    <a:pt x="1277541" y="681323"/>
                  </a:moveTo>
                  <a:lnTo>
                    <a:pt x="1153716" y="503015"/>
                  </a:lnTo>
                  <a:lnTo>
                    <a:pt x="1093708" y="476155"/>
                  </a:lnTo>
                  <a:cubicBezTo>
                    <a:pt x="1048160" y="465620"/>
                    <a:pt x="1001582" y="460258"/>
                    <a:pt x="954834" y="460153"/>
                  </a:cubicBezTo>
                  <a:cubicBezTo>
                    <a:pt x="898922" y="516541"/>
                    <a:pt x="546306" y="531590"/>
                    <a:pt x="406289" y="462058"/>
                  </a:cubicBezTo>
                  <a:cubicBezTo>
                    <a:pt x="247507" y="383191"/>
                    <a:pt x="164259" y="286893"/>
                    <a:pt x="138351" y="227933"/>
                  </a:cubicBezTo>
                  <a:cubicBezTo>
                    <a:pt x="92250" y="123158"/>
                    <a:pt x="180165" y="0"/>
                    <a:pt x="180165" y="0"/>
                  </a:cubicBezTo>
                  <a:cubicBezTo>
                    <a:pt x="-60055" y="138684"/>
                    <a:pt x="-60055" y="364427"/>
                    <a:pt x="180165" y="503111"/>
                  </a:cubicBezTo>
                  <a:cubicBezTo>
                    <a:pt x="405336" y="633127"/>
                    <a:pt x="762905" y="641223"/>
                    <a:pt x="1004649" y="527495"/>
                  </a:cubicBezTo>
                  <a:lnTo>
                    <a:pt x="1004649" y="52749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38"/>
            <p:cNvSpPr/>
            <p:nvPr/>
          </p:nvSpPr>
          <p:spPr>
            <a:xfrm>
              <a:off x="4341906" y="4346681"/>
              <a:ext cx="972788" cy="561593"/>
            </a:xfrm>
            <a:custGeom>
              <a:avLst/>
              <a:gdLst/>
              <a:ahLst/>
              <a:cxnLst/>
              <a:rect l="l" t="t" r="r" b="b"/>
              <a:pathLst>
                <a:path w="972788" h="561593" extrusionOk="0">
                  <a:moveTo>
                    <a:pt x="831532" y="561594"/>
                  </a:moveTo>
                  <a:lnTo>
                    <a:pt x="0" y="81534"/>
                  </a:lnTo>
                  <a:lnTo>
                    <a:pt x="141256" y="0"/>
                  </a:lnTo>
                  <a:lnTo>
                    <a:pt x="972788" y="480060"/>
                  </a:lnTo>
                  <a:lnTo>
                    <a:pt x="831532" y="56159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38"/>
            <p:cNvSpPr/>
            <p:nvPr/>
          </p:nvSpPr>
          <p:spPr>
            <a:xfrm>
              <a:off x="3246959" y="3638497"/>
              <a:ext cx="1231677" cy="711112"/>
            </a:xfrm>
            <a:custGeom>
              <a:avLst/>
              <a:gdLst/>
              <a:ahLst/>
              <a:cxnLst/>
              <a:rect l="l" t="t" r="r" b="b"/>
              <a:pathLst>
                <a:path w="1231677" h="711112" extrusionOk="0">
                  <a:moveTo>
                    <a:pt x="180165" y="607029"/>
                  </a:moveTo>
                  <a:cubicBezTo>
                    <a:pt x="-60055" y="468344"/>
                    <a:pt x="-60055" y="242697"/>
                    <a:pt x="180165" y="104013"/>
                  </a:cubicBezTo>
                  <a:cubicBezTo>
                    <a:pt x="420386" y="-34671"/>
                    <a:pt x="811292" y="-34671"/>
                    <a:pt x="1051512" y="104013"/>
                  </a:cubicBezTo>
                  <a:cubicBezTo>
                    <a:pt x="1291733" y="242697"/>
                    <a:pt x="1291733" y="468344"/>
                    <a:pt x="1051512" y="607029"/>
                  </a:cubicBezTo>
                  <a:cubicBezTo>
                    <a:pt x="811292" y="745713"/>
                    <a:pt x="420386" y="745903"/>
                    <a:pt x="180165" y="607029"/>
                  </a:cubicBezTo>
                  <a:close/>
                  <a:moveTo>
                    <a:pt x="945213" y="165354"/>
                  </a:moveTo>
                  <a:cubicBezTo>
                    <a:pt x="763572" y="60579"/>
                    <a:pt x="468011" y="60579"/>
                    <a:pt x="286464" y="165354"/>
                  </a:cubicBezTo>
                  <a:cubicBezTo>
                    <a:pt x="104918" y="270129"/>
                    <a:pt x="104823" y="441103"/>
                    <a:pt x="286464" y="545878"/>
                  </a:cubicBezTo>
                  <a:cubicBezTo>
                    <a:pt x="468106" y="650653"/>
                    <a:pt x="763572" y="650653"/>
                    <a:pt x="945213" y="545878"/>
                  </a:cubicBezTo>
                  <a:cubicBezTo>
                    <a:pt x="1126855" y="441103"/>
                    <a:pt x="1126855" y="270224"/>
                    <a:pt x="945213" y="16535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38"/>
            <p:cNvSpPr/>
            <p:nvPr/>
          </p:nvSpPr>
          <p:spPr>
            <a:xfrm>
              <a:off x="3247293" y="3898053"/>
              <a:ext cx="108013" cy="106584"/>
            </a:xfrm>
            <a:custGeom>
              <a:avLst/>
              <a:gdLst/>
              <a:ahLst/>
              <a:cxnLst/>
              <a:rect l="l" t="t" r="r" b="b"/>
              <a:pathLst>
                <a:path w="108013" h="106584" extrusionOk="0">
                  <a:moveTo>
                    <a:pt x="0" y="106585"/>
                  </a:moveTo>
                  <a:lnTo>
                    <a:pt x="0" y="0"/>
                  </a:lnTo>
                  <a:lnTo>
                    <a:pt x="108013" y="53245"/>
                  </a:lnTo>
                  <a:lnTo>
                    <a:pt x="0" y="1065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38"/>
            <p:cNvSpPr/>
            <p:nvPr/>
          </p:nvSpPr>
          <p:spPr>
            <a:xfrm>
              <a:off x="3553141" y="4166849"/>
              <a:ext cx="622063" cy="123348"/>
            </a:xfrm>
            <a:custGeom>
              <a:avLst/>
              <a:gdLst/>
              <a:ahLst/>
              <a:cxnLst/>
              <a:rect l="l" t="t" r="r" b="b"/>
              <a:pathLst>
                <a:path w="622063" h="123348" extrusionOk="0">
                  <a:moveTo>
                    <a:pt x="0" y="13525"/>
                  </a:moveTo>
                  <a:cubicBezTo>
                    <a:pt x="4381" y="18955"/>
                    <a:pt x="19812" y="123349"/>
                    <a:pt x="327470" y="123349"/>
                  </a:cubicBezTo>
                  <a:cubicBezTo>
                    <a:pt x="635127" y="123349"/>
                    <a:pt x="621983" y="0"/>
                    <a:pt x="621983" y="0"/>
                  </a:cubicBezTo>
                  <a:cubicBezTo>
                    <a:pt x="621983" y="0"/>
                    <a:pt x="331851" y="39910"/>
                    <a:pt x="327470" y="39910"/>
                  </a:cubicBezTo>
                  <a:cubicBezTo>
                    <a:pt x="323088" y="39910"/>
                    <a:pt x="0" y="13525"/>
                    <a:pt x="0" y="1352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38"/>
            <p:cNvSpPr/>
            <p:nvPr/>
          </p:nvSpPr>
          <p:spPr>
            <a:xfrm>
              <a:off x="4390007" y="3898053"/>
              <a:ext cx="88582" cy="95916"/>
            </a:xfrm>
            <a:custGeom>
              <a:avLst/>
              <a:gdLst/>
              <a:ahLst/>
              <a:cxnLst/>
              <a:rect l="l" t="t" r="r" b="b"/>
              <a:pathLst>
                <a:path w="88582" h="95916" extrusionOk="0">
                  <a:moveTo>
                    <a:pt x="88583" y="0"/>
                  </a:moveTo>
                  <a:lnTo>
                    <a:pt x="88583" y="95917"/>
                  </a:lnTo>
                  <a:lnTo>
                    <a:pt x="0" y="39433"/>
                  </a:lnTo>
                  <a:lnTo>
                    <a:pt x="88583"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38"/>
            <p:cNvSpPr/>
            <p:nvPr/>
          </p:nvSpPr>
          <p:spPr>
            <a:xfrm>
              <a:off x="3582763" y="3612208"/>
              <a:ext cx="550640" cy="90297"/>
            </a:xfrm>
            <a:custGeom>
              <a:avLst/>
              <a:gdLst/>
              <a:ahLst/>
              <a:cxnLst/>
              <a:rect l="l" t="t" r="r" b="b"/>
              <a:pathLst>
                <a:path w="550640" h="90297" extrusionOk="0">
                  <a:moveTo>
                    <a:pt x="0" y="53816"/>
                  </a:moveTo>
                  <a:cubicBezTo>
                    <a:pt x="89316" y="19079"/>
                    <a:pt x="184204" y="838"/>
                    <a:pt x="280035" y="0"/>
                  </a:cubicBezTo>
                  <a:cubicBezTo>
                    <a:pt x="373275" y="295"/>
                    <a:pt x="465430" y="19984"/>
                    <a:pt x="550640" y="57817"/>
                  </a:cubicBezTo>
                  <a:lnTo>
                    <a:pt x="531114" y="90297"/>
                  </a:lnTo>
                  <a:lnTo>
                    <a:pt x="16764" y="902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38"/>
            <p:cNvSpPr/>
            <p:nvPr/>
          </p:nvSpPr>
          <p:spPr>
            <a:xfrm>
              <a:off x="3404265" y="3670120"/>
              <a:ext cx="917257" cy="529590"/>
            </a:xfrm>
            <a:custGeom>
              <a:avLst/>
              <a:gdLst/>
              <a:ahLst/>
              <a:cxnLst/>
              <a:rect l="l" t="t" r="r" b="b"/>
              <a:pathLst>
                <a:path w="917257" h="529590" extrusionOk="0">
                  <a:moveTo>
                    <a:pt x="917258" y="264795"/>
                  </a:moveTo>
                  <a:cubicBezTo>
                    <a:pt x="917258" y="411037"/>
                    <a:pt x="711922" y="529590"/>
                    <a:pt x="458629" y="529590"/>
                  </a:cubicBezTo>
                  <a:cubicBezTo>
                    <a:pt x="205335" y="529590"/>
                    <a:pt x="0" y="411037"/>
                    <a:pt x="0" y="264795"/>
                  </a:cubicBezTo>
                  <a:cubicBezTo>
                    <a:pt x="0" y="118553"/>
                    <a:pt x="205335" y="0"/>
                    <a:pt x="458629" y="0"/>
                  </a:cubicBezTo>
                  <a:cubicBezTo>
                    <a:pt x="711923" y="0"/>
                    <a:pt x="917258" y="118553"/>
                    <a:pt x="917258" y="264795"/>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38"/>
            <p:cNvSpPr/>
            <p:nvPr/>
          </p:nvSpPr>
          <p:spPr>
            <a:xfrm>
              <a:off x="3246959" y="3542485"/>
              <a:ext cx="1231677" cy="711136"/>
            </a:xfrm>
            <a:custGeom>
              <a:avLst/>
              <a:gdLst/>
              <a:ahLst/>
              <a:cxnLst/>
              <a:rect l="l" t="t" r="r" b="b"/>
              <a:pathLst>
                <a:path w="1231677" h="711136" extrusionOk="0">
                  <a:moveTo>
                    <a:pt x="180165" y="607124"/>
                  </a:moveTo>
                  <a:cubicBezTo>
                    <a:pt x="-60055" y="468440"/>
                    <a:pt x="-60055" y="242697"/>
                    <a:pt x="180165" y="104013"/>
                  </a:cubicBezTo>
                  <a:cubicBezTo>
                    <a:pt x="420386" y="-34671"/>
                    <a:pt x="811292" y="-34671"/>
                    <a:pt x="1051512" y="104013"/>
                  </a:cubicBezTo>
                  <a:cubicBezTo>
                    <a:pt x="1291733" y="242697"/>
                    <a:pt x="1291733" y="468440"/>
                    <a:pt x="1051512" y="607124"/>
                  </a:cubicBezTo>
                  <a:cubicBezTo>
                    <a:pt x="811292" y="745808"/>
                    <a:pt x="420386" y="745808"/>
                    <a:pt x="180165" y="607124"/>
                  </a:cubicBezTo>
                  <a:close/>
                  <a:moveTo>
                    <a:pt x="945213" y="165640"/>
                  </a:moveTo>
                  <a:cubicBezTo>
                    <a:pt x="763572" y="60865"/>
                    <a:pt x="468011" y="60865"/>
                    <a:pt x="286464" y="165640"/>
                  </a:cubicBezTo>
                  <a:cubicBezTo>
                    <a:pt x="104918" y="270415"/>
                    <a:pt x="104823" y="441198"/>
                    <a:pt x="286464" y="546068"/>
                  </a:cubicBezTo>
                  <a:cubicBezTo>
                    <a:pt x="468106" y="650939"/>
                    <a:pt x="763572" y="650843"/>
                    <a:pt x="945213" y="546068"/>
                  </a:cubicBezTo>
                  <a:cubicBezTo>
                    <a:pt x="1126855" y="441293"/>
                    <a:pt x="1126855" y="270415"/>
                    <a:pt x="945213" y="16564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38"/>
            <p:cNvSpPr/>
            <p:nvPr/>
          </p:nvSpPr>
          <p:spPr>
            <a:xfrm>
              <a:off x="4233892" y="4110556"/>
              <a:ext cx="329469" cy="191071"/>
            </a:xfrm>
            <a:custGeom>
              <a:avLst/>
              <a:gdLst/>
              <a:ahLst/>
              <a:cxnLst/>
              <a:rect l="l" t="t" r="r" b="b"/>
              <a:pathLst>
                <a:path w="329469" h="191071" extrusionOk="0">
                  <a:moveTo>
                    <a:pt x="208407" y="191071"/>
                  </a:moveTo>
                  <a:lnTo>
                    <a:pt x="0" y="69818"/>
                  </a:lnTo>
                  <a:lnTo>
                    <a:pt x="121063" y="0"/>
                  </a:lnTo>
                  <a:lnTo>
                    <a:pt x="329470" y="121158"/>
                  </a:lnTo>
                  <a:lnTo>
                    <a:pt x="208407" y="191071"/>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38"/>
            <p:cNvSpPr/>
            <p:nvPr/>
          </p:nvSpPr>
          <p:spPr>
            <a:xfrm>
              <a:off x="4234083" y="4180469"/>
              <a:ext cx="208216" cy="217741"/>
            </a:xfrm>
            <a:custGeom>
              <a:avLst/>
              <a:gdLst/>
              <a:ahLst/>
              <a:cxnLst/>
              <a:rect l="l" t="t" r="r" b="b"/>
              <a:pathLst>
                <a:path w="208216" h="217741" extrusionOk="0">
                  <a:moveTo>
                    <a:pt x="208217" y="217742"/>
                  </a:moveTo>
                  <a:lnTo>
                    <a:pt x="0" y="97250"/>
                  </a:lnTo>
                  <a:lnTo>
                    <a:pt x="0" y="0"/>
                  </a:lnTo>
                  <a:lnTo>
                    <a:pt x="208217" y="120491"/>
                  </a:lnTo>
                  <a:lnTo>
                    <a:pt x="208217" y="21774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38"/>
            <p:cNvSpPr/>
            <p:nvPr/>
          </p:nvSpPr>
          <p:spPr>
            <a:xfrm>
              <a:off x="4368385" y="4248383"/>
              <a:ext cx="831437" cy="643127"/>
            </a:xfrm>
            <a:custGeom>
              <a:avLst/>
              <a:gdLst/>
              <a:ahLst/>
              <a:cxnLst/>
              <a:rect l="l" t="t" r="r" b="b"/>
              <a:pathLst>
                <a:path w="831437" h="643127" extrusionOk="0">
                  <a:moveTo>
                    <a:pt x="831437" y="643128"/>
                  </a:moveTo>
                  <a:lnTo>
                    <a:pt x="0" y="163068"/>
                  </a:lnTo>
                  <a:lnTo>
                    <a:pt x="0" y="0"/>
                  </a:lnTo>
                  <a:lnTo>
                    <a:pt x="831437" y="480060"/>
                  </a:lnTo>
                  <a:lnTo>
                    <a:pt x="831437" y="643128"/>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38"/>
            <p:cNvSpPr/>
            <p:nvPr/>
          </p:nvSpPr>
          <p:spPr>
            <a:xfrm>
              <a:off x="4368385" y="4166944"/>
              <a:ext cx="972788" cy="561593"/>
            </a:xfrm>
            <a:custGeom>
              <a:avLst/>
              <a:gdLst/>
              <a:ahLst/>
              <a:cxnLst/>
              <a:rect l="l" t="t" r="r" b="b"/>
              <a:pathLst>
                <a:path w="972788" h="561593" extrusionOk="0">
                  <a:moveTo>
                    <a:pt x="831532" y="561594"/>
                  </a:moveTo>
                  <a:lnTo>
                    <a:pt x="0" y="81534"/>
                  </a:lnTo>
                  <a:lnTo>
                    <a:pt x="141256" y="0"/>
                  </a:lnTo>
                  <a:lnTo>
                    <a:pt x="972788" y="479965"/>
                  </a:lnTo>
                  <a:lnTo>
                    <a:pt x="831532" y="561594"/>
                  </a:lnTo>
                  <a:close/>
                </a:path>
              </a:pathLst>
            </a:custGeom>
            <a:solidFill>
              <a:srgbClr val="39405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38"/>
            <p:cNvSpPr/>
            <p:nvPr/>
          </p:nvSpPr>
          <p:spPr>
            <a:xfrm>
              <a:off x="5199823" y="4646908"/>
              <a:ext cx="141350" cy="244601"/>
            </a:xfrm>
            <a:custGeom>
              <a:avLst/>
              <a:gdLst/>
              <a:ahLst/>
              <a:cxnLst/>
              <a:rect l="l" t="t" r="r" b="b"/>
              <a:pathLst>
                <a:path w="141350" h="244601" extrusionOk="0">
                  <a:moveTo>
                    <a:pt x="0" y="244602"/>
                  </a:moveTo>
                  <a:cubicBezTo>
                    <a:pt x="8572" y="243650"/>
                    <a:pt x="141351" y="165068"/>
                    <a:pt x="141351" y="165068"/>
                  </a:cubicBezTo>
                  <a:lnTo>
                    <a:pt x="141351" y="0"/>
                  </a:lnTo>
                  <a:lnTo>
                    <a:pt x="95" y="81629"/>
                  </a:lnTo>
                  <a:close/>
                </a:path>
              </a:pathLst>
            </a:custGeom>
            <a:solidFill>
              <a:srgbClr val="2327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38"/>
            <p:cNvSpPr/>
            <p:nvPr/>
          </p:nvSpPr>
          <p:spPr>
            <a:xfrm>
              <a:off x="2764672" y="2500358"/>
              <a:ext cx="158537" cy="311524"/>
            </a:xfrm>
            <a:custGeom>
              <a:avLst/>
              <a:gdLst/>
              <a:ahLst/>
              <a:cxnLst/>
              <a:rect l="l" t="t" r="r" b="b"/>
              <a:pathLst>
                <a:path w="158537" h="311524" extrusionOk="0">
                  <a:moveTo>
                    <a:pt x="67807" y="240979"/>
                  </a:moveTo>
                  <a:cubicBezTo>
                    <a:pt x="81791" y="265992"/>
                    <a:pt x="98811" y="289195"/>
                    <a:pt x="118480" y="310035"/>
                  </a:cubicBezTo>
                  <a:cubicBezTo>
                    <a:pt x="124004" y="316417"/>
                    <a:pt x="166105" y="300510"/>
                    <a:pt x="157342" y="295748"/>
                  </a:cubicBezTo>
                  <a:cubicBezTo>
                    <a:pt x="148579" y="290985"/>
                    <a:pt x="120861" y="252695"/>
                    <a:pt x="107050" y="227073"/>
                  </a:cubicBezTo>
                  <a:cubicBezTo>
                    <a:pt x="95443" y="196383"/>
                    <a:pt x="85585" y="165055"/>
                    <a:pt x="77522" y="133251"/>
                  </a:cubicBezTo>
                  <a:cubicBezTo>
                    <a:pt x="68855" y="101819"/>
                    <a:pt x="61330" y="55718"/>
                    <a:pt x="55043" y="34001"/>
                  </a:cubicBezTo>
                  <a:cubicBezTo>
                    <a:pt x="51648" y="17665"/>
                    <a:pt x="39025" y="4826"/>
                    <a:pt x="22754" y="1140"/>
                  </a:cubicBezTo>
                  <a:cubicBezTo>
                    <a:pt x="7514" y="-2385"/>
                    <a:pt x="-2297" y="1806"/>
                    <a:pt x="465" y="20190"/>
                  </a:cubicBezTo>
                  <a:cubicBezTo>
                    <a:pt x="5323" y="52384"/>
                    <a:pt x="30564" y="177638"/>
                    <a:pt x="67807" y="24097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38"/>
            <p:cNvSpPr/>
            <p:nvPr/>
          </p:nvSpPr>
          <p:spPr>
            <a:xfrm>
              <a:off x="2800168" y="3231875"/>
              <a:ext cx="108892" cy="84472"/>
            </a:xfrm>
            <a:custGeom>
              <a:avLst/>
              <a:gdLst/>
              <a:ahLst/>
              <a:cxnLst/>
              <a:rect l="l" t="t" r="r" b="b"/>
              <a:pathLst>
                <a:path w="108892" h="84472" extrusionOk="0">
                  <a:moveTo>
                    <a:pt x="8117" y="0"/>
                  </a:moveTo>
                  <a:cubicBezTo>
                    <a:pt x="21166" y="10668"/>
                    <a:pt x="40502" y="953"/>
                    <a:pt x="41455" y="1905"/>
                  </a:cubicBezTo>
                  <a:cubicBezTo>
                    <a:pt x="56774" y="16173"/>
                    <a:pt x="72863" y="29594"/>
                    <a:pt x="89651" y="42101"/>
                  </a:cubicBezTo>
                  <a:cubicBezTo>
                    <a:pt x="97843" y="48482"/>
                    <a:pt x="110606" y="57055"/>
                    <a:pt x="108701" y="69437"/>
                  </a:cubicBezTo>
                  <a:cubicBezTo>
                    <a:pt x="104605" y="91440"/>
                    <a:pt x="69363" y="84677"/>
                    <a:pt x="56028" y="77914"/>
                  </a:cubicBezTo>
                  <a:cubicBezTo>
                    <a:pt x="42693" y="71152"/>
                    <a:pt x="31834" y="60007"/>
                    <a:pt x="19261" y="52197"/>
                  </a:cubicBezTo>
                  <a:cubicBezTo>
                    <a:pt x="10308" y="46577"/>
                    <a:pt x="1450" y="43720"/>
                    <a:pt x="211" y="32385"/>
                  </a:cubicBezTo>
                  <a:cubicBezTo>
                    <a:pt x="-1313" y="25622"/>
                    <a:pt x="5831" y="0"/>
                    <a:pt x="8117"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9" name="Google Shape;3779;p38"/>
            <p:cNvSpPr/>
            <p:nvPr/>
          </p:nvSpPr>
          <p:spPr>
            <a:xfrm>
              <a:off x="2799603" y="3259783"/>
              <a:ext cx="108313" cy="56238"/>
            </a:xfrm>
            <a:custGeom>
              <a:avLst/>
              <a:gdLst/>
              <a:ahLst/>
              <a:cxnLst/>
              <a:rect l="l" t="t" r="r" b="b"/>
              <a:pathLst>
                <a:path w="108313" h="56238" extrusionOk="0">
                  <a:moveTo>
                    <a:pt x="300" y="0"/>
                  </a:moveTo>
                  <a:cubicBezTo>
                    <a:pt x="2015" y="10859"/>
                    <a:pt x="10778" y="13811"/>
                    <a:pt x="19350" y="19050"/>
                  </a:cubicBezTo>
                  <a:cubicBezTo>
                    <a:pt x="32209" y="26956"/>
                    <a:pt x="43449" y="38100"/>
                    <a:pt x="56784" y="45149"/>
                  </a:cubicBezTo>
                  <a:cubicBezTo>
                    <a:pt x="70119" y="52197"/>
                    <a:pt x="99741" y="57626"/>
                    <a:pt x="108314" y="41815"/>
                  </a:cubicBezTo>
                  <a:cubicBezTo>
                    <a:pt x="103647" y="63055"/>
                    <a:pt x="68976" y="56388"/>
                    <a:pt x="55831" y="49721"/>
                  </a:cubicBezTo>
                  <a:cubicBezTo>
                    <a:pt x="42687" y="43053"/>
                    <a:pt x="31638" y="31813"/>
                    <a:pt x="19065" y="24003"/>
                  </a:cubicBezTo>
                  <a:cubicBezTo>
                    <a:pt x="10111" y="18383"/>
                    <a:pt x="1253" y="15526"/>
                    <a:pt x="15" y="4191"/>
                  </a:cubicBezTo>
                  <a:cubicBezTo>
                    <a:pt x="-40" y="2791"/>
                    <a:pt x="57" y="1381"/>
                    <a:pt x="30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0" name="Google Shape;3780;p38"/>
            <p:cNvSpPr/>
            <p:nvPr/>
          </p:nvSpPr>
          <p:spPr>
            <a:xfrm>
              <a:off x="2931444" y="3155618"/>
              <a:ext cx="108758" cy="81374"/>
            </a:xfrm>
            <a:custGeom>
              <a:avLst/>
              <a:gdLst/>
              <a:ahLst/>
              <a:cxnLst/>
              <a:rect l="l" t="t" r="r" b="b"/>
              <a:pathLst>
                <a:path w="108758" h="81374" extrusionOk="0">
                  <a:moveTo>
                    <a:pt x="9430" y="56"/>
                  </a:moveTo>
                  <a:cubicBezTo>
                    <a:pt x="22574" y="10724"/>
                    <a:pt x="45434" y="-896"/>
                    <a:pt x="46387" y="56"/>
                  </a:cubicBezTo>
                  <a:cubicBezTo>
                    <a:pt x="60035" y="13829"/>
                    <a:pt x="74440" y="26841"/>
                    <a:pt x="89535" y="39013"/>
                  </a:cubicBezTo>
                  <a:cubicBezTo>
                    <a:pt x="97631" y="45395"/>
                    <a:pt x="110395" y="53968"/>
                    <a:pt x="108585" y="66255"/>
                  </a:cubicBezTo>
                  <a:cubicBezTo>
                    <a:pt x="104489" y="88353"/>
                    <a:pt x="69152" y="81590"/>
                    <a:pt x="55817" y="74827"/>
                  </a:cubicBezTo>
                  <a:cubicBezTo>
                    <a:pt x="42481" y="68065"/>
                    <a:pt x="31623" y="56920"/>
                    <a:pt x="19050" y="49110"/>
                  </a:cubicBezTo>
                  <a:cubicBezTo>
                    <a:pt x="10097" y="43490"/>
                    <a:pt x="1238" y="40633"/>
                    <a:pt x="0" y="29298"/>
                  </a:cubicBezTo>
                  <a:cubicBezTo>
                    <a:pt x="599" y="18906"/>
                    <a:pt x="3845" y="8838"/>
                    <a:pt x="9430" y="5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38"/>
            <p:cNvSpPr/>
            <p:nvPr/>
          </p:nvSpPr>
          <p:spPr>
            <a:xfrm>
              <a:off x="2931020" y="3181773"/>
              <a:ext cx="108151" cy="56575"/>
            </a:xfrm>
            <a:custGeom>
              <a:avLst/>
              <a:gdLst/>
              <a:ahLst/>
              <a:cxnLst/>
              <a:rect l="l" t="t" r="r" b="b"/>
              <a:pathLst>
                <a:path w="108151" h="56575" extrusionOk="0">
                  <a:moveTo>
                    <a:pt x="138" y="0"/>
                  </a:moveTo>
                  <a:cubicBezTo>
                    <a:pt x="1948" y="10859"/>
                    <a:pt x="10615" y="13811"/>
                    <a:pt x="19188" y="19050"/>
                  </a:cubicBezTo>
                  <a:cubicBezTo>
                    <a:pt x="31951" y="26956"/>
                    <a:pt x="43286" y="38100"/>
                    <a:pt x="56526" y="45149"/>
                  </a:cubicBezTo>
                  <a:cubicBezTo>
                    <a:pt x="69766" y="52197"/>
                    <a:pt x="99579" y="57626"/>
                    <a:pt x="108151" y="41815"/>
                  </a:cubicBezTo>
                  <a:cubicBezTo>
                    <a:pt x="103579" y="63437"/>
                    <a:pt x="69194" y="56769"/>
                    <a:pt x="55954" y="50102"/>
                  </a:cubicBezTo>
                  <a:cubicBezTo>
                    <a:pt x="42715" y="43434"/>
                    <a:pt x="31761" y="32195"/>
                    <a:pt x="19188" y="24384"/>
                  </a:cubicBezTo>
                  <a:cubicBezTo>
                    <a:pt x="9663" y="18764"/>
                    <a:pt x="1281" y="15907"/>
                    <a:pt x="138" y="4572"/>
                  </a:cubicBezTo>
                  <a:cubicBezTo>
                    <a:pt x="-46" y="3058"/>
                    <a:pt x="-46" y="1514"/>
                    <a:pt x="13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38"/>
            <p:cNvSpPr/>
            <p:nvPr/>
          </p:nvSpPr>
          <p:spPr>
            <a:xfrm>
              <a:off x="2630424" y="2780976"/>
              <a:ext cx="382278" cy="462504"/>
            </a:xfrm>
            <a:custGeom>
              <a:avLst/>
              <a:gdLst/>
              <a:ahLst/>
              <a:cxnLst/>
              <a:rect l="l" t="t" r="r" b="b"/>
              <a:pathLst>
                <a:path w="382278" h="462504" extrusionOk="0">
                  <a:moveTo>
                    <a:pt x="2983" y="31799"/>
                  </a:moveTo>
                  <a:cubicBezTo>
                    <a:pt x="-11495" y="122381"/>
                    <a:pt x="28700" y="156100"/>
                    <a:pt x="80993" y="175435"/>
                  </a:cubicBezTo>
                  <a:cubicBezTo>
                    <a:pt x="118521" y="189247"/>
                    <a:pt x="172337" y="210488"/>
                    <a:pt x="172337" y="210488"/>
                  </a:cubicBezTo>
                  <a:cubicBezTo>
                    <a:pt x="172337" y="210488"/>
                    <a:pt x="171575" y="230395"/>
                    <a:pt x="171194" y="274972"/>
                  </a:cubicBezTo>
                  <a:cubicBezTo>
                    <a:pt x="171194" y="314310"/>
                    <a:pt x="175957" y="457661"/>
                    <a:pt x="175957" y="457661"/>
                  </a:cubicBezTo>
                  <a:cubicBezTo>
                    <a:pt x="188510" y="464119"/>
                    <a:pt x="203409" y="464119"/>
                    <a:pt x="215962" y="457661"/>
                  </a:cubicBezTo>
                  <a:cubicBezTo>
                    <a:pt x="215962" y="457661"/>
                    <a:pt x="237107" y="347743"/>
                    <a:pt x="241584" y="298213"/>
                  </a:cubicBezTo>
                  <a:cubicBezTo>
                    <a:pt x="247585" y="231062"/>
                    <a:pt x="257967" y="187056"/>
                    <a:pt x="254538" y="172578"/>
                  </a:cubicBezTo>
                  <a:cubicBezTo>
                    <a:pt x="251490" y="159815"/>
                    <a:pt x="178338" y="123715"/>
                    <a:pt x="154716" y="104379"/>
                  </a:cubicBezTo>
                  <a:lnTo>
                    <a:pt x="308926" y="155624"/>
                  </a:lnTo>
                  <a:cubicBezTo>
                    <a:pt x="305837" y="172302"/>
                    <a:pt x="304338" y="189237"/>
                    <a:pt x="304449" y="206201"/>
                  </a:cubicBezTo>
                  <a:cubicBezTo>
                    <a:pt x="305878" y="259541"/>
                    <a:pt x="308735" y="374889"/>
                    <a:pt x="308735" y="374889"/>
                  </a:cubicBezTo>
                  <a:cubicBezTo>
                    <a:pt x="308735" y="374889"/>
                    <a:pt x="329881" y="390129"/>
                    <a:pt x="347883" y="374889"/>
                  </a:cubicBezTo>
                  <a:cubicBezTo>
                    <a:pt x="347883" y="374889"/>
                    <a:pt x="386555" y="146289"/>
                    <a:pt x="381887" y="116190"/>
                  </a:cubicBezTo>
                  <a:cubicBezTo>
                    <a:pt x="377411" y="87615"/>
                    <a:pt x="241870" y="28846"/>
                    <a:pt x="217962" y="8653"/>
                  </a:cubicBezTo>
                  <a:cubicBezTo>
                    <a:pt x="209558" y="1757"/>
                    <a:pt x="198605" y="-1225"/>
                    <a:pt x="187863" y="4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38"/>
            <p:cNvSpPr/>
            <p:nvPr/>
          </p:nvSpPr>
          <p:spPr>
            <a:xfrm>
              <a:off x="2662372" y="2471875"/>
              <a:ext cx="120066" cy="117360"/>
            </a:xfrm>
            <a:custGeom>
              <a:avLst/>
              <a:gdLst/>
              <a:ahLst/>
              <a:cxnLst/>
              <a:rect l="l" t="t" r="r" b="b"/>
              <a:pathLst>
                <a:path w="120066" h="117360" extrusionOk="0">
                  <a:moveTo>
                    <a:pt x="24565" y="0"/>
                  </a:moveTo>
                  <a:cubicBezTo>
                    <a:pt x="24565" y="0"/>
                    <a:pt x="26756" y="43148"/>
                    <a:pt x="25804" y="46958"/>
                  </a:cubicBezTo>
                  <a:cubicBezTo>
                    <a:pt x="24851" y="50768"/>
                    <a:pt x="5992" y="63436"/>
                    <a:pt x="562" y="67913"/>
                  </a:cubicBezTo>
                  <a:cubicBezTo>
                    <a:pt x="-4867" y="72390"/>
                    <a:pt x="30376" y="107251"/>
                    <a:pt x="47521" y="115538"/>
                  </a:cubicBezTo>
                  <a:cubicBezTo>
                    <a:pt x="64666" y="123825"/>
                    <a:pt x="119053" y="102679"/>
                    <a:pt x="120006" y="75914"/>
                  </a:cubicBezTo>
                  <a:cubicBezTo>
                    <a:pt x="120958" y="49149"/>
                    <a:pt x="110481" y="26765"/>
                    <a:pt x="102385" y="25622"/>
                  </a:cubicBezTo>
                  <a:cubicBezTo>
                    <a:pt x="94288" y="24479"/>
                    <a:pt x="24565" y="0"/>
                    <a:pt x="24565"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38"/>
            <p:cNvSpPr/>
            <p:nvPr/>
          </p:nvSpPr>
          <p:spPr>
            <a:xfrm>
              <a:off x="2630208" y="2488280"/>
              <a:ext cx="194941" cy="380900"/>
            </a:xfrm>
            <a:custGeom>
              <a:avLst/>
              <a:gdLst/>
              <a:ahLst/>
              <a:cxnLst/>
              <a:rect l="l" t="t" r="r" b="b"/>
              <a:pathLst>
                <a:path w="194941" h="380900" extrusionOk="0">
                  <a:moveTo>
                    <a:pt x="51967" y="37982"/>
                  </a:moveTo>
                  <a:cubicBezTo>
                    <a:pt x="51967" y="37982"/>
                    <a:pt x="83304" y="84655"/>
                    <a:pt x="126928" y="89036"/>
                  </a:cubicBezTo>
                  <a:cubicBezTo>
                    <a:pt x="140740" y="75416"/>
                    <a:pt x="141978" y="27124"/>
                    <a:pt x="122928" y="11694"/>
                  </a:cubicBezTo>
                  <a:cubicBezTo>
                    <a:pt x="122928" y="11694"/>
                    <a:pt x="140454" y="-2404"/>
                    <a:pt x="152455" y="359"/>
                  </a:cubicBezTo>
                  <a:cubicBezTo>
                    <a:pt x="165339" y="8141"/>
                    <a:pt x="174927" y="20371"/>
                    <a:pt x="179411" y="34744"/>
                  </a:cubicBezTo>
                  <a:cubicBezTo>
                    <a:pt x="190515" y="66815"/>
                    <a:pt x="195743" y="100638"/>
                    <a:pt x="194842" y="134566"/>
                  </a:cubicBezTo>
                  <a:cubicBezTo>
                    <a:pt x="194175" y="180286"/>
                    <a:pt x="194842" y="296015"/>
                    <a:pt x="194842" y="296015"/>
                  </a:cubicBezTo>
                  <a:cubicBezTo>
                    <a:pt x="189720" y="323790"/>
                    <a:pt x="172934" y="348031"/>
                    <a:pt x="148741" y="362594"/>
                  </a:cubicBezTo>
                  <a:cubicBezTo>
                    <a:pt x="117245" y="380282"/>
                    <a:pt x="80217" y="385388"/>
                    <a:pt x="45109" y="376882"/>
                  </a:cubicBezTo>
                  <a:cubicBezTo>
                    <a:pt x="23011" y="371738"/>
                    <a:pt x="14724" y="359356"/>
                    <a:pt x="7009" y="343259"/>
                  </a:cubicBezTo>
                  <a:cubicBezTo>
                    <a:pt x="9009" y="311255"/>
                    <a:pt x="21677" y="245246"/>
                    <a:pt x="16534" y="204861"/>
                  </a:cubicBezTo>
                  <a:cubicBezTo>
                    <a:pt x="11390" y="164475"/>
                    <a:pt x="2722" y="134471"/>
                    <a:pt x="436" y="101800"/>
                  </a:cubicBezTo>
                  <a:cubicBezTo>
                    <a:pt x="-1850" y="69129"/>
                    <a:pt x="4818" y="69891"/>
                    <a:pt x="21106" y="58271"/>
                  </a:cubicBezTo>
                  <a:cubicBezTo>
                    <a:pt x="30902" y="50794"/>
                    <a:pt x="41215" y="44012"/>
                    <a:pt x="51967" y="3798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38"/>
            <p:cNvSpPr/>
            <p:nvPr/>
          </p:nvSpPr>
          <p:spPr>
            <a:xfrm>
              <a:off x="2658361" y="2350349"/>
              <a:ext cx="128870" cy="157700"/>
            </a:xfrm>
            <a:custGeom>
              <a:avLst/>
              <a:gdLst/>
              <a:ahLst/>
              <a:cxnLst/>
              <a:rect l="l" t="t" r="r" b="b"/>
              <a:pathLst>
                <a:path w="128870" h="157700" extrusionOk="0">
                  <a:moveTo>
                    <a:pt x="126208" y="57232"/>
                  </a:moveTo>
                  <a:lnTo>
                    <a:pt x="126208" y="57232"/>
                  </a:lnTo>
                  <a:cubicBezTo>
                    <a:pt x="121064" y="23704"/>
                    <a:pt x="96871" y="-1632"/>
                    <a:pt x="62390" y="82"/>
                  </a:cubicBezTo>
                  <a:cubicBezTo>
                    <a:pt x="25643" y="2454"/>
                    <a:pt x="-2228" y="34162"/>
                    <a:pt x="140" y="70910"/>
                  </a:cubicBezTo>
                  <a:cubicBezTo>
                    <a:pt x="1446" y="91170"/>
                    <a:pt x="11913" y="109734"/>
                    <a:pt x="28576" y="121335"/>
                  </a:cubicBezTo>
                  <a:cubicBezTo>
                    <a:pt x="29769" y="126384"/>
                    <a:pt x="31560" y="131279"/>
                    <a:pt x="33910" y="135909"/>
                  </a:cubicBezTo>
                  <a:cubicBezTo>
                    <a:pt x="46102" y="150196"/>
                    <a:pt x="83059" y="159054"/>
                    <a:pt x="93632" y="157530"/>
                  </a:cubicBezTo>
                  <a:cubicBezTo>
                    <a:pt x="106549" y="156387"/>
                    <a:pt x="117460" y="147481"/>
                    <a:pt x="121159" y="135051"/>
                  </a:cubicBezTo>
                  <a:cubicBezTo>
                    <a:pt x="132589" y="108953"/>
                    <a:pt x="128589" y="73806"/>
                    <a:pt x="126208" y="5723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38"/>
            <p:cNvSpPr/>
            <p:nvPr/>
          </p:nvSpPr>
          <p:spPr>
            <a:xfrm>
              <a:off x="2645583" y="2336673"/>
              <a:ext cx="136833" cy="135201"/>
            </a:xfrm>
            <a:custGeom>
              <a:avLst/>
              <a:gdLst/>
              <a:ahLst/>
              <a:cxnLst/>
              <a:rect l="l" t="t" r="r" b="b"/>
              <a:pathLst>
                <a:path w="136833" h="135201" extrusionOk="0">
                  <a:moveTo>
                    <a:pt x="41354" y="135202"/>
                  </a:moveTo>
                  <a:lnTo>
                    <a:pt x="41354" y="135202"/>
                  </a:lnTo>
                  <a:lnTo>
                    <a:pt x="44497" y="105960"/>
                  </a:lnTo>
                  <a:cubicBezTo>
                    <a:pt x="44497" y="105960"/>
                    <a:pt x="20685" y="44143"/>
                    <a:pt x="77073" y="56049"/>
                  </a:cubicBezTo>
                  <a:cubicBezTo>
                    <a:pt x="114220" y="63860"/>
                    <a:pt x="123555" y="67289"/>
                    <a:pt x="134890" y="42333"/>
                  </a:cubicBezTo>
                  <a:cubicBezTo>
                    <a:pt x="146224" y="17378"/>
                    <a:pt x="106315" y="-5292"/>
                    <a:pt x="58690" y="1090"/>
                  </a:cubicBezTo>
                  <a:cubicBezTo>
                    <a:pt x="24779" y="4690"/>
                    <a:pt x="-720" y="33675"/>
                    <a:pt x="16" y="67765"/>
                  </a:cubicBezTo>
                  <a:cubicBezTo>
                    <a:pt x="1444" y="86053"/>
                    <a:pt x="6302" y="123677"/>
                    <a:pt x="41354" y="13520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38"/>
            <p:cNvSpPr/>
            <p:nvPr/>
          </p:nvSpPr>
          <p:spPr>
            <a:xfrm>
              <a:off x="2782568" y="2488639"/>
              <a:ext cx="62960" cy="91535"/>
            </a:xfrm>
            <a:custGeom>
              <a:avLst/>
              <a:gdLst/>
              <a:ahLst/>
              <a:cxnLst/>
              <a:rect l="l" t="t" r="r" b="b"/>
              <a:pathLst>
                <a:path w="62960" h="91535" extrusionOk="0">
                  <a:moveTo>
                    <a:pt x="40195" y="91535"/>
                  </a:moveTo>
                  <a:cubicBezTo>
                    <a:pt x="48803" y="91154"/>
                    <a:pt x="56942" y="87506"/>
                    <a:pt x="62960" y="81343"/>
                  </a:cubicBezTo>
                  <a:cubicBezTo>
                    <a:pt x="61722" y="65342"/>
                    <a:pt x="41243" y="4477"/>
                    <a:pt x="0" y="0"/>
                  </a:cubicBezTo>
                  <a:cubicBezTo>
                    <a:pt x="11224" y="7830"/>
                    <a:pt x="20113" y="18564"/>
                    <a:pt x="25718" y="31051"/>
                  </a:cubicBezTo>
                  <a:cubicBezTo>
                    <a:pt x="32101" y="50806"/>
                    <a:pt x="36942" y="71028"/>
                    <a:pt x="40195" y="9153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88" name="Google Shape;3788;p38"/>
            <p:cNvGrpSpPr/>
            <p:nvPr/>
          </p:nvGrpSpPr>
          <p:grpSpPr>
            <a:xfrm flipH="1">
              <a:off x="2710663" y="2723583"/>
              <a:ext cx="319677" cy="242660"/>
              <a:chOff x="6621095" y="1452181"/>
              <a:chExt cx="330894" cy="250785"/>
            </a:xfrm>
          </p:grpSpPr>
          <p:sp>
            <p:nvSpPr>
              <p:cNvPr id="3789" name="Google Shape;3789;p3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3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3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3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3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94" name="Google Shape;3794;p38"/>
            <p:cNvSpPr/>
            <p:nvPr/>
          </p:nvSpPr>
          <p:spPr>
            <a:xfrm>
              <a:off x="2596421" y="2551548"/>
              <a:ext cx="147299" cy="413263"/>
            </a:xfrm>
            <a:custGeom>
              <a:avLst/>
              <a:gdLst/>
              <a:ahLst/>
              <a:cxnLst/>
              <a:rect l="l" t="t" r="r" b="b"/>
              <a:pathLst>
                <a:path w="147299" h="413263" extrusionOk="0">
                  <a:moveTo>
                    <a:pt x="135855" y="346380"/>
                  </a:moveTo>
                  <a:cubicBezTo>
                    <a:pt x="128010" y="341189"/>
                    <a:pt x="119833" y="336503"/>
                    <a:pt x="111376" y="332378"/>
                  </a:cubicBezTo>
                  <a:cubicBezTo>
                    <a:pt x="103452" y="329902"/>
                    <a:pt x="96257" y="325520"/>
                    <a:pt x="90421" y="319615"/>
                  </a:cubicBezTo>
                  <a:cubicBezTo>
                    <a:pt x="82706" y="312090"/>
                    <a:pt x="70133" y="283705"/>
                    <a:pt x="61179" y="255988"/>
                  </a:cubicBezTo>
                  <a:cubicBezTo>
                    <a:pt x="52178" y="224727"/>
                    <a:pt x="48602" y="192161"/>
                    <a:pt x="50607" y="159690"/>
                  </a:cubicBezTo>
                  <a:cubicBezTo>
                    <a:pt x="54417" y="120828"/>
                    <a:pt x="68418" y="66440"/>
                    <a:pt x="71943" y="44057"/>
                  </a:cubicBezTo>
                  <a:cubicBezTo>
                    <a:pt x="75467" y="21673"/>
                    <a:pt x="68323" y="12719"/>
                    <a:pt x="57941" y="4528"/>
                  </a:cubicBezTo>
                  <a:cubicBezTo>
                    <a:pt x="45654" y="-4997"/>
                    <a:pt x="28794" y="-901"/>
                    <a:pt x="19841" y="30436"/>
                  </a:cubicBezTo>
                  <a:cubicBezTo>
                    <a:pt x="8316" y="73822"/>
                    <a:pt x="1670" y="118352"/>
                    <a:pt x="29" y="163214"/>
                  </a:cubicBezTo>
                  <a:cubicBezTo>
                    <a:pt x="-431" y="196476"/>
                    <a:pt x="4590" y="229594"/>
                    <a:pt x="14888" y="261227"/>
                  </a:cubicBezTo>
                  <a:cubicBezTo>
                    <a:pt x="24235" y="288316"/>
                    <a:pt x="36803" y="314186"/>
                    <a:pt x="52321" y="338284"/>
                  </a:cubicBezTo>
                  <a:cubicBezTo>
                    <a:pt x="56607" y="345523"/>
                    <a:pt x="58036" y="351904"/>
                    <a:pt x="64513" y="366859"/>
                  </a:cubicBezTo>
                  <a:cubicBezTo>
                    <a:pt x="70828" y="381680"/>
                    <a:pt x="80631" y="394748"/>
                    <a:pt x="93088" y="404959"/>
                  </a:cubicBezTo>
                  <a:cubicBezTo>
                    <a:pt x="104042" y="412865"/>
                    <a:pt x="109281" y="414484"/>
                    <a:pt x="112138" y="412484"/>
                  </a:cubicBezTo>
                  <a:cubicBezTo>
                    <a:pt x="114996" y="410483"/>
                    <a:pt x="114710" y="407054"/>
                    <a:pt x="110138" y="402959"/>
                  </a:cubicBezTo>
                  <a:cubicBezTo>
                    <a:pt x="102321" y="396910"/>
                    <a:pt x="95671" y="389481"/>
                    <a:pt x="90516" y="381051"/>
                  </a:cubicBezTo>
                  <a:cubicBezTo>
                    <a:pt x="90516" y="381051"/>
                    <a:pt x="100041" y="390576"/>
                    <a:pt x="106423" y="395910"/>
                  </a:cubicBezTo>
                  <a:cubicBezTo>
                    <a:pt x="111985" y="400596"/>
                    <a:pt x="118133" y="404530"/>
                    <a:pt x="124711" y="407626"/>
                  </a:cubicBezTo>
                  <a:cubicBezTo>
                    <a:pt x="131188" y="410483"/>
                    <a:pt x="140046" y="405054"/>
                    <a:pt x="135474" y="400673"/>
                  </a:cubicBezTo>
                  <a:cubicBezTo>
                    <a:pt x="130903" y="396291"/>
                    <a:pt x="125949" y="394291"/>
                    <a:pt x="117186" y="386290"/>
                  </a:cubicBezTo>
                  <a:cubicBezTo>
                    <a:pt x="112272" y="382147"/>
                    <a:pt x="107888" y="377412"/>
                    <a:pt x="104137" y="372193"/>
                  </a:cubicBezTo>
                  <a:cubicBezTo>
                    <a:pt x="110508" y="377022"/>
                    <a:pt x="117261" y="381318"/>
                    <a:pt x="124330" y="385052"/>
                  </a:cubicBezTo>
                  <a:cubicBezTo>
                    <a:pt x="129883" y="388462"/>
                    <a:pt x="136294" y="390214"/>
                    <a:pt x="142809" y="390100"/>
                  </a:cubicBezTo>
                  <a:cubicBezTo>
                    <a:pt x="146238" y="390100"/>
                    <a:pt x="150333" y="385242"/>
                    <a:pt x="143952" y="380575"/>
                  </a:cubicBezTo>
                  <a:cubicBezTo>
                    <a:pt x="135271" y="376012"/>
                    <a:pt x="127152" y="370450"/>
                    <a:pt x="119758" y="364001"/>
                  </a:cubicBezTo>
                  <a:cubicBezTo>
                    <a:pt x="112710" y="357048"/>
                    <a:pt x="108709" y="351143"/>
                    <a:pt x="110233" y="351047"/>
                  </a:cubicBezTo>
                  <a:cubicBezTo>
                    <a:pt x="111757" y="350952"/>
                    <a:pt x="116043" y="355238"/>
                    <a:pt x="124235" y="357810"/>
                  </a:cubicBezTo>
                  <a:cubicBezTo>
                    <a:pt x="132427" y="360382"/>
                    <a:pt x="141285" y="357810"/>
                    <a:pt x="142332" y="353619"/>
                  </a:cubicBezTo>
                  <a:cubicBezTo>
                    <a:pt x="143380" y="349428"/>
                    <a:pt x="143571" y="350190"/>
                    <a:pt x="135855" y="34638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38"/>
            <p:cNvSpPr/>
            <p:nvPr/>
          </p:nvSpPr>
          <p:spPr>
            <a:xfrm>
              <a:off x="2590449" y="2547578"/>
              <a:ext cx="84867" cy="115327"/>
            </a:xfrm>
            <a:custGeom>
              <a:avLst/>
              <a:gdLst/>
              <a:ahLst/>
              <a:cxnLst/>
              <a:rect l="l" t="t" r="r" b="b"/>
              <a:pathLst>
                <a:path w="84867" h="115327" extrusionOk="0">
                  <a:moveTo>
                    <a:pt x="0" y="91937"/>
                  </a:moveTo>
                  <a:cubicBezTo>
                    <a:pt x="0" y="91937"/>
                    <a:pt x="30766" y="122512"/>
                    <a:pt x="67151" y="113749"/>
                  </a:cubicBezTo>
                  <a:cubicBezTo>
                    <a:pt x="72390" y="110225"/>
                    <a:pt x="84868" y="38692"/>
                    <a:pt x="84868" y="38692"/>
                  </a:cubicBezTo>
                  <a:cubicBezTo>
                    <a:pt x="84868" y="38692"/>
                    <a:pt x="84868" y="-1027"/>
                    <a:pt x="54483" y="20"/>
                  </a:cubicBezTo>
                  <a:cubicBezTo>
                    <a:pt x="24098" y="1068"/>
                    <a:pt x="0" y="91937"/>
                    <a:pt x="0" y="919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96" name="Google Shape;3796;p38"/>
            <p:cNvGrpSpPr/>
            <p:nvPr/>
          </p:nvGrpSpPr>
          <p:grpSpPr>
            <a:xfrm>
              <a:off x="4651669" y="468299"/>
              <a:ext cx="319677" cy="242660"/>
              <a:chOff x="6621095" y="1452181"/>
              <a:chExt cx="330894" cy="250785"/>
            </a:xfrm>
          </p:grpSpPr>
          <p:sp>
            <p:nvSpPr>
              <p:cNvPr id="3797" name="Google Shape;3797;p3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3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3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3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3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802" name="Google Shape;3802;p38"/>
          <p:cNvGrpSpPr/>
          <p:nvPr/>
        </p:nvGrpSpPr>
        <p:grpSpPr>
          <a:xfrm>
            <a:off x="4931603" y="542890"/>
            <a:ext cx="1572889" cy="1611229"/>
            <a:chOff x="2270525" y="117216"/>
            <a:chExt cx="4650765" cy="4762722"/>
          </a:xfrm>
        </p:grpSpPr>
        <p:sp>
          <p:nvSpPr>
            <p:cNvPr id="3803" name="Google Shape;3803;p38"/>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38"/>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38"/>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38"/>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38"/>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38"/>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38"/>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38"/>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38"/>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38"/>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38"/>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38"/>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38"/>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38"/>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38"/>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38"/>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38"/>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38"/>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38"/>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38"/>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38"/>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24" name="Google Shape;3824;p38"/>
            <p:cNvGrpSpPr/>
            <p:nvPr/>
          </p:nvGrpSpPr>
          <p:grpSpPr>
            <a:xfrm>
              <a:off x="4031993" y="117216"/>
              <a:ext cx="2889297" cy="3901793"/>
              <a:chOff x="5533368" y="1047716"/>
              <a:chExt cx="2889297" cy="3901793"/>
            </a:xfrm>
          </p:grpSpPr>
          <p:sp>
            <p:nvSpPr>
              <p:cNvPr id="3825" name="Google Shape;3825;p38"/>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38"/>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38"/>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38"/>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38"/>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38"/>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38"/>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38"/>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38"/>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38"/>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38"/>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38"/>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38"/>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8" name="Google Shape;3838;p38"/>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38"/>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38"/>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38"/>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2" name="Google Shape;3842;p38"/>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3" name="Google Shape;3843;p38"/>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38"/>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38"/>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6" name="Google Shape;3846;p38"/>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7" name="Google Shape;3847;p38"/>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38"/>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38"/>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38"/>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1" name="Google Shape;3851;p38"/>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38"/>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38"/>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4" name="Google Shape;3854;p38"/>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5" name="Google Shape;3855;p38"/>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6" name="Google Shape;3856;p38"/>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7" name="Google Shape;3857;p38"/>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8" name="Google Shape;3858;p38"/>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9" name="Google Shape;3859;p38"/>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0" name="Google Shape;3860;p38"/>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1" name="Google Shape;3861;p38"/>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2" name="Google Shape;3862;p38"/>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3" name="Google Shape;3863;p38"/>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4" name="Google Shape;3864;p38"/>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65" name="Google Shape;3865;p38"/>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6" name="Google Shape;3866;p38"/>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7" name="Google Shape;3867;p38"/>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8" name="Google Shape;3868;p38"/>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9" name="Google Shape;3869;p38"/>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0" name="Google Shape;3870;p38"/>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1" name="Google Shape;3871;p38"/>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2" name="Google Shape;3872;p38"/>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3" name="Google Shape;3873;p38"/>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4" name="Google Shape;3874;p38"/>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5" name="Google Shape;3875;p38"/>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6" name="Google Shape;3876;p38"/>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7" name="Google Shape;3877;p38"/>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8" name="Google Shape;3878;p38"/>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9" name="Google Shape;3879;p38"/>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0" name="Google Shape;3880;p38"/>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1" name="Google Shape;3881;p38"/>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2" name="Google Shape;3882;p38"/>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3" name="Google Shape;3883;p38"/>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4" name="Google Shape;3884;p38"/>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5" name="Google Shape;3885;p38"/>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6" name="Google Shape;3886;p38"/>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7" name="Google Shape;3887;p38"/>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8" name="Google Shape;3888;p38"/>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9" name="Google Shape;3889;p38"/>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0" name="Google Shape;3890;p38"/>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1" name="Google Shape;3891;p38"/>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2" name="Google Shape;3892;p38"/>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3" name="Google Shape;3893;p38"/>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94" name="Google Shape;3894;p38"/>
            <p:cNvGrpSpPr/>
            <p:nvPr/>
          </p:nvGrpSpPr>
          <p:grpSpPr>
            <a:xfrm flipH="1">
              <a:off x="2865273" y="3434801"/>
              <a:ext cx="598186" cy="1340314"/>
              <a:chOff x="4210728" y="4525714"/>
              <a:chExt cx="546438" cy="1224366"/>
            </a:xfrm>
          </p:grpSpPr>
          <p:sp>
            <p:nvSpPr>
              <p:cNvPr id="3895" name="Google Shape;3895;p38"/>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6" name="Google Shape;3896;p38"/>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7" name="Google Shape;3897;p38"/>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8" name="Google Shape;3898;p38"/>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9" name="Google Shape;3899;p38"/>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0" name="Google Shape;3900;p38"/>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1" name="Google Shape;3901;p38"/>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2" name="Google Shape;3902;p38"/>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3" name="Google Shape;3903;p38"/>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4" name="Google Shape;3904;p38"/>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5" name="Google Shape;3905;p38"/>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6" name="Google Shape;3906;p38"/>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7" name="Google Shape;3907;p38"/>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908" name="Google Shape;3908;p38"/>
          <p:cNvGrpSpPr/>
          <p:nvPr/>
        </p:nvGrpSpPr>
        <p:grpSpPr>
          <a:xfrm>
            <a:off x="4873089" y="2520210"/>
            <a:ext cx="1891791" cy="2028092"/>
            <a:chOff x="2183550" y="65875"/>
            <a:chExt cx="4483981" cy="4807045"/>
          </a:xfrm>
        </p:grpSpPr>
        <p:sp>
          <p:nvSpPr>
            <p:cNvPr id="3909" name="Google Shape;3909;p38"/>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0" name="Google Shape;3910;p38"/>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1" name="Google Shape;3911;p38"/>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2" name="Google Shape;3912;p38"/>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3" name="Google Shape;3913;p38"/>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4" name="Google Shape;3914;p38"/>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5" name="Google Shape;3915;p38"/>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6" name="Google Shape;3916;p38"/>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7" name="Google Shape;3917;p38"/>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8" name="Google Shape;3918;p38"/>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9" name="Google Shape;3919;p38"/>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0" name="Google Shape;3920;p38"/>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1" name="Google Shape;3921;p38"/>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2" name="Google Shape;3922;p38"/>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3" name="Google Shape;3923;p38"/>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4" name="Google Shape;3924;p38"/>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5" name="Google Shape;3925;p38"/>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6" name="Google Shape;3926;p38"/>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7" name="Google Shape;3927;p38"/>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8" name="Google Shape;3928;p38"/>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9" name="Google Shape;3929;p38"/>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0" name="Google Shape;3930;p38"/>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31" name="Google Shape;3931;p38"/>
            <p:cNvGrpSpPr/>
            <p:nvPr/>
          </p:nvGrpSpPr>
          <p:grpSpPr>
            <a:xfrm>
              <a:off x="2428704" y="3970322"/>
              <a:ext cx="350131" cy="370523"/>
              <a:chOff x="4512354" y="4952197"/>
              <a:chExt cx="350131" cy="370523"/>
            </a:xfrm>
          </p:grpSpPr>
          <p:grpSp>
            <p:nvGrpSpPr>
              <p:cNvPr id="3932" name="Google Shape;3932;p38"/>
              <p:cNvGrpSpPr/>
              <p:nvPr/>
            </p:nvGrpSpPr>
            <p:grpSpPr>
              <a:xfrm>
                <a:off x="4512354" y="5116449"/>
                <a:ext cx="343196" cy="206271"/>
                <a:chOff x="4512354" y="5116449"/>
                <a:chExt cx="343196" cy="206271"/>
              </a:xfrm>
            </p:grpSpPr>
            <p:sp>
              <p:nvSpPr>
                <p:cNvPr id="3933" name="Google Shape;3933;p38"/>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4" name="Google Shape;3934;p38"/>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5" name="Google Shape;3935;p38"/>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36" name="Google Shape;3936;p38"/>
                <p:cNvGrpSpPr/>
                <p:nvPr/>
              </p:nvGrpSpPr>
              <p:grpSpPr>
                <a:xfrm>
                  <a:off x="4592868" y="5212556"/>
                  <a:ext cx="96807" cy="56007"/>
                  <a:chOff x="4592868" y="5212556"/>
                  <a:chExt cx="96807" cy="56007"/>
                </a:xfrm>
              </p:grpSpPr>
              <p:sp>
                <p:nvSpPr>
                  <p:cNvPr id="3937" name="Google Shape;3937;p38"/>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8" name="Google Shape;3938;p38"/>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39" name="Google Shape;3939;p38"/>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0" name="Google Shape;3940;p38"/>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1" name="Google Shape;3941;p38"/>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2" name="Google Shape;3942;p38"/>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3" name="Google Shape;3943;p38"/>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4" name="Google Shape;3944;p38"/>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5" name="Google Shape;3945;p38"/>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6" name="Google Shape;3946;p38"/>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7" name="Google Shape;3947;p38"/>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8" name="Google Shape;3948;p38"/>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9" name="Google Shape;3949;p38"/>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0" name="Google Shape;3950;p38"/>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1" name="Google Shape;3951;p38"/>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2" name="Google Shape;3952;p38"/>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3" name="Google Shape;3953;p38"/>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4" name="Google Shape;3954;p38"/>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5" name="Google Shape;3955;p38"/>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6" name="Google Shape;3956;p38"/>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7" name="Google Shape;3957;p38"/>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8" name="Google Shape;3958;p38"/>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9" name="Google Shape;3959;p38"/>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0" name="Google Shape;3960;p38"/>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1" name="Google Shape;3961;p38"/>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2" name="Google Shape;3962;p38"/>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3" name="Google Shape;3963;p38"/>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4" name="Google Shape;3964;p38"/>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5" name="Google Shape;3965;p38"/>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6" name="Google Shape;3966;p38"/>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7" name="Google Shape;3967;p38"/>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8" name="Google Shape;3968;p38"/>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9" name="Google Shape;3969;p38"/>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0" name="Google Shape;3970;p38"/>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1" name="Google Shape;3971;p38"/>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2" name="Google Shape;3972;p38"/>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3" name="Google Shape;3973;p38"/>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4" name="Google Shape;3974;p38"/>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5" name="Google Shape;3975;p38"/>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6" name="Google Shape;3976;p38"/>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7" name="Google Shape;3977;p38"/>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8" name="Google Shape;3978;p38"/>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9" name="Google Shape;3979;p38"/>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0" name="Google Shape;3980;p38"/>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1" name="Google Shape;3981;p38"/>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2" name="Google Shape;3982;p38"/>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3" name="Google Shape;3983;p38"/>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4" name="Google Shape;3984;p38"/>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5" name="Google Shape;3985;p38"/>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6" name="Google Shape;3986;p38"/>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7" name="Google Shape;3987;p38"/>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8" name="Google Shape;3988;p38"/>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9" name="Google Shape;3989;p38"/>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0" name="Google Shape;3990;p38"/>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1" name="Google Shape;3991;p38"/>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2" name="Google Shape;3992;p38"/>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3" name="Google Shape;3993;p38"/>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4" name="Google Shape;3994;p38"/>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5" name="Google Shape;3995;p38"/>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6" name="Google Shape;3996;p38"/>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7" name="Google Shape;3997;p38"/>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8" name="Google Shape;3998;p38"/>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9" name="Google Shape;3999;p38"/>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0" name="Google Shape;4000;p38"/>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1" name="Google Shape;4001;p38"/>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2" name="Google Shape;4002;p38"/>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03" name="Google Shape;4003;p38"/>
              <p:cNvGrpSpPr/>
              <p:nvPr/>
            </p:nvGrpSpPr>
            <p:grpSpPr>
              <a:xfrm>
                <a:off x="4655095" y="4952197"/>
                <a:ext cx="207390" cy="280361"/>
                <a:chOff x="4655095" y="4952197"/>
                <a:chExt cx="207390" cy="280361"/>
              </a:xfrm>
            </p:grpSpPr>
            <p:grpSp>
              <p:nvGrpSpPr>
                <p:cNvPr id="4004" name="Google Shape;4004;p38"/>
                <p:cNvGrpSpPr/>
                <p:nvPr/>
              </p:nvGrpSpPr>
              <p:grpSpPr>
                <a:xfrm>
                  <a:off x="4655095" y="4952197"/>
                  <a:ext cx="207390" cy="280361"/>
                  <a:chOff x="4655095" y="4952197"/>
                  <a:chExt cx="207390" cy="280361"/>
                </a:xfrm>
              </p:grpSpPr>
              <p:sp>
                <p:nvSpPr>
                  <p:cNvPr id="4005" name="Google Shape;4005;p38"/>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6" name="Google Shape;4006;p38"/>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7" name="Google Shape;4007;p38"/>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8" name="Google Shape;4008;p38"/>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9" name="Google Shape;4009;p38"/>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010" name="Google Shape;4010;p38"/>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1" name="Google Shape;4011;p38"/>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2" name="Google Shape;4012;p38"/>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013" name="Google Shape;4013;p38"/>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4" name="Google Shape;4014;p38"/>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5" name="Google Shape;4015;p38"/>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6" name="Google Shape;4016;p38"/>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7" name="Google Shape;4017;p38"/>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8" name="Google Shape;4018;p38"/>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9" name="Google Shape;4019;p38"/>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0" name="Google Shape;4020;p38"/>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1" name="Google Shape;4021;p38"/>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2" name="Google Shape;4022;p38"/>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3" name="Google Shape;4023;p38"/>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4" name="Google Shape;4024;p38"/>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5" name="Google Shape;4025;p38"/>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6" name="Google Shape;4026;p38"/>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7" name="Google Shape;4027;p38"/>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8" name="Google Shape;4028;p38"/>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9" name="Google Shape;4029;p38"/>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0" name="Google Shape;4030;p38"/>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1" name="Google Shape;4031;p38"/>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2" name="Google Shape;4032;p38"/>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3" name="Google Shape;4033;p38"/>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4" name="Google Shape;4034;p38"/>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5" name="Google Shape;4035;p38"/>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6" name="Google Shape;4036;p38"/>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7" name="Google Shape;4037;p38"/>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8" name="Google Shape;4038;p38"/>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9" name="Google Shape;4039;p38"/>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0" name="Google Shape;4040;p38"/>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1" name="Google Shape;4041;p38"/>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42" name="Google Shape;4042;p38"/>
            <p:cNvGrpSpPr/>
            <p:nvPr/>
          </p:nvGrpSpPr>
          <p:grpSpPr>
            <a:xfrm>
              <a:off x="6161836" y="4215479"/>
              <a:ext cx="350682" cy="265782"/>
              <a:chOff x="6621095" y="1452181"/>
              <a:chExt cx="330894" cy="250785"/>
            </a:xfrm>
          </p:grpSpPr>
          <p:sp>
            <p:nvSpPr>
              <p:cNvPr id="4043" name="Google Shape;4043;p3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4" name="Google Shape;4044;p3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5" name="Google Shape;4045;p3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6" name="Google Shape;4046;p3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7" name="Google Shape;4047;p3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048" name="Google Shape;4048;p38"/>
          <p:cNvGrpSpPr/>
          <p:nvPr/>
        </p:nvGrpSpPr>
        <p:grpSpPr>
          <a:xfrm>
            <a:off x="7307446" y="524392"/>
            <a:ext cx="1458674" cy="1629727"/>
            <a:chOff x="2181300" y="231400"/>
            <a:chExt cx="4262637" cy="4762499"/>
          </a:xfrm>
        </p:grpSpPr>
        <p:sp>
          <p:nvSpPr>
            <p:cNvPr id="4049" name="Google Shape;4049;p38"/>
            <p:cNvSpPr/>
            <p:nvPr/>
          </p:nvSpPr>
          <p:spPr>
            <a:xfrm>
              <a:off x="4504120" y="3382365"/>
              <a:ext cx="236644" cy="133254"/>
            </a:xfrm>
            <a:custGeom>
              <a:avLst/>
              <a:gdLst/>
              <a:ahLst/>
              <a:cxnLst/>
              <a:rect l="l" t="t" r="r" b="b"/>
              <a:pathLst>
                <a:path w="236644" h="133254" extrusionOk="0">
                  <a:moveTo>
                    <a:pt x="125355" y="133255"/>
                  </a:moveTo>
                  <a:lnTo>
                    <a:pt x="0" y="64389"/>
                  </a:lnTo>
                  <a:lnTo>
                    <a:pt x="111289" y="0"/>
                  </a:lnTo>
                  <a:lnTo>
                    <a:pt x="236644"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0" name="Google Shape;4050;p38"/>
            <p:cNvSpPr/>
            <p:nvPr/>
          </p:nvSpPr>
          <p:spPr>
            <a:xfrm>
              <a:off x="5178128" y="3780033"/>
              <a:ext cx="236549" cy="133254"/>
            </a:xfrm>
            <a:custGeom>
              <a:avLst/>
              <a:gdLst/>
              <a:ahLst/>
              <a:cxnLst/>
              <a:rect l="l" t="t" r="r" b="b"/>
              <a:pathLst>
                <a:path w="236549" h="133254" extrusionOk="0">
                  <a:moveTo>
                    <a:pt x="125355" y="133255"/>
                  </a:moveTo>
                  <a:lnTo>
                    <a:pt x="0" y="64294"/>
                  </a:lnTo>
                  <a:lnTo>
                    <a:pt x="111290" y="0"/>
                  </a:lnTo>
                  <a:lnTo>
                    <a:pt x="236549"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1" name="Google Shape;4051;p38"/>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2" name="Google Shape;4052;p38"/>
            <p:cNvSpPr/>
            <p:nvPr/>
          </p:nvSpPr>
          <p:spPr>
            <a:xfrm>
              <a:off x="4629475" y="2174500"/>
              <a:ext cx="494671" cy="1273873"/>
            </a:xfrm>
            <a:custGeom>
              <a:avLst/>
              <a:gdLst/>
              <a:ahLst/>
              <a:cxnLst/>
              <a:rect l="l" t="t" r="r" b="b"/>
              <a:pathLst>
                <a:path w="494671" h="1273873" extrusionOk="0">
                  <a:moveTo>
                    <a:pt x="118227" y="1273873"/>
                  </a:moveTo>
                  <a:lnTo>
                    <a:pt x="0" y="1205484"/>
                  </a:lnTo>
                  <a:lnTo>
                    <a:pt x="376540" y="0"/>
                  </a:lnTo>
                  <a:lnTo>
                    <a:pt x="494672" y="68389"/>
                  </a:lnTo>
                  <a:lnTo>
                    <a:pt x="118227" y="127387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3" name="Google Shape;4053;p38"/>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4" name="Google Shape;4054;p38"/>
            <p:cNvSpPr/>
            <p:nvPr/>
          </p:nvSpPr>
          <p:spPr>
            <a:xfrm>
              <a:off x="5160832" y="2249175"/>
              <a:ext cx="281692" cy="1586388"/>
            </a:xfrm>
            <a:custGeom>
              <a:avLst/>
              <a:gdLst/>
              <a:ahLst/>
              <a:cxnLst/>
              <a:rect l="l" t="t" r="r" b="b"/>
              <a:pathLst>
                <a:path w="281692" h="1586388" extrusionOk="0">
                  <a:moveTo>
                    <a:pt x="281692" y="1586389"/>
                  </a:moveTo>
                  <a:lnTo>
                    <a:pt x="162610" y="1517428"/>
                  </a:lnTo>
                  <a:lnTo>
                    <a:pt x="0" y="0"/>
                  </a:lnTo>
                  <a:lnTo>
                    <a:pt x="118227" y="68485"/>
                  </a:lnTo>
                  <a:lnTo>
                    <a:pt x="281692" y="1586389"/>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5" name="Google Shape;4055;p38"/>
            <p:cNvSpPr/>
            <p:nvPr/>
          </p:nvSpPr>
          <p:spPr>
            <a:xfrm>
              <a:off x="5078053" y="2296515"/>
              <a:ext cx="281692" cy="1586388"/>
            </a:xfrm>
            <a:custGeom>
              <a:avLst/>
              <a:gdLst/>
              <a:ahLst/>
              <a:cxnLst/>
              <a:rect l="l" t="t" r="r" b="b"/>
              <a:pathLst>
                <a:path w="281692" h="1586388" extrusionOk="0">
                  <a:moveTo>
                    <a:pt x="281692" y="1586389"/>
                  </a:moveTo>
                  <a:lnTo>
                    <a:pt x="162610" y="1517428"/>
                  </a:lnTo>
                  <a:lnTo>
                    <a:pt x="0" y="0"/>
                  </a:lnTo>
                  <a:lnTo>
                    <a:pt x="118227" y="68390"/>
                  </a:lnTo>
                  <a:lnTo>
                    <a:pt x="281692" y="158638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6" name="Google Shape;4056;p38"/>
            <p:cNvSpPr/>
            <p:nvPr/>
          </p:nvSpPr>
          <p:spPr>
            <a:xfrm>
              <a:off x="4075404" y="1596713"/>
              <a:ext cx="2321774" cy="1343501"/>
            </a:xfrm>
            <a:custGeom>
              <a:avLst/>
              <a:gdLst/>
              <a:ahLst/>
              <a:cxnLst/>
              <a:rect l="l" t="t" r="r" b="b"/>
              <a:pathLst>
                <a:path w="2321774" h="1343501" extrusionOk="0">
                  <a:moveTo>
                    <a:pt x="2221415" y="1343501"/>
                  </a:moveTo>
                  <a:lnTo>
                    <a:pt x="0" y="58103"/>
                  </a:lnTo>
                  <a:lnTo>
                    <a:pt x="100360" y="0"/>
                  </a:lnTo>
                  <a:lnTo>
                    <a:pt x="2321775" y="1285399"/>
                  </a:lnTo>
                  <a:lnTo>
                    <a:pt x="2221415" y="1343501"/>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7" name="Google Shape;4057;p38"/>
            <p:cNvSpPr/>
            <p:nvPr/>
          </p:nvSpPr>
          <p:spPr>
            <a:xfrm>
              <a:off x="4075404" y="1654530"/>
              <a:ext cx="2221415" cy="1401603"/>
            </a:xfrm>
            <a:custGeom>
              <a:avLst/>
              <a:gdLst/>
              <a:ahLst/>
              <a:cxnLst/>
              <a:rect l="l" t="t" r="r" b="b"/>
              <a:pathLst>
                <a:path w="2221415" h="1401603" extrusionOk="0">
                  <a:moveTo>
                    <a:pt x="2221415" y="1401604"/>
                  </a:moveTo>
                  <a:lnTo>
                    <a:pt x="0" y="116205"/>
                  </a:lnTo>
                  <a:lnTo>
                    <a:pt x="0" y="0"/>
                  </a:lnTo>
                  <a:lnTo>
                    <a:pt x="2221415" y="1285399"/>
                  </a:lnTo>
                  <a:lnTo>
                    <a:pt x="2221415" y="140160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8" name="Google Shape;4058;p38"/>
            <p:cNvSpPr/>
            <p:nvPr/>
          </p:nvSpPr>
          <p:spPr>
            <a:xfrm>
              <a:off x="4206176" y="231400"/>
              <a:ext cx="2045689" cy="2621660"/>
            </a:xfrm>
            <a:custGeom>
              <a:avLst/>
              <a:gdLst/>
              <a:ahLst/>
              <a:cxnLst/>
              <a:rect l="l" t="t" r="r" b="b"/>
              <a:pathLst>
                <a:path w="2045689" h="2621660" extrusionOk="0">
                  <a:moveTo>
                    <a:pt x="2045690" y="2621661"/>
                  </a:moveTo>
                  <a:lnTo>
                    <a:pt x="0" y="1437894"/>
                  </a:lnTo>
                  <a:lnTo>
                    <a:pt x="0" y="0"/>
                  </a:lnTo>
                  <a:lnTo>
                    <a:pt x="2045690" y="1183767"/>
                  </a:lnTo>
                  <a:lnTo>
                    <a:pt x="2045690" y="262166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9" name="Google Shape;4059;p38"/>
            <p:cNvSpPr/>
            <p:nvPr/>
          </p:nvSpPr>
          <p:spPr>
            <a:xfrm>
              <a:off x="6296819" y="2879159"/>
              <a:ext cx="101975" cy="176974"/>
            </a:xfrm>
            <a:custGeom>
              <a:avLst/>
              <a:gdLst/>
              <a:ahLst/>
              <a:cxnLst/>
              <a:rect l="l" t="t" r="r" b="b"/>
              <a:pathLst>
                <a:path w="101975" h="176974" extrusionOk="0">
                  <a:moveTo>
                    <a:pt x="101975" y="118015"/>
                  </a:moveTo>
                  <a:lnTo>
                    <a:pt x="0" y="176974"/>
                  </a:lnTo>
                  <a:lnTo>
                    <a:pt x="0" y="58960"/>
                  </a:lnTo>
                  <a:lnTo>
                    <a:pt x="101975" y="0"/>
                  </a:lnTo>
                  <a:lnTo>
                    <a:pt x="101975" y="118015"/>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0" name="Google Shape;4060;p38"/>
            <p:cNvSpPr/>
            <p:nvPr/>
          </p:nvSpPr>
          <p:spPr>
            <a:xfrm>
              <a:off x="4356811" y="496480"/>
              <a:ext cx="169452" cy="163353"/>
            </a:xfrm>
            <a:custGeom>
              <a:avLst/>
              <a:gdLst/>
              <a:ahLst/>
              <a:cxnLst/>
              <a:rect l="l" t="t" r="r" b="b"/>
              <a:pathLst>
                <a:path w="169452" h="163353" extrusionOk="0">
                  <a:moveTo>
                    <a:pt x="169453" y="163354"/>
                  </a:moveTo>
                  <a:lnTo>
                    <a:pt x="0" y="65341"/>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1" name="Google Shape;4061;p38"/>
            <p:cNvSpPr/>
            <p:nvPr/>
          </p:nvSpPr>
          <p:spPr>
            <a:xfrm>
              <a:off x="4598397" y="636212"/>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2" name="Google Shape;4062;p38"/>
            <p:cNvSpPr/>
            <p:nvPr/>
          </p:nvSpPr>
          <p:spPr>
            <a:xfrm>
              <a:off x="4356811" y="619924"/>
              <a:ext cx="169452" cy="163353"/>
            </a:xfrm>
            <a:custGeom>
              <a:avLst/>
              <a:gdLst/>
              <a:ahLst/>
              <a:cxnLst/>
              <a:rect l="l" t="t" r="r" b="b"/>
              <a:pathLst>
                <a:path w="169452" h="163353" extrusionOk="0">
                  <a:moveTo>
                    <a:pt x="169453" y="163354"/>
                  </a:moveTo>
                  <a:lnTo>
                    <a:pt x="0" y="65342"/>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3" name="Google Shape;4063;p38"/>
            <p:cNvSpPr/>
            <p:nvPr/>
          </p:nvSpPr>
          <p:spPr>
            <a:xfrm>
              <a:off x="4598397" y="759656"/>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4" name="Google Shape;4064;p38"/>
            <p:cNvSpPr/>
            <p:nvPr/>
          </p:nvSpPr>
          <p:spPr>
            <a:xfrm>
              <a:off x="4356811" y="761466"/>
              <a:ext cx="169452" cy="163448"/>
            </a:xfrm>
            <a:custGeom>
              <a:avLst/>
              <a:gdLst/>
              <a:ahLst/>
              <a:cxnLst/>
              <a:rect l="l" t="t" r="r" b="b"/>
              <a:pathLst>
                <a:path w="169452" h="163448" extrusionOk="0">
                  <a:moveTo>
                    <a:pt x="169453" y="163449"/>
                  </a:moveTo>
                  <a:lnTo>
                    <a:pt x="0" y="65437"/>
                  </a:lnTo>
                  <a:lnTo>
                    <a:pt x="0" y="0"/>
                  </a:lnTo>
                  <a:lnTo>
                    <a:pt x="169453" y="98107"/>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5" name="Google Shape;4065;p38"/>
            <p:cNvSpPr/>
            <p:nvPr/>
          </p:nvSpPr>
          <p:spPr>
            <a:xfrm>
              <a:off x="4598397" y="901293"/>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6" name="Google Shape;4066;p38"/>
            <p:cNvSpPr/>
            <p:nvPr/>
          </p:nvSpPr>
          <p:spPr>
            <a:xfrm>
              <a:off x="4356811" y="903102"/>
              <a:ext cx="169452" cy="163449"/>
            </a:xfrm>
            <a:custGeom>
              <a:avLst/>
              <a:gdLst/>
              <a:ahLst/>
              <a:cxnLst/>
              <a:rect l="l" t="t" r="r" b="b"/>
              <a:pathLst>
                <a:path w="169452" h="163449" extrusionOk="0">
                  <a:moveTo>
                    <a:pt x="169453" y="163449"/>
                  </a:moveTo>
                  <a:lnTo>
                    <a:pt x="0" y="65342"/>
                  </a:lnTo>
                  <a:lnTo>
                    <a:pt x="0" y="0"/>
                  </a:lnTo>
                  <a:lnTo>
                    <a:pt x="169453" y="98012"/>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7" name="Google Shape;4067;p38"/>
            <p:cNvSpPr/>
            <p:nvPr/>
          </p:nvSpPr>
          <p:spPr>
            <a:xfrm>
              <a:off x="4598397" y="1042929"/>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8" name="Google Shape;4068;p38"/>
            <p:cNvSpPr/>
            <p:nvPr/>
          </p:nvSpPr>
          <p:spPr>
            <a:xfrm>
              <a:off x="5115879" y="982814"/>
              <a:ext cx="204046" cy="276142"/>
            </a:xfrm>
            <a:custGeom>
              <a:avLst/>
              <a:gdLst/>
              <a:ahLst/>
              <a:cxnLst/>
              <a:rect l="l" t="t" r="r" b="b"/>
              <a:pathLst>
                <a:path w="204046" h="276142" extrusionOk="0">
                  <a:moveTo>
                    <a:pt x="665" y="41256"/>
                  </a:moveTo>
                  <a:cubicBezTo>
                    <a:pt x="38205" y="-7321"/>
                    <a:pt x="105207" y="-15132"/>
                    <a:pt x="182188" y="29255"/>
                  </a:cubicBezTo>
                  <a:cubicBezTo>
                    <a:pt x="189601" y="33541"/>
                    <a:pt x="196918" y="38208"/>
                    <a:pt x="204046" y="43161"/>
                  </a:cubicBezTo>
                  <a:lnTo>
                    <a:pt x="182663" y="276143"/>
                  </a:lnTo>
                  <a:lnTo>
                    <a:pt x="0" y="42209"/>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9" name="Google Shape;4069;p38"/>
            <p:cNvSpPr/>
            <p:nvPr/>
          </p:nvSpPr>
          <p:spPr>
            <a:xfrm>
              <a:off x="5297876" y="1025975"/>
              <a:ext cx="199579" cy="260699"/>
            </a:xfrm>
            <a:custGeom>
              <a:avLst/>
              <a:gdLst/>
              <a:ahLst/>
              <a:cxnLst/>
              <a:rect l="l" t="t" r="r" b="b"/>
              <a:pathLst>
                <a:path w="199579" h="260699" extrusionOk="0">
                  <a:moveTo>
                    <a:pt x="199580" y="260699"/>
                  </a:moveTo>
                  <a:lnTo>
                    <a:pt x="0" y="232981"/>
                  </a:lnTo>
                  <a:lnTo>
                    <a:pt x="21859" y="0"/>
                  </a:lnTo>
                  <a:cubicBezTo>
                    <a:pt x="103591" y="56864"/>
                    <a:pt x="171733" y="158972"/>
                    <a:pt x="199580" y="2606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0" name="Google Shape;4070;p38"/>
            <p:cNvSpPr/>
            <p:nvPr/>
          </p:nvSpPr>
          <p:spPr>
            <a:xfrm>
              <a:off x="5298541" y="1258956"/>
              <a:ext cx="212884" cy="276193"/>
            </a:xfrm>
            <a:custGeom>
              <a:avLst/>
              <a:gdLst/>
              <a:ahLst/>
              <a:cxnLst/>
              <a:rect l="l" t="t" r="r" b="b"/>
              <a:pathLst>
                <a:path w="212884" h="276193" extrusionOk="0">
                  <a:moveTo>
                    <a:pt x="212885" y="123444"/>
                  </a:moveTo>
                  <a:cubicBezTo>
                    <a:pt x="212885" y="228219"/>
                    <a:pt x="155862" y="285369"/>
                    <a:pt x="76315" y="274987"/>
                  </a:cubicBezTo>
                  <a:lnTo>
                    <a:pt x="0" y="0"/>
                  </a:lnTo>
                  <a:lnTo>
                    <a:pt x="199580" y="27718"/>
                  </a:lnTo>
                  <a:cubicBezTo>
                    <a:pt x="208332" y="58874"/>
                    <a:pt x="212809" y="91078"/>
                    <a:pt x="212885" y="123444"/>
                  </a:cubicBez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1" name="Google Shape;4071;p38"/>
            <p:cNvSpPr/>
            <p:nvPr/>
          </p:nvSpPr>
          <p:spPr>
            <a:xfrm>
              <a:off x="5084706" y="1024070"/>
              <a:ext cx="290055" cy="509778"/>
            </a:xfrm>
            <a:custGeom>
              <a:avLst/>
              <a:gdLst/>
              <a:ahLst/>
              <a:cxnLst/>
              <a:rect l="l" t="t" r="r" b="b"/>
              <a:pathLst>
                <a:path w="290055" h="509778" extrusionOk="0">
                  <a:moveTo>
                    <a:pt x="31172" y="952"/>
                  </a:moveTo>
                  <a:cubicBezTo>
                    <a:pt x="11405" y="26956"/>
                    <a:pt x="0" y="64389"/>
                    <a:pt x="0" y="111442"/>
                  </a:cubicBezTo>
                  <a:cubicBezTo>
                    <a:pt x="0" y="247840"/>
                    <a:pt x="95513" y="413575"/>
                    <a:pt x="213360" y="481775"/>
                  </a:cubicBezTo>
                  <a:cubicBezTo>
                    <a:pt x="236863" y="496024"/>
                    <a:pt x="262913" y="505539"/>
                    <a:pt x="290055" y="509778"/>
                  </a:cubicBezTo>
                  <a:lnTo>
                    <a:pt x="213835" y="234886"/>
                  </a:lnTo>
                  <a:lnTo>
                    <a:pt x="3231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2" name="Google Shape;4072;p38"/>
            <p:cNvSpPr/>
            <p:nvPr/>
          </p:nvSpPr>
          <p:spPr>
            <a:xfrm>
              <a:off x="5705494" y="1324174"/>
              <a:ext cx="204331" cy="276159"/>
            </a:xfrm>
            <a:custGeom>
              <a:avLst/>
              <a:gdLst/>
              <a:ahLst/>
              <a:cxnLst/>
              <a:rect l="l" t="t" r="r" b="b"/>
              <a:pathLst>
                <a:path w="204331" h="276159" extrusionOk="0">
                  <a:moveTo>
                    <a:pt x="950" y="41272"/>
                  </a:moveTo>
                  <a:cubicBezTo>
                    <a:pt x="38490" y="-7305"/>
                    <a:pt x="105492" y="-15116"/>
                    <a:pt x="182473" y="29176"/>
                  </a:cubicBezTo>
                  <a:cubicBezTo>
                    <a:pt x="189885" y="33462"/>
                    <a:pt x="197108" y="38129"/>
                    <a:pt x="204331" y="43178"/>
                  </a:cubicBezTo>
                  <a:lnTo>
                    <a:pt x="182283" y="276159"/>
                  </a:lnTo>
                  <a:lnTo>
                    <a:pt x="0" y="42130"/>
                  </a:lnTo>
                  <a:close/>
                </a:path>
              </a:pathLst>
            </a:custGeom>
            <a:solidFill>
              <a:srgbClr val="54352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3" name="Google Shape;4073;p38"/>
            <p:cNvSpPr/>
            <p:nvPr/>
          </p:nvSpPr>
          <p:spPr>
            <a:xfrm>
              <a:off x="5887776" y="1367351"/>
              <a:ext cx="199579" cy="260603"/>
            </a:xfrm>
            <a:custGeom>
              <a:avLst/>
              <a:gdLst/>
              <a:ahLst/>
              <a:cxnLst/>
              <a:rect l="l" t="t" r="r" b="b"/>
              <a:pathLst>
                <a:path w="199579" h="260603" extrusionOk="0">
                  <a:moveTo>
                    <a:pt x="199580" y="260604"/>
                  </a:moveTo>
                  <a:lnTo>
                    <a:pt x="0" y="232981"/>
                  </a:lnTo>
                  <a:lnTo>
                    <a:pt x="21859" y="0"/>
                  </a:lnTo>
                  <a:cubicBezTo>
                    <a:pt x="103591" y="56769"/>
                    <a:pt x="171638" y="158877"/>
                    <a:pt x="199580" y="260604"/>
                  </a:cubicBezTo>
                  <a:close/>
                </a:path>
              </a:pathLst>
            </a:custGeom>
            <a:solidFill>
              <a:srgbClr val="1B96E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4" name="Google Shape;4074;p38"/>
            <p:cNvSpPr/>
            <p:nvPr/>
          </p:nvSpPr>
          <p:spPr>
            <a:xfrm>
              <a:off x="5887776" y="1600333"/>
              <a:ext cx="213550" cy="276118"/>
            </a:xfrm>
            <a:custGeom>
              <a:avLst/>
              <a:gdLst/>
              <a:ahLst/>
              <a:cxnLst/>
              <a:rect l="l" t="t" r="r" b="b"/>
              <a:pathLst>
                <a:path w="213550" h="276118" extrusionOk="0">
                  <a:moveTo>
                    <a:pt x="213550" y="123444"/>
                  </a:moveTo>
                  <a:cubicBezTo>
                    <a:pt x="213550" y="228219"/>
                    <a:pt x="156527" y="285369"/>
                    <a:pt x="76981" y="274892"/>
                  </a:cubicBezTo>
                  <a:lnTo>
                    <a:pt x="0" y="0"/>
                  </a:lnTo>
                  <a:lnTo>
                    <a:pt x="199580" y="27622"/>
                  </a:lnTo>
                  <a:cubicBezTo>
                    <a:pt x="208504" y="58788"/>
                    <a:pt x="213208" y="91021"/>
                    <a:pt x="213550" y="1234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5" name="Google Shape;4075;p38"/>
            <p:cNvSpPr/>
            <p:nvPr/>
          </p:nvSpPr>
          <p:spPr>
            <a:xfrm>
              <a:off x="5674606" y="1365446"/>
              <a:ext cx="290055" cy="509682"/>
            </a:xfrm>
            <a:custGeom>
              <a:avLst/>
              <a:gdLst/>
              <a:ahLst/>
              <a:cxnLst/>
              <a:rect l="l" t="t" r="r" b="b"/>
              <a:pathLst>
                <a:path w="290055" h="509682" extrusionOk="0">
                  <a:moveTo>
                    <a:pt x="31077" y="857"/>
                  </a:moveTo>
                  <a:cubicBezTo>
                    <a:pt x="11404" y="26956"/>
                    <a:pt x="0" y="64294"/>
                    <a:pt x="0" y="111347"/>
                  </a:cubicBezTo>
                  <a:cubicBezTo>
                    <a:pt x="0" y="247745"/>
                    <a:pt x="95513" y="413575"/>
                    <a:pt x="213360" y="481775"/>
                  </a:cubicBezTo>
                  <a:cubicBezTo>
                    <a:pt x="236844" y="496033"/>
                    <a:pt x="262913" y="505520"/>
                    <a:pt x="290055" y="509683"/>
                  </a:cubicBezTo>
                  <a:lnTo>
                    <a:pt x="213170" y="234887"/>
                  </a:lnTo>
                  <a:lnTo>
                    <a:pt x="31647" y="0"/>
                  </a:ln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6" name="Google Shape;4076;p38"/>
            <p:cNvSpPr/>
            <p:nvPr/>
          </p:nvSpPr>
          <p:spPr>
            <a:xfrm>
              <a:off x="5115879" y="1943808"/>
              <a:ext cx="971477" cy="359289"/>
            </a:xfrm>
            <a:custGeom>
              <a:avLst/>
              <a:gdLst/>
              <a:ahLst/>
              <a:cxnLst/>
              <a:rect l="l" t="t" r="r" b="b"/>
              <a:pathLst>
                <a:path w="971477" h="359289" extrusionOk="0">
                  <a:moveTo>
                    <a:pt x="0" y="102961"/>
                  </a:moveTo>
                  <a:cubicBezTo>
                    <a:pt x="0" y="102961"/>
                    <a:pt x="144553" y="-173264"/>
                    <a:pt x="511684" y="179161"/>
                  </a:cubicBezTo>
                  <a:cubicBezTo>
                    <a:pt x="878815" y="531586"/>
                    <a:pt x="971477" y="258218"/>
                    <a:pt x="971477" y="258218"/>
                  </a:cubicBezTo>
                </a:path>
              </a:pathLst>
            </a:custGeom>
            <a:noFill/>
            <a:ln w="13475" cap="flat" cmpd="sng">
              <a:solidFill>
                <a:srgbClr val="D6D8E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7" name="Google Shape;4077;p38"/>
            <p:cNvSpPr/>
            <p:nvPr/>
          </p:nvSpPr>
          <p:spPr>
            <a:xfrm rot="-1801764">
              <a:off x="5403245" y="1931037"/>
              <a:ext cx="49945" cy="86600"/>
            </a:xfrm>
            <a:custGeom>
              <a:avLst/>
              <a:gdLst/>
              <a:ahLst/>
              <a:cxnLst/>
              <a:rect l="l" t="t" r="r" b="b"/>
              <a:pathLst>
                <a:path w="49989" h="86677" extrusionOk="0">
                  <a:moveTo>
                    <a:pt x="49990" y="43339"/>
                  </a:moveTo>
                  <a:cubicBezTo>
                    <a:pt x="49990" y="67274"/>
                    <a:pt x="38799" y="86677"/>
                    <a:pt x="24995" y="86677"/>
                  </a:cubicBezTo>
                  <a:cubicBezTo>
                    <a:pt x="11191" y="86677"/>
                    <a:pt x="0" y="67274"/>
                    <a:pt x="0" y="43339"/>
                  </a:cubicBezTo>
                  <a:cubicBezTo>
                    <a:pt x="0" y="19403"/>
                    <a:pt x="11191"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8" name="Google Shape;4078;p38"/>
            <p:cNvSpPr/>
            <p:nvPr/>
          </p:nvSpPr>
          <p:spPr>
            <a:xfrm rot="-1801764">
              <a:off x="5143652" y="1930529"/>
              <a:ext cx="49945" cy="86600"/>
            </a:xfrm>
            <a:custGeom>
              <a:avLst/>
              <a:gdLst/>
              <a:ahLst/>
              <a:cxnLst/>
              <a:rect l="l" t="t" r="r" b="b"/>
              <a:pathLst>
                <a:path w="49989" h="86677" extrusionOk="0">
                  <a:moveTo>
                    <a:pt x="49990" y="43339"/>
                  </a:moveTo>
                  <a:cubicBezTo>
                    <a:pt x="49990" y="67274"/>
                    <a:pt x="38799" y="86677"/>
                    <a:pt x="24995" y="86677"/>
                  </a:cubicBezTo>
                  <a:cubicBezTo>
                    <a:pt x="11190" y="86677"/>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9" name="Google Shape;4079;p38"/>
            <p:cNvSpPr/>
            <p:nvPr/>
          </p:nvSpPr>
          <p:spPr>
            <a:xfrm rot="-1790023">
              <a:off x="5694653" y="2149239"/>
              <a:ext cx="50164" cy="86979"/>
            </a:xfrm>
            <a:custGeom>
              <a:avLst/>
              <a:gdLst/>
              <a:ahLst/>
              <a:cxnLst/>
              <a:rect l="l" t="t" r="r" b="b"/>
              <a:pathLst>
                <a:path w="50162" h="86976" extrusionOk="0">
                  <a:moveTo>
                    <a:pt x="50164" y="43489"/>
                  </a:moveTo>
                  <a:cubicBezTo>
                    <a:pt x="50164" y="67507"/>
                    <a:pt x="38934" y="86977"/>
                    <a:pt x="25082" y="86977"/>
                  </a:cubicBezTo>
                  <a:cubicBezTo>
                    <a:pt x="11231" y="86977"/>
                    <a:pt x="1" y="67507"/>
                    <a:pt x="1" y="43489"/>
                  </a:cubicBezTo>
                  <a:cubicBezTo>
                    <a:pt x="1" y="19471"/>
                    <a:pt x="11231" y="1"/>
                    <a:pt x="25082" y="1"/>
                  </a:cubicBezTo>
                  <a:cubicBezTo>
                    <a:pt x="38934" y="1"/>
                    <a:pt x="50164" y="19471"/>
                    <a:pt x="50164" y="4348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0" name="Google Shape;4080;p38"/>
            <p:cNvSpPr/>
            <p:nvPr/>
          </p:nvSpPr>
          <p:spPr>
            <a:xfrm rot="-1801764">
              <a:off x="5993267" y="2236949"/>
              <a:ext cx="49945" cy="86600"/>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1" name="Google Shape;4081;p38"/>
            <p:cNvSpPr/>
            <p:nvPr/>
          </p:nvSpPr>
          <p:spPr>
            <a:xfrm>
              <a:off x="4356811" y="1418691"/>
              <a:ext cx="57973" cy="235172"/>
            </a:xfrm>
            <a:custGeom>
              <a:avLst/>
              <a:gdLst/>
              <a:ahLst/>
              <a:cxnLst/>
              <a:rect l="l" t="t" r="r" b="b"/>
              <a:pathLst>
                <a:path w="57973" h="235172" extrusionOk="0">
                  <a:moveTo>
                    <a:pt x="57973" y="235172"/>
                  </a:moveTo>
                  <a:lnTo>
                    <a:pt x="0" y="201549"/>
                  </a:lnTo>
                  <a:lnTo>
                    <a:pt x="0" y="0"/>
                  </a:lnTo>
                  <a:lnTo>
                    <a:pt x="57973" y="33623"/>
                  </a:lnTo>
                  <a:lnTo>
                    <a:pt x="57973" y="23517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2" name="Google Shape;4082;p38"/>
            <p:cNvSpPr/>
            <p:nvPr/>
          </p:nvSpPr>
          <p:spPr>
            <a:xfrm>
              <a:off x="4517330" y="1440789"/>
              <a:ext cx="58068" cy="305942"/>
            </a:xfrm>
            <a:custGeom>
              <a:avLst/>
              <a:gdLst/>
              <a:ahLst/>
              <a:cxnLst/>
              <a:rect l="l" t="t" r="r" b="b"/>
              <a:pathLst>
                <a:path w="58068" h="305942" extrusionOk="0">
                  <a:moveTo>
                    <a:pt x="58068" y="305943"/>
                  </a:moveTo>
                  <a:lnTo>
                    <a:pt x="0" y="272320"/>
                  </a:lnTo>
                  <a:lnTo>
                    <a:pt x="0" y="0"/>
                  </a:lnTo>
                  <a:lnTo>
                    <a:pt x="58068" y="33623"/>
                  </a:lnTo>
                  <a:lnTo>
                    <a:pt x="58068" y="30594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3" name="Google Shape;4083;p38"/>
            <p:cNvSpPr/>
            <p:nvPr/>
          </p:nvSpPr>
          <p:spPr>
            <a:xfrm>
              <a:off x="4677849" y="1415738"/>
              <a:ext cx="58067" cy="423862"/>
            </a:xfrm>
            <a:custGeom>
              <a:avLst/>
              <a:gdLst/>
              <a:ahLst/>
              <a:cxnLst/>
              <a:rect l="l" t="t" r="r" b="b"/>
              <a:pathLst>
                <a:path w="58067" h="423862" extrusionOk="0">
                  <a:moveTo>
                    <a:pt x="58068" y="423863"/>
                  </a:moveTo>
                  <a:lnTo>
                    <a:pt x="0" y="390335"/>
                  </a:lnTo>
                  <a:lnTo>
                    <a:pt x="0" y="0"/>
                  </a:lnTo>
                  <a:lnTo>
                    <a:pt x="58068" y="33528"/>
                  </a:lnTo>
                  <a:lnTo>
                    <a:pt x="58068" y="423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4" name="Google Shape;4084;p38"/>
            <p:cNvSpPr/>
            <p:nvPr/>
          </p:nvSpPr>
          <p:spPr>
            <a:xfrm>
              <a:off x="4838368" y="1414214"/>
              <a:ext cx="58068" cy="518255"/>
            </a:xfrm>
            <a:custGeom>
              <a:avLst/>
              <a:gdLst/>
              <a:ahLst/>
              <a:cxnLst/>
              <a:rect l="l" t="t" r="r" b="b"/>
              <a:pathLst>
                <a:path w="58068" h="518255" extrusionOk="0">
                  <a:moveTo>
                    <a:pt x="58068" y="518255"/>
                  </a:moveTo>
                  <a:lnTo>
                    <a:pt x="0" y="484727"/>
                  </a:lnTo>
                  <a:lnTo>
                    <a:pt x="0" y="0"/>
                  </a:lnTo>
                  <a:lnTo>
                    <a:pt x="58068" y="33528"/>
                  </a:lnTo>
                  <a:lnTo>
                    <a:pt x="58068" y="518255"/>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5" name="Google Shape;4085;p38"/>
            <p:cNvSpPr/>
            <p:nvPr/>
          </p:nvSpPr>
          <p:spPr>
            <a:xfrm>
              <a:off x="5343399" y="3731361"/>
              <a:ext cx="99124" cy="151542"/>
            </a:xfrm>
            <a:custGeom>
              <a:avLst/>
              <a:gdLst/>
              <a:ahLst/>
              <a:cxnLst/>
              <a:rect l="l" t="t" r="r" b="b"/>
              <a:pathLst>
                <a:path w="99124" h="151542" extrusionOk="0">
                  <a:moveTo>
                    <a:pt x="16347" y="151543"/>
                  </a:moveTo>
                  <a:lnTo>
                    <a:pt x="99124" y="104204"/>
                  </a:lnTo>
                  <a:lnTo>
                    <a:pt x="0" y="0"/>
                  </a:lnTo>
                  <a:lnTo>
                    <a:pt x="16347" y="15154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6" name="Google Shape;4086;p38"/>
            <p:cNvSpPr/>
            <p:nvPr/>
          </p:nvSpPr>
          <p:spPr>
            <a:xfrm>
              <a:off x="4678419" y="3350075"/>
              <a:ext cx="69282" cy="136588"/>
            </a:xfrm>
            <a:custGeom>
              <a:avLst/>
              <a:gdLst/>
              <a:ahLst/>
              <a:cxnLst/>
              <a:rect l="l" t="t" r="r" b="b"/>
              <a:pathLst>
                <a:path w="69282" h="136588" extrusionOk="0">
                  <a:moveTo>
                    <a:pt x="0" y="136588"/>
                  </a:moveTo>
                  <a:lnTo>
                    <a:pt x="69283" y="98298"/>
                  </a:lnTo>
                  <a:lnTo>
                    <a:pt x="42672" y="0"/>
                  </a:lnTo>
                  <a:lnTo>
                    <a:pt x="0" y="136588"/>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87" name="Google Shape;4087;p38"/>
            <p:cNvGrpSpPr/>
            <p:nvPr/>
          </p:nvGrpSpPr>
          <p:grpSpPr>
            <a:xfrm>
              <a:off x="3103642" y="4105408"/>
              <a:ext cx="746807" cy="516445"/>
              <a:chOff x="4884742" y="4921758"/>
              <a:chExt cx="746807" cy="516445"/>
            </a:xfrm>
          </p:grpSpPr>
          <p:sp>
            <p:nvSpPr>
              <p:cNvPr id="4088" name="Google Shape;4088;p38"/>
              <p:cNvSpPr/>
              <p:nvPr/>
            </p:nvSpPr>
            <p:spPr>
              <a:xfrm>
                <a:off x="4884742" y="505358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9" name="Google Shape;4089;p38"/>
              <p:cNvSpPr/>
              <p:nvPr/>
            </p:nvSpPr>
            <p:spPr>
              <a:xfrm>
                <a:off x="4966950" y="5004149"/>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0" name="Google Shape;4090;p38"/>
              <p:cNvSpPr/>
              <p:nvPr/>
            </p:nvSpPr>
            <p:spPr>
              <a:xfrm>
                <a:off x="4967045" y="5111781"/>
                <a:ext cx="65671" cy="87534"/>
              </a:xfrm>
              <a:custGeom>
                <a:avLst/>
                <a:gdLst/>
                <a:ahLst/>
                <a:cxnLst/>
                <a:rect l="l" t="t" r="r" b="b"/>
                <a:pathLst>
                  <a:path w="65671" h="87534" extrusionOk="0">
                    <a:moveTo>
                      <a:pt x="0" y="87534"/>
                    </a:moveTo>
                    <a:lnTo>
                      <a:pt x="0" y="0"/>
                    </a:lnTo>
                    <a:lnTo>
                      <a:pt x="65671" y="58579"/>
                    </a:lnTo>
                    <a:lnTo>
                      <a:pt x="0" y="87534"/>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1" name="Google Shape;4091;p38"/>
              <p:cNvSpPr/>
              <p:nvPr/>
            </p:nvSpPr>
            <p:spPr>
              <a:xfrm>
                <a:off x="5581465" y="5114067"/>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2" name="Google Shape;4092;p38"/>
              <p:cNvSpPr/>
              <p:nvPr/>
            </p:nvSpPr>
            <p:spPr>
              <a:xfrm>
                <a:off x="4966950" y="4921758"/>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3" name="Google Shape;4093;p38"/>
              <p:cNvSpPr/>
              <p:nvPr/>
            </p:nvSpPr>
            <p:spPr>
              <a:xfrm>
                <a:off x="5061432" y="4974074"/>
                <a:ext cx="475691" cy="275248"/>
              </a:xfrm>
              <a:custGeom>
                <a:avLst/>
                <a:gdLst/>
                <a:ahLst/>
                <a:cxnLst/>
                <a:rect l="l" t="t" r="r" b="b"/>
                <a:pathLst>
                  <a:path w="475691" h="275248" extrusionOk="0">
                    <a:moveTo>
                      <a:pt x="475270" y="145899"/>
                    </a:moveTo>
                    <a:cubicBezTo>
                      <a:pt x="471849" y="178284"/>
                      <a:pt x="448849" y="210193"/>
                      <a:pt x="405987" y="234958"/>
                    </a:cubicBezTo>
                    <a:cubicBezTo>
                      <a:pt x="313135" y="288679"/>
                      <a:pt x="162500" y="288679"/>
                      <a:pt x="69553" y="234958"/>
                    </a:cubicBezTo>
                    <a:cubicBezTo>
                      <a:pt x="26786" y="210193"/>
                      <a:pt x="3692" y="178284"/>
                      <a:pt x="461" y="145899"/>
                    </a:cubicBezTo>
                    <a:cubicBezTo>
                      <a:pt x="-3626" y="107799"/>
                      <a:pt x="19468" y="69699"/>
                      <a:pt x="69553" y="40362"/>
                    </a:cubicBezTo>
                    <a:cubicBezTo>
                      <a:pt x="162500" y="-13454"/>
                      <a:pt x="313135" y="-13454"/>
                      <a:pt x="405987" y="40362"/>
                    </a:cubicBezTo>
                    <a:cubicBezTo>
                      <a:pt x="456072" y="69318"/>
                      <a:pt x="479167" y="107990"/>
                      <a:pt x="475270"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4" name="Google Shape;4094;p38"/>
              <p:cNvSpPr/>
              <p:nvPr/>
            </p:nvSpPr>
            <p:spPr>
              <a:xfrm>
                <a:off x="5061893" y="4990552"/>
                <a:ext cx="474809" cy="258770"/>
              </a:xfrm>
              <a:custGeom>
                <a:avLst/>
                <a:gdLst/>
                <a:ahLst/>
                <a:cxnLst/>
                <a:rect l="l" t="t" r="r" b="b"/>
                <a:pathLst>
                  <a:path w="474809" h="258770" extrusionOk="0">
                    <a:moveTo>
                      <a:pt x="474809" y="129421"/>
                    </a:moveTo>
                    <a:cubicBezTo>
                      <a:pt x="471388" y="161806"/>
                      <a:pt x="448389" y="193715"/>
                      <a:pt x="405527" y="218480"/>
                    </a:cubicBezTo>
                    <a:cubicBezTo>
                      <a:pt x="312675" y="272201"/>
                      <a:pt x="162040" y="272201"/>
                      <a:pt x="69092" y="218480"/>
                    </a:cubicBezTo>
                    <a:cubicBezTo>
                      <a:pt x="26325" y="193715"/>
                      <a:pt x="3231" y="161806"/>
                      <a:pt x="0" y="129421"/>
                    </a:cubicBezTo>
                    <a:cubicBezTo>
                      <a:pt x="3231" y="97036"/>
                      <a:pt x="26325" y="65127"/>
                      <a:pt x="69092" y="40362"/>
                    </a:cubicBezTo>
                    <a:cubicBezTo>
                      <a:pt x="162040" y="-13454"/>
                      <a:pt x="312675" y="-13454"/>
                      <a:pt x="405527" y="40362"/>
                    </a:cubicBezTo>
                    <a:cubicBezTo>
                      <a:pt x="448389" y="65127"/>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5" name="Google Shape;4095;p38"/>
              <p:cNvSpPr/>
              <p:nvPr/>
            </p:nvSpPr>
            <p:spPr>
              <a:xfrm>
                <a:off x="5183826" y="5052822"/>
                <a:ext cx="221040" cy="139064"/>
              </a:xfrm>
              <a:custGeom>
                <a:avLst/>
                <a:gdLst/>
                <a:ahLst/>
                <a:cxnLst/>
                <a:rect l="l" t="t" r="r" b="b"/>
                <a:pathLst>
                  <a:path w="221040" h="139064" extrusionOk="0">
                    <a:moveTo>
                      <a:pt x="111955" y="22098"/>
                    </a:moveTo>
                    <a:cubicBezTo>
                      <a:pt x="109027" y="22098"/>
                      <a:pt x="106100" y="22355"/>
                      <a:pt x="103211" y="22860"/>
                    </a:cubicBezTo>
                    <a:cubicBezTo>
                      <a:pt x="99315" y="23336"/>
                      <a:pt x="94943" y="24193"/>
                      <a:pt x="90096" y="25146"/>
                    </a:cubicBezTo>
                    <a:cubicBezTo>
                      <a:pt x="85249" y="26098"/>
                      <a:pt x="80117" y="27527"/>
                      <a:pt x="74890" y="29051"/>
                    </a:cubicBezTo>
                    <a:cubicBezTo>
                      <a:pt x="69796" y="30623"/>
                      <a:pt x="64816" y="32537"/>
                      <a:pt x="59969" y="34766"/>
                    </a:cubicBezTo>
                    <a:lnTo>
                      <a:pt x="97984" y="56864"/>
                    </a:lnTo>
                    <a:lnTo>
                      <a:pt x="104922" y="54483"/>
                    </a:lnTo>
                    <a:cubicBezTo>
                      <a:pt x="114426" y="51244"/>
                      <a:pt x="123929" y="48482"/>
                      <a:pt x="132388" y="46196"/>
                    </a:cubicBezTo>
                    <a:cubicBezTo>
                      <a:pt x="140466" y="44005"/>
                      <a:pt x="148744" y="42634"/>
                      <a:pt x="157098" y="42100"/>
                    </a:cubicBezTo>
                    <a:cubicBezTo>
                      <a:pt x="164739" y="41643"/>
                      <a:pt x="172399" y="42148"/>
                      <a:pt x="179907" y="43624"/>
                    </a:cubicBezTo>
                    <a:cubicBezTo>
                      <a:pt x="187548" y="45291"/>
                      <a:pt x="194856" y="48187"/>
                      <a:pt x="201575" y="52197"/>
                    </a:cubicBezTo>
                    <a:cubicBezTo>
                      <a:pt x="208237" y="55512"/>
                      <a:pt x="213940" y="60503"/>
                      <a:pt x="218112" y="66675"/>
                    </a:cubicBezTo>
                    <a:cubicBezTo>
                      <a:pt x="220868" y="71142"/>
                      <a:pt x="221723" y="76524"/>
                      <a:pt x="220488" y="81629"/>
                    </a:cubicBezTo>
                    <a:cubicBezTo>
                      <a:pt x="218872" y="87258"/>
                      <a:pt x="215793" y="92354"/>
                      <a:pt x="211554" y="96393"/>
                    </a:cubicBezTo>
                    <a:cubicBezTo>
                      <a:pt x="206280" y="101660"/>
                      <a:pt x="200416" y="106299"/>
                      <a:pt x="194067" y="110204"/>
                    </a:cubicBezTo>
                    <a:lnTo>
                      <a:pt x="218397" y="124206"/>
                    </a:lnTo>
                    <a:lnTo>
                      <a:pt x="205187" y="131921"/>
                    </a:lnTo>
                    <a:lnTo>
                      <a:pt x="180667" y="117729"/>
                    </a:lnTo>
                    <a:cubicBezTo>
                      <a:pt x="168968" y="123472"/>
                      <a:pt x="156746" y="128101"/>
                      <a:pt x="144172" y="131540"/>
                    </a:cubicBezTo>
                    <a:cubicBezTo>
                      <a:pt x="131010" y="135179"/>
                      <a:pt x="117562" y="137703"/>
                      <a:pt x="103971" y="139065"/>
                    </a:cubicBezTo>
                    <a:lnTo>
                      <a:pt x="91141" y="116014"/>
                    </a:lnTo>
                    <a:cubicBezTo>
                      <a:pt x="93517" y="116014"/>
                      <a:pt x="97129" y="116014"/>
                      <a:pt x="101881" y="115252"/>
                    </a:cubicBezTo>
                    <a:cubicBezTo>
                      <a:pt x="106632" y="114490"/>
                      <a:pt x="112050" y="113729"/>
                      <a:pt x="117942" y="112490"/>
                    </a:cubicBezTo>
                    <a:cubicBezTo>
                      <a:pt x="123834" y="111252"/>
                      <a:pt x="130012" y="109633"/>
                      <a:pt x="136949" y="107728"/>
                    </a:cubicBezTo>
                    <a:cubicBezTo>
                      <a:pt x="143450" y="105842"/>
                      <a:pt x="149799" y="103489"/>
                      <a:pt x="155957" y="100679"/>
                    </a:cubicBezTo>
                    <a:lnTo>
                      <a:pt x="117942" y="78772"/>
                    </a:lnTo>
                    <a:lnTo>
                      <a:pt x="112905" y="80486"/>
                    </a:lnTo>
                    <a:lnTo>
                      <a:pt x="107773" y="82010"/>
                    </a:lnTo>
                    <a:cubicBezTo>
                      <a:pt x="99143" y="84982"/>
                      <a:pt x="90352" y="87458"/>
                      <a:pt x="81447" y="89440"/>
                    </a:cubicBezTo>
                    <a:cubicBezTo>
                      <a:pt x="74091" y="91192"/>
                      <a:pt x="66574" y="92212"/>
                      <a:pt x="59018" y="92488"/>
                    </a:cubicBezTo>
                    <a:cubicBezTo>
                      <a:pt x="52375" y="92745"/>
                      <a:pt x="45723" y="92097"/>
                      <a:pt x="39251" y="90583"/>
                    </a:cubicBezTo>
                    <a:cubicBezTo>
                      <a:pt x="32845" y="89049"/>
                      <a:pt x="26696" y="86573"/>
                      <a:pt x="21003" y="83248"/>
                    </a:cubicBezTo>
                    <a:cubicBezTo>
                      <a:pt x="14712" y="79953"/>
                      <a:pt x="9257" y="75257"/>
                      <a:pt x="5037" y="69532"/>
                    </a:cubicBezTo>
                    <a:cubicBezTo>
                      <a:pt x="1977" y="65246"/>
                      <a:pt x="466" y="60036"/>
                      <a:pt x="760" y="54769"/>
                    </a:cubicBezTo>
                    <a:cubicBezTo>
                      <a:pt x="1350" y="49311"/>
                      <a:pt x="3535" y="44139"/>
                      <a:pt x="7033" y="39910"/>
                    </a:cubicBezTo>
                    <a:cubicBezTo>
                      <a:pt x="11443" y="34442"/>
                      <a:pt x="16670" y="29689"/>
                      <a:pt x="22524" y="25813"/>
                    </a:cubicBezTo>
                    <a:lnTo>
                      <a:pt x="0" y="12763"/>
                    </a:lnTo>
                    <a:lnTo>
                      <a:pt x="13210" y="5143"/>
                    </a:lnTo>
                    <a:lnTo>
                      <a:pt x="35544" y="18002"/>
                    </a:lnTo>
                    <a:cubicBezTo>
                      <a:pt x="45998" y="12811"/>
                      <a:pt x="56994" y="8782"/>
                      <a:pt x="68332" y="6001"/>
                    </a:cubicBezTo>
                    <a:cubicBezTo>
                      <a:pt x="79109" y="3257"/>
                      <a:pt x="90067" y="1248"/>
                      <a:pt x="101120" y="0"/>
                    </a:cubicBezTo>
                    <a:close/>
                    <a:moveTo>
                      <a:pt x="46949" y="62103"/>
                    </a:moveTo>
                    <a:cubicBezTo>
                      <a:pt x="52005" y="64941"/>
                      <a:pt x="57811" y="66170"/>
                      <a:pt x="63580" y="65627"/>
                    </a:cubicBezTo>
                    <a:cubicBezTo>
                      <a:pt x="71316" y="64770"/>
                      <a:pt x="78938" y="63036"/>
                      <a:pt x="86294" y="60484"/>
                    </a:cubicBezTo>
                    <a:lnTo>
                      <a:pt x="50560" y="39814"/>
                    </a:lnTo>
                    <a:cubicBezTo>
                      <a:pt x="37445" y="48320"/>
                      <a:pt x="36238" y="55750"/>
                      <a:pt x="46949" y="62103"/>
                    </a:cubicBezTo>
                    <a:close/>
                    <a:moveTo>
                      <a:pt x="172399" y="72580"/>
                    </a:moveTo>
                    <a:cubicBezTo>
                      <a:pt x="166953" y="69580"/>
                      <a:pt x="160680" y="68437"/>
                      <a:pt x="154532" y="69342"/>
                    </a:cubicBezTo>
                    <a:cubicBezTo>
                      <a:pt x="146083" y="70418"/>
                      <a:pt x="137748" y="72266"/>
                      <a:pt x="129632" y="74866"/>
                    </a:cubicBezTo>
                    <a:lnTo>
                      <a:pt x="165176" y="95440"/>
                    </a:lnTo>
                    <a:cubicBezTo>
                      <a:pt x="180287" y="86296"/>
                      <a:pt x="182758" y="78676"/>
                      <a:pt x="17239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6" name="Google Shape;4096;p38"/>
              <p:cNvSpPr/>
              <p:nvPr/>
            </p:nvSpPr>
            <p:spPr>
              <a:xfrm>
                <a:off x="5275158" y="5155977"/>
                <a:ext cx="14635" cy="19050"/>
              </a:xfrm>
              <a:custGeom>
                <a:avLst/>
                <a:gdLst/>
                <a:ahLst/>
                <a:cxnLst/>
                <a:rect l="l" t="t" r="r" b="b"/>
                <a:pathLst>
                  <a:path w="14635" h="19050" extrusionOk="0">
                    <a:moveTo>
                      <a:pt x="0" y="12859"/>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7" name="Google Shape;4097;p38"/>
              <p:cNvSpPr/>
              <p:nvPr/>
            </p:nvSpPr>
            <p:spPr>
              <a:xfrm>
                <a:off x="5370766" y="5164169"/>
                <a:ext cx="31647" cy="14763"/>
              </a:xfrm>
              <a:custGeom>
                <a:avLst/>
                <a:gdLst/>
                <a:ahLst/>
                <a:cxnLst/>
                <a:rect l="l" t="t" r="r" b="b"/>
                <a:pathLst>
                  <a:path w="31647" h="14763" extrusionOk="0">
                    <a:moveTo>
                      <a:pt x="31648" y="12859"/>
                    </a:moveTo>
                    <a:lnTo>
                      <a:pt x="31648" y="0"/>
                    </a:lnTo>
                    <a:lnTo>
                      <a:pt x="0" y="2381"/>
                    </a:lnTo>
                    <a:lnTo>
                      <a:pt x="18152" y="14764"/>
                    </a:lnTo>
                    <a:lnTo>
                      <a:pt x="31648"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8" name="Google Shape;4098;p38"/>
              <p:cNvSpPr/>
              <p:nvPr/>
            </p:nvSpPr>
            <p:spPr>
              <a:xfrm>
                <a:off x="5381410" y="5116639"/>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9" name="Google Shape;4099;p38"/>
              <p:cNvSpPr/>
              <p:nvPr/>
            </p:nvSpPr>
            <p:spPr>
              <a:xfrm>
                <a:off x="5307090" y="5121401"/>
                <a:ext cx="35639" cy="24669"/>
              </a:xfrm>
              <a:custGeom>
                <a:avLst/>
                <a:gdLst/>
                <a:ahLst/>
                <a:cxnLst/>
                <a:rect l="l" t="t" r="r" b="b"/>
                <a:pathLst>
                  <a:path w="35639" h="24669" extrusionOk="0">
                    <a:moveTo>
                      <a:pt x="0" y="7525"/>
                    </a:moveTo>
                    <a:lnTo>
                      <a:pt x="7888" y="0"/>
                    </a:lnTo>
                    <a:lnTo>
                      <a:pt x="35639" y="19050"/>
                    </a:lnTo>
                    <a:lnTo>
                      <a:pt x="33928" y="24670"/>
                    </a:lnTo>
                    <a:cubicBezTo>
                      <a:pt x="33928" y="24670"/>
                      <a:pt x="13210" y="15907"/>
                      <a:pt x="12545" y="15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0" name="Google Shape;4100;p38"/>
              <p:cNvSpPr/>
              <p:nvPr/>
            </p:nvSpPr>
            <p:spPr>
              <a:xfrm>
                <a:off x="5234481" y="5079968"/>
                <a:ext cx="44382" cy="29241"/>
              </a:xfrm>
              <a:custGeom>
                <a:avLst/>
                <a:gdLst/>
                <a:ahLst/>
                <a:cxnLst/>
                <a:rect l="l" t="t" r="r" b="b"/>
                <a:pathLst>
                  <a:path w="44382" h="29241" extrusionOk="0">
                    <a:moveTo>
                      <a:pt x="0" y="8287"/>
                    </a:moveTo>
                    <a:lnTo>
                      <a:pt x="36780" y="29242"/>
                    </a:lnTo>
                    <a:lnTo>
                      <a:pt x="44383" y="23717"/>
                    </a:lnTo>
                    <a:cubicBezTo>
                      <a:pt x="44383" y="23717"/>
                      <a:pt x="39726" y="18479"/>
                      <a:pt x="39346" y="17907"/>
                    </a:cubicBezTo>
                    <a:cubicBezTo>
                      <a:pt x="36029" y="14192"/>
                      <a:pt x="32189" y="10982"/>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1" name="Google Shape;4101;p38"/>
              <p:cNvSpPr/>
              <p:nvPr/>
            </p:nvSpPr>
            <p:spPr>
              <a:xfrm>
                <a:off x="5275158" y="5056536"/>
                <a:ext cx="20623" cy="18383"/>
              </a:xfrm>
              <a:custGeom>
                <a:avLst/>
                <a:gdLst/>
                <a:ahLst/>
                <a:cxnLst/>
                <a:rect l="l" t="t" r="r" b="b"/>
                <a:pathLst>
                  <a:path w="20623" h="18383" extrusionOk="0">
                    <a:moveTo>
                      <a:pt x="20623" y="18383"/>
                    </a:moveTo>
                    <a:lnTo>
                      <a:pt x="20623" y="5525"/>
                    </a:lnTo>
                    <a:lnTo>
                      <a:pt x="3706" y="0"/>
                    </a:lnTo>
                    <a:lnTo>
                      <a:pt x="0" y="10096"/>
                    </a:lnTo>
                    <a:lnTo>
                      <a:pt x="950" y="14764"/>
                    </a:lnTo>
                    <a:lnTo>
                      <a:pt x="20623"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2" name="Google Shape;4102;p38"/>
              <p:cNvSpPr/>
              <p:nvPr/>
            </p:nvSpPr>
            <p:spPr>
              <a:xfrm>
                <a:off x="5183351" y="5052726"/>
                <a:ext cx="19577" cy="14573"/>
              </a:xfrm>
              <a:custGeom>
                <a:avLst/>
                <a:gdLst/>
                <a:ahLst/>
                <a:cxnLst/>
                <a:rect l="l" t="t" r="r" b="b"/>
                <a:pathLst>
                  <a:path w="19577" h="14573" extrusionOk="0">
                    <a:moveTo>
                      <a:pt x="0" y="12859"/>
                    </a:moveTo>
                    <a:lnTo>
                      <a:pt x="0" y="0"/>
                    </a:lnTo>
                    <a:lnTo>
                      <a:pt x="19578" y="2096"/>
                    </a:lnTo>
                    <a:lnTo>
                      <a:pt x="13305" y="14573"/>
                    </a:lnTo>
                    <a:lnTo>
                      <a:pt x="0"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3" name="Google Shape;4103;p38"/>
              <p:cNvSpPr/>
              <p:nvPr/>
            </p:nvSpPr>
            <p:spPr>
              <a:xfrm>
                <a:off x="5184016" y="5095875"/>
                <a:ext cx="22524" cy="22764"/>
              </a:xfrm>
              <a:custGeom>
                <a:avLst/>
                <a:gdLst/>
                <a:ahLst/>
                <a:cxnLst/>
                <a:rect l="l" t="t" r="r" b="b"/>
                <a:pathLst>
                  <a:path w="22524" h="22764" extrusionOk="0">
                    <a:moveTo>
                      <a:pt x="0" y="13526"/>
                    </a:moveTo>
                    <a:lnTo>
                      <a:pt x="0" y="0"/>
                    </a:lnTo>
                    <a:lnTo>
                      <a:pt x="22524" y="0"/>
                    </a:lnTo>
                    <a:lnTo>
                      <a:pt x="17012" y="12097"/>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4" name="Google Shape;4104;p38"/>
              <p:cNvSpPr/>
              <p:nvPr/>
            </p:nvSpPr>
            <p:spPr>
              <a:xfrm>
                <a:off x="5183826" y="5039963"/>
                <a:ext cx="221034" cy="138969"/>
              </a:xfrm>
              <a:custGeom>
                <a:avLst/>
                <a:gdLst/>
                <a:ahLst/>
                <a:cxnLst/>
                <a:rect l="l" t="t" r="r" b="b"/>
                <a:pathLst>
                  <a:path w="221034" h="138969" extrusionOk="0">
                    <a:moveTo>
                      <a:pt x="111955" y="22098"/>
                    </a:moveTo>
                    <a:cubicBezTo>
                      <a:pt x="109027" y="22050"/>
                      <a:pt x="106100" y="22279"/>
                      <a:pt x="103211" y="22765"/>
                    </a:cubicBezTo>
                    <a:cubicBezTo>
                      <a:pt x="99315" y="23336"/>
                      <a:pt x="94943" y="24098"/>
                      <a:pt x="90096" y="25146"/>
                    </a:cubicBezTo>
                    <a:cubicBezTo>
                      <a:pt x="85249" y="26194"/>
                      <a:pt x="80117" y="27432"/>
                      <a:pt x="74890" y="29051"/>
                    </a:cubicBezTo>
                    <a:cubicBezTo>
                      <a:pt x="69786" y="30547"/>
                      <a:pt x="64797" y="32433"/>
                      <a:pt x="59969" y="34671"/>
                    </a:cubicBezTo>
                    <a:lnTo>
                      <a:pt x="97984" y="56864"/>
                    </a:lnTo>
                    <a:lnTo>
                      <a:pt x="104922" y="54388"/>
                    </a:lnTo>
                    <a:cubicBezTo>
                      <a:pt x="114426" y="51149"/>
                      <a:pt x="123929" y="48387"/>
                      <a:pt x="132388" y="46196"/>
                    </a:cubicBezTo>
                    <a:cubicBezTo>
                      <a:pt x="140466" y="44005"/>
                      <a:pt x="148744" y="42634"/>
                      <a:pt x="157098" y="42100"/>
                    </a:cubicBezTo>
                    <a:cubicBezTo>
                      <a:pt x="164739" y="41596"/>
                      <a:pt x="172408" y="42100"/>
                      <a:pt x="179907" y="43624"/>
                    </a:cubicBezTo>
                    <a:cubicBezTo>
                      <a:pt x="187548" y="45215"/>
                      <a:pt x="194875" y="48082"/>
                      <a:pt x="201575" y="52102"/>
                    </a:cubicBezTo>
                    <a:cubicBezTo>
                      <a:pt x="208218" y="55454"/>
                      <a:pt x="213911" y="60427"/>
                      <a:pt x="218112" y="66580"/>
                    </a:cubicBezTo>
                    <a:cubicBezTo>
                      <a:pt x="220858" y="71047"/>
                      <a:pt x="221714" y="76428"/>
                      <a:pt x="220488" y="81534"/>
                    </a:cubicBezTo>
                    <a:cubicBezTo>
                      <a:pt x="218901" y="87173"/>
                      <a:pt x="215812" y="92278"/>
                      <a:pt x="211554" y="96298"/>
                    </a:cubicBezTo>
                    <a:cubicBezTo>
                      <a:pt x="206280" y="101565"/>
                      <a:pt x="200416" y="106204"/>
                      <a:pt x="194067" y="110109"/>
                    </a:cubicBezTo>
                    <a:lnTo>
                      <a:pt x="218397" y="124206"/>
                    </a:lnTo>
                    <a:lnTo>
                      <a:pt x="205187" y="131826"/>
                    </a:lnTo>
                    <a:lnTo>
                      <a:pt x="180667" y="117634"/>
                    </a:lnTo>
                    <a:cubicBezTo>
                      <a:pt x="168977" y="123425"/>
                      <a:pt x="156755" y="128045"/>
                      <a:pt x="144172" y="131445"/>
                    </a:cubicBezTo>
                    <a:cubicBezTo>
                      <a:pt x="131019" y="135131"/>
                      <a:pt x="117562" y="137655"/>
                      <a:pt x="103971" y="138970"/>
                    </a:cubicBezTo>
                    <a:lnTo>
                      <a:pt x="91141" y="116014"/>
                    </a:lnTo>
                    <a:cubicBezTo>
                      <a:pt x="94734" y="115929"/>
                      <a:pt x="98317" y="115633"/>
                      <a:pt x="101881" y="115157"/>
                    </a:cubicBezTo>
                    <a:cubicBezTo>
                      <a:pt x="107279" y="114519"/>
                      <a:pt x="112639" y="113595"/>
                      <a:pt x="117942" y="112395"/>
                    </a:cubicBezTo>
                    <a:cubicBezTo>
                      <a:pt x="123834" y="111157"/>
                      <a:pt x="130012" y="109538"/>
                      <a:pt x="136949" y="107632"/>
                    </a:cubicBezTo>
                    <a:cubicBezTo>
                      <a:pt x="143441" y="105775"/>
                      <a:pt x="149799" y="103451"/>
                      <a:pt x="155957" y="100679"/>
                    </a:cubicBezTo>
                    <a:lnTo>
                      <a:pt x="117942" y="78677"/>
                    </a:lnTo>
                    <a:lnTo>
                      <a:pt x="112905" y="80391"/>
                    </a:lnTo>
                    <a:lnTo>
                      <a:pt x="107773" y="82010"/>
                    </a:lnTo>
                    <a:cubicBezTo>
                      <a:pt x="98269" y="85154"/>
                      <a:pt x="89431" y="87630"/>
                      <a:pt x="81447" y="89440"/>
                    </a:cubicBezTo>
                    <a:cubicBezTo>
                      <a:pt x="74082" y="91164"/>
                      <a:pt x="66574" y="92154"/>
                      <a:pt x="59018" y="92392"/>
                    </a:cubicBezTo>
                    <a:cubicBezTo>
                      <a:pt x="52375" y="92631"/>
                      <a:pt x="45732" y="92021"/>
                      <a:pt x="39251" y="90583"/>
                    </a:cubicBezTo>
                    <a:cubicBezTo>
                      <a:pt x="32826" y="89049"/>
                      <a:pt x="26668" y="86544"/>
                      <a:pt x="21003" y="83153"/>
                    </a:cubicBezTo>
                    <a:cubicBezTo>
                      <a:pt x="14712" y="79848"/>
                      <a:pt x="9257" y="75162"/>
                      <a:pt x="5037" y="69437"/>
                    </a:cubicBezTo>
                    <a:cubicBezTo>
                      <a:pt x="1958" y="65151"/>
                      <a:pt x="447" y="59941"/>
                      <a:pt x="760" y="54673"/>
                    </a:cubicBezTo>
                    <a:cubicBezTo>
                      <a:pt x="1350" y="49216"/>
                      <a:pt x="3535" y="44044"/>
                      <a:pt x="7033" y="39814"/>
                    </a:cubicBezTo>
                    <a:cubicBezTo>
                      <a:pt x="11424" y="34357"/>
                      <a:pt x="16651" y="29623"/>
                      <a:pt x="22524" y="25813"/>
                    </a:cubicBezTo>
                    <a:lnTo>
                      <a:pt x="0" y="12763"/>
                    </a:lnTo>
                    <a:lnTo>
                      <a:pt x="13210" y="5048"/>
                    </a:lnTo>
                    <a:lnTo>
                      <a:pt x="35544" y="18002"/>
                    </a:lnTo>
                    <a:cubicBezTo>
                      <a:pt x="45998" y="12782"/>
                      <a:pt x="56994" y="8725"/>
                      <a:pt x="68332" y="5905"/>
                    </a:cubicBezTo>
                    <a:cubicBezTo>
                      <a:pt x="79100" y="3143"/>
                      <a:pt x="90067" y="1171"/>
                      <a:pt x="101120" y="0"/>
                    </a:cubicBezTo>
                    <a:close/>
                    <a:moveTo>
                      <a:pt x="46949" y="62198"/>
                    </a:moveTo>
                    <a:cubicBezTo>
                      <a:pt x="51995" y="65075"/>
                      <a:pt x="57802" y="66332"/>
                      <a:pt x="63580" y="65818"/>
                    </a:cubicBezTo>
                    <a:cubicBezTo>
                      <a:pt x="71307" y="64865"/>
                      <a:pt x="78910" y="63141"/>
                      <a:pt x="86294" y="60674"/>
                    </a:cubicBezTo>
                    <a:lnTo>
                      <a:pt x="50560" y="39910"/>
                    </a:lnTo>
                    <a:cubicBezTo>
                      <a:pt x="37445" y="48606"/>
                      <a:pt x="36238" y="56036"/>
                      <a:pt x="46949" y="62198"/>
                    </a:cubicBezTo>
                    <a:close/>
                    <a:moveTo>
                      <a:pt x="172399" y="72676"/>
                    </a:moveTo>
                    <a:cubicBezTo>
                      <a:pt x="166953" y="69675"/>
                      <a:pt x="160680" y="68532"/>
                      <a:pt x="154532" y="69437"/>
                    </a:cubicBezTo>
                    <a:cubicBezTo>
                      <a:pt x="146092" y="70561"/>
                      <a:pt x="137757" y="72409"/>
                      <a:pt x="129632" y="74962"/>
                    </a:cubicBezTo>
                    <a:lnTo>
                      <a:pt x="165176" y="95536"/>
                    </a:lnTo>
                    <a:cubicBezTo>
                      <a:pt x="180287" y="86296"/>
                      <a:pt x="182758" y="78677"/>
                      <a:pt x="172399"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05" name="Google Shape;4105;p38"/>
            <p:cNvGrpSpPr/>
            <p:nvPr/>
          </p:nvGrpSpPr>
          <p:grpSpPr>
            <a:xfrm>
              <a:off x="3213031" y="4002823"/>
              <a:ext cx="664504" cy="467011"/>
              <a:chOff x="4994131" y="4819173"/>
              <a:chExt cx="664504" cy="467011"/>
            </a:xfrm>
          </p:grpSpPr>
          <p:sp>
            <p:nvSpPr>
              <p:cNvPr id="4106" name="Google Shape;4106;p38"/>
              <p:cNvSpPr/>
              <p:nvPr/>
            </p:nvSpPr>
            <p:spPr>
              <a:xfrm>
                <a:off x="4994131" y="4901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7" name="Google Shape;4107;p38"/>
              <p:cNvSpPr/>
              <p:nvPr/>
            </p:nvSpPr>
            <p:spPr>
              <a:xfrm>
                <a:off x="4994226" y="5009197"/>
                <a:ext cx="65576" cy="87630"/>
              </a:xfrm>
              <a:custGeom>
                <a:avLst/>
                <a:gdLst/>
                <a:ahLst/>
                <a:cxnLst/>
                <a:rect l="l" t="t" r="r" b="b"/>
                <a:pathLst>
                  <a:path w="65576" h="87630" extrusionOk="0">
                    <a:moveTo>
                      <a:pt x="0" y="87630"/>
                    </a:moveTo>
                    <a:lnTo>
                      <a:pt x="0" y="0"/>
                    </a:lnTo>
                    <a:lnTo>
                      <a:pt x="65576"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8" name="Google Shape;4108;p38"/>
              <p:cNvSpPr/>
              <p:nvPr/>
            </p:nvSpPr>
            <p:spPr>
              <a:xfrm>
                <a:off x="5608645" y="5011483"/>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9" name="Google Shape;4109;p38"/>
              <p:cNvSpPr/>
              <p:nvPr/>
            </p:nvSpPr>
            <p:spPr>
              <a:xfrm>
                <a:off x="4994131" y="4819173"/>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0" name="Google Shape;4110;p38"/>
              <p:cNvSpPr/>
              <p:nvPr/>
            </p:nvSpPr>
            <p:spPr>
              <a:xfrm>
                <a:off x="5088612" y="4871585"/>
                <a:ext cx="475616" cy="275248"/>
              </a:xfrm>
              <a:custGeom>
                <a:avLst/>
                <a:gdLst/>
                <a:ahLst/>
                <a:cxnLst/>
                <a:rect l="l" t="t" r="r" b="b"/>
                <a:pathLst>
                  <a:path w="475616" h="275248" extrusionOk="0">
                    <a:moveTo>
                      <a:pt x="475175" y="145899"/>
                    </a:moveTo>
                    <a:cubicBezTo>
                      <a:pt x="471849" y="178284"/>
                      <a:pt x="448849" y="210193"/>
                      <a:pt x="405987" y="234958"/>
                    </a:cubicBezTo>
                    <a:cubicBezTo>
                      <a:pt x="313040" y="288679"/>
                      <a:pt x="162500" y="288679"/>
                      <a:pt x="69553" y="234958"/>
                    </a:cubicBezTo>
                    <a:cubicBezTo>
                      <a:pt x="26691" y="210193"/>
                      <a:pt x="3692" y="178284"/>
                      <a:pt x="461" y="145899"/>
                    </a:cubicBezTo>
                    <a:cubicBezTo>
                      <a:pt x="-3626" y="107799"/>
                      <a:pt x="19468" y="69699"/>
                      <a:pt x="69553" y="40362"/>
                    </a:cubicBezTo>
                    <a:cubicBezTo>
                      <a:pt x="162500" y="-13454"/>
                      <a:pt x="313040" y="-13454"/>
                      <a:pt x="405987" y="40362"/>
                    </a:cubicBezTo>
                    <a:cubicBezTo>
                      <a:pt x="456072" y="69223"/>
                      <a:pt x="479167" y="107990"/>
                      <a:pt x="475175"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1" name="Google Shape;4111;p38"/>
              <p:cNvSpPr/>
              <p:nvPr/>
            </p:nvSpPr>
            <p:spPr>
              <a:xfrm>
                <a:off x="5089073" y="4888063"/>
                <a:ext cx="474714" cy="258770"/>
              </a:xfrm>
              <a:custGeom>
                <a:avLst/>
                <a:gdLst/>
                <a:ahLst/>
                <a:cxnLst/>
                <a:rect l="l" t="t" r="r" b="b"/>
                <a:pathLst>
                  <a:path w="474714" h="258770" extrusionOk="0">
                    <a:moveTo>
                      <a:pt x="474714" y="129421"/>
                    </a:moveTo>
                    <a:cubicBezTo>
                      <a:pt x="471388" y="161806"/>
                      <a:pt x="448389" y="193715"/>
                      <a:pt x="405527" y="218480"/>
                    </a:cubicBezTo>
                    <a:cubicBezTo>
                      <a:pt x="312580" y="272201"/>
                      <a:pt x="162040" y="272201"/>
                      <a:pt x="69092" y="218480"/>
                    </a:cubicBezTo>
                    <a:cubicBezTo>
                      <a:pt x="26230" y="193715"/>
                      <a:pt x="3231" y="161806"/>
                      <a:pt x="0" y="129421"/>
                    </a:cubicBezTo>
                    <a:cubicBezTo>
                      <a:pt x="3231" y="97036"/>
                      <a:pt x="26230" y="65127"/>
                      <a:pt x="69092" y="40362"/>
                    </a:cubicBezTo>
                    <a:cubicBezTo>
                      <a:pt x="162040" y="-13454"/>
                      <a:pt x="312580" y="-13454"/>
                      <a:pt x="405527" y="40362"/>
                    </a:cubicBezTo>
                    <a:cubicBezTo>
                      <a:pt x="448389" y="64937"/>
                      <a:pt x="471388" y="97036"/>
                      <a:pt x="474714"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2" name="Google Shape;4112;p38"/>
              <p:cNvSpPr/>
              <p:nvPr/>
            </p:nvSpPr>
            <p:spPr>
              <a:xfrm>
                <a:off x="5211197" y="4950333"/>
                <a:ext cx="220817" cy="138588"/>
              </a:xfrm>
              <a:custGeom>
                <a:avLst/>
                <a:gdLst/>
                <a:ahLst/>
                <a:cxnLst/>
                <a:rect l="l" t="t" r="r" b="b"/>
                <a:pathLst>
                  <a:path w="220817" h="138588" extrusionOk="0">
                    <a:moveTo>
                      <a:pt x="111669" y="21717"/>
                    </a:moveTo>
                    <a:cubicBezTo>
                      <a:pt x="108742" y="21679"/>
                      <a:pt x="105815" y="21898"/>
                      <a:pt x="102926" y="22384"/>
                    </a:cubicBezTo>
                    <a:cubicBezTo>
                      <a:pt x="99030" y="22955"/>
                      <a:pt x="94658" y="23717"/>
                      <a:pt x="89811" y="24765"/>
                    </a:cubicBezTo>
                    <a:cubicBezTo>
                      <a:pt x="84964" y="25813"/>
                      <a:pt x="80307" y="27051"/>
                      <a:pt x="74700" y="28670"/>
                    </a:cubicBezTo>
                    <a:cubicBezTo>
                      <a:pt x="69596" y="30204"/>
                      <a:pt x="64607" y="32109"/>
                      <a:pt x="59779" y="34385"/>
                    </a:cubicBezTo>
                    <a:lnTo>
                      <a:pt x="97794" y="56483"/>
                    </a:lnTo>
                    <a:lnTo>
                      <a:pt x="104637" y="54007"/>
                    </a:lnTo>
                    <a:cubicBezTo>
                      <a:pt x="114141" y="50768"/>
                      <a:pt x="123644" y="48006"/>
                      <a:pt x="132198" y="45815"/>
                    </a:cubicBezTo>
                    <a:cubicBezTo>
                      <a:pt x="140276" y="43624"/>
                      <a:pt x="148554" y="42253"/>
                      <a:pt x="156908" y="41720"/>
                    </a:cubicBezTo>
                    <a:cubicBezTo>
                      <a:pt x="164511" y="41215"/>
                      <a:pt x="172152" y="41720"/>
                      <a:pt x="179622" y="43244"/>
                    </a:cubicBezTo>
                    <a:cubicBezTo>
                      <a:pt x="187282" y="44872"/>
                      <a:pt x="194638" y="47739"/>
                      <a:pt x="201385" y="51721"/>
                    </a:cubicBezTo>
                    <a:cubicBezTo>
                      <a:pt x="208009" y="55064"/>
                      <a:pt x="213664" y="60045"/>
                      <a:pt x="217827" y="66199"/>
                    </a:cubicBezTo>
                    <a:cubicBezTo>
                      <a:pt x="220602" y="70656"/>
                      <a:pt x="221495" y="76038"/>
                      <a:pt x="220298" y="81153"/>
                    </a:cubicBezTo>
                    <a:cubicBezTo>
                      <a:pt x="218673" y="86773"/>
                      <a:pt x="215584" y="91869"/>
                      <a:pt x="211364" y="95917"/>
                    </a:cubicBezTo>
                    <a:cubicBezTo>
                      <a:pt x="206118" y="101213"/>
                      <a:pt x="200245" y="105851"/>
                      <a:pt x="193877" y="109728"/>
                    </a:cubicBezTo>
                    <a:lnTo>
                      <a:pt x="218207" y="123825"/>
                    </a:lnTo>
                    <a:lnTo>
                      <a:pt x="204902" y="131445"/>
                    </a:lnTo>
                    <a:lnTo>
                      <a:pt x="180382" y="117253"/>
                    </a:lnTo>
                    <a:cubicBezTo>
                      <a:pt x="168730" y="123044"/>
                      <a:pt x="156537" y="127663"/>
                      <a:pt x="143982" y="131064"/>
                    </a:cubicBezTo>
                    <a:cubicBezTo>
                      <a:pt x="130829" y="134731"/>
                      <a:pt x="117372" y="137255"/>
                      <a:pt x="103781" y="138589"/>
                    </a:cubicBezTo>
                    <a:lnTo>
                      <a:pt x="91236" y="116014"/>
                    </a:lnTo>
                    <a:cubicBezTo>
                      <a:pt x="94829" y="115919"/>
                      <a:pt x="98412" y="115633"/>
                      <a:pt x="101976" y="115157"/>
                    </a:cubicBezTo>
                    <a:cubicBezTo>
                      <a:pt x="107345" y="114510"/>
                      <a:pt x="112667" y="113586"/>
                      <a:pt x="117942" y="112395"/>
                    </a:cubicBezTo>
                    <a:cubicBezTo>
                      <a:pt x="123834" y="111157"/>
                      <a:pt x="130107" y="109538"/>
                      <a:pt x="136950" y="107632"/>
                    </a:cubicBezTo>
                    <a:cubicBezTo>
                      <a:pt x="143460" y="105823"/>
                      <a:pt x="149818" y="103499"/>
                      <a:pt x="155957" y="100679"/>
                    </a:cubicBezTo>
                    <a:lnTo>
                      <a:pt x="117942" y="78677"/>
                    </a:lnTo>
                    <a:lnTo>
                      <a:pt x="113000" y="80391"/>
                    </a:lnTo>
                    <a:lnTo>
                      <a:pt x="107773" y="82010"/>
                    </a:lnTo>
                    <a:cubicBezTo>
                      <a:pt x="98269" y="85182"/>
                      <a:pt x="89526" y="87659"/>
                      <a:pt x="81543" y="89440"/>
                    </a:cubicBezTo>
                    <a:cubicBezTo>
                      <a:pt x="74177" y="91154"/>
                      <a:pt x="66669" y="92145"/>
                      <a:pt x="59114" y="92393"/>
                    </a:cubicBezTo>
                    <a:cubicBezTo>
                      <a:pt x="52471" y="92678"/>
                      <a:pt x="45827" y="92069"/>
                      <a:pt x="39346" y="90583"/>
                    </a:cubicBezTo>
                    <a:cubicBezTo>
                      <a:pt x="32893" y="89040"/>
                      <a:pt x="26715" y="86535"/>
                      <a:pt x="21003" y="83153"/>
                    </a:cubicBezTo>
                    <a:cubicBezTo>
                      <a:pt x="14769" y="79848"/>
                      <a:pt x="9352" y="75200"/>
                      <a:pt x="5132" y="69532"/>
                    </a:cubicBezTo>
                    <a:cubicBezTo>
                      <a:pt x="2072" y="65246"/>
                      <a:pt x="561" y="60036"/>
                      <a:pt x="855" y="54769"/>
                    </a:cubicBezTo>
                    <a:cubicBezTo>
                      <a:pt x="1378" y="49263"/>
                      <a:pt x="3573" y="44044"/>
                      <a:pt x="7128" y="39814"/>
                    </a:cubicBezTo>
                    <a:cubicBezTo>
                      <a:pt x="11481" y="34357"/>
                      <a:pt x="16679" y="29623"/>
                      <a:pt x="22524" y="25813"/>
                    </a:cubicBezTo>
                    <a:lnTo>
                      <a:pt x="0" y="12763"/>
                    </a:lnTo>
                    <a:lnTo>
                      <a:pt x="13305" y="5048"/>
                    </a:lnTo>
                    <a:lnTo>
                      <a:pt x="35639" y="18002"/>
                    </a:lnTo>
                    <a:cubicBezTo>
                      <a:pt x="46093" y="12783"/>
                      <a:pt x="57089" y="8725"/>
                      <a:pt x="68427" y="5905"/>
                    </a:cubicBezTo>
                    <a:cubicBezTo>
                      <a:pt x="79195" y="3143"/>
                      <a:pt x="90162" y="1171"/>
                      <a:pt x="101215" y="0"/>
                    </a:cubicBezTo>
                    <a:close/>
                    <a:moveTo>
                      <a:pt x="46759" y="61817"/>
                    </a:moveTo>
                    <a:cubicBezTo>
                      <a:pt x="51758" y="64732"/>
                      <a:pt x="57546" y="65999"/>
                      <a:pt x="63295" y="65437"/>
                    </a:cubicBezTo>
                    <a:cubicBezTo>
                      <a:pt x="71050" y="64494"/>
                      <a:pt x="78691" y="62770"/>
                      <a:pt x="86104" y="60293"/>
                    </a:cubicBezTo>
                    <a:lnTo>
                      <a:pt x="50275" y="39624"/>
                    </a:lnTo>
                    <a:cubicBezTo>
                      <a:pt x="37160" y="48454"/>
                      <a:pt x="35991" y="55978"/>
                      <a:pt x="46759" y="62198"/>
                    </a:cubicBezTo>
                    <a:close/>
                    <a:moveTo>
                      <a:pt x="172209" y="72295"/>
                    </a:moveTo>
                    <a:cubicBezTo>
                      <a:pt x="166753" y="69323"/>
                      <a:pt x="160481" y="68218"/>
                      <a:pt x="154342" y="69152"/>
                    </a:cubicBezTo>
                    <a:cubicBezTo>
                      <a:pt x="145874" y="70237"/>
                      <a:pt x="137510" y="72057"/>
                      <a:pt x="129347" y="74581"/>
                    </a:cubicBezTo>
                    <a:lnTo>
                      <a:pt x="164891" y="95155"/>
                    </a:lnTo>
                    <a:cubicBezTo>
                      <a:pt x="180097" y="86296"/>
                      <a:pt x="182473" y="78867"/>
                      <a:pt x="17220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3" name="Google Shape;4113;p38"/>
              <p:cNvSpPr/>
              <p:nvPr/>
            </p:nvSpPr>
            <p:spPr>
              <a:xfrm>
                <a:off x="5302433" y="5053393"/>
                <a:ext cx="14635" cy="19050"/>
              </a:xfrm>
              <a:custGeom>
                <a:avLst/>
                <a:gdLst/>
                <a:ahLst/>
                <a:cxnLst/>
                <a:rect l="l" t="t" r="r" b="b"/>
                <a:pathLst>
                  <a:path w="14635" h="19050" extrusionOk="0">
                    <a:moveTo>
                      <a:pt x="0" y="12954"/>
                    </a:moveTo>
                    <a:cubicBezTo>
                      <a:pt x="0" y="12001"/>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4" name="Google Shape;4114;p38"/>
              <p:cNvSpPr/>
              <p:nvPr/>
            </p:nvSpPr>
            <p:spPr>
              <a:xfrm>
                <a:off x="5397946" y="5061584"/>
                <a:ext cx="31647" cy="14858"/>
              </a:xfrm>
              <a:custGeom>
                <a:avLst/>
                <a:gdLst/>
                <a:ahLst/>
                <a:cxnLst/>
                <a:rect l="l" t="t" r="r" b="b"/>
                <a:pathLst>
                  <a:path w="31647" h="14858" extrusionOk="0">
                    <a:moveTo>
                      <a:pt x="31648" y="12954"/>
                    </a:moveTo>
                    <a:lnTo>
                      <a:pt x="31648" y="0"/>
                    </a:lnTo>
                    <a:lnTo>
                      <a:pt x="0" y="2477"/>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5" name="Google Shape;4115;p38"/>
              <p:cNvSpPr/>
              <p:nvPr/>
            </p:nvSpPr>
            <p:spPr>
              <a:xfrm>
                <a:off x="5408591" y="5014055"/>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6" name="Google Shape;4116;p38"/>
              <p:cNvSpPr/>
              <p:nvPr/>
            </p:nvSpPr>
            <p:spPr>
              <a:xfrm>
                <a:off x="5334271" y="5018913"/>
                <a:ext cx="35639" cy="24669"/>
              </a:xfrm>
              <a:custGeom>
                <a:avLst/>
                <a:gdLst/>
                <a:ahLst/>
                <a:cxnLst/>
                <a:rect l="l" t="t" r="r" b="b"/>
                <a:pathLst>
                  <a:path w="35639" h="24669" extrusionOk="0">
                    <a:moveTo>
                      <a:pt x="0" y="7525"/>
                    </a:moveTo>
                    <a:lnTo>
                      <a:pt x="7888" y="0"/>
                    </a:lnTo>
                    <a:lnTo>
                      <a:pt x="35639" y="19050"/>
                    </a:lnTo>
                    <a:lnTo>
                      <a:pt x="33928" y="24670"/>
                    </a:lnTo>
                    <a:cubicBezTo>
                      <a:pt x="33928"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7" name="Google Shape;4117;p38"/>
              <p:cNvSpPr/>
              <p:nvPr/>
            </p:nvSpPr>
            <p:spPr>
              <a:xfrm>
                <a:off x="5261567" y="4977479"/>
                <a:ext cx="44382" cy="29146"/>
              </a:xfrm>
              <a:custGeom>
                <a:avLst/>
                <a:gdLst/>
                <a:ahLst/>
                <a:cxnLst/>
                <a:rect l="l" t="t" r="r" b="b"/>
                <a:pathLst>
                  <a:path w="44382" h="29146" extrusionOk="0">
                    <a:moveTo>
                      <a:pt x="0" y="8287"/>
                    </a:moveTo>
                    <a:lnTo>
                      <a:pt x="36875" y="29146"/>
                    </a:lnTo>
                    <a:lnTo>
                      <a:pt x="44383" y="23717"/>
                    </a:lnTo>
                    <a:lnTo>
                      <a:pt x="39441" y="17907"/>
                    </a:lnTo>
                    <a:cubicBezTo>
                      <a:pt x="36143" y="14135"/>
                      <a:pt x="32256" y="10925"/>
                      <a:pt x="27941" y="8382"/>
                    </a:cubicBezTo>
                    <a:cubicBezTo>
                      <a:pt x="25185" y="7811"/>
                      <a:pt x="7793" y="0"/>
                      <a:pt x="7793"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8" name="Google Shape;4118;p38"/>
              <p:cNvSpPr/>
              <p:nvPr/>
            </p:nvSpPr>
            <p:spPr>
              <a:xfrm>
                <a:off x="5302338" y="4953952"/>
                <a:ext cx="20528" cy="18478"/>
              </a:xfrm>
              <a:custGeom>
                <a:avLst/>
                <a:gdLst/>
                <a:ahLst/>
                <a:cxnLst/>
                <a:rect l="l" t="t" r="r" b="b"/>
                <a:pathLst>
                  <a:path w="20528" h="18478" extrusionOk="0">
                    <a:moveTo>
                      <a:pt x="20528" y="18479"/>
                    </a:moveTo>
                    <a:lnTo>
                      <a:pt x="20528" y="5524"/>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9" name="Google Shape;4119;p38"/>
              <p:cNvSpPr/>
              <p:nvPr/>
            </p:nvSpPr>
            <p:spPr>
              <a:xfrm>
                <a:off x="5210437" y="4950142"/>
                <a:ext cx="19672" cy="14668"/>
              </a:xfrm>
              <a:custGeom>
                <a:avLst/>
                <a:gdLst/>
                <a:ahLst/>
                <a:cxnLst/>
                <a:rect l="l" t="t" r="r" b="b"/>
                <a:pathLst>
                  <a:path w="19672" h="14668" extrusionOk="0">
                    <a:moveTo>
                      <a:pt x="0" y="12954"/>
                    </a:moveTo>
                    <a:lnTo>
                      <a:pt x="0" y="0"/>
                    </a:lnTo>
                    <a:lnTo>
                      <a:pt x="19673"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0" name="Google Shape;4120;p38"/>
              <p:cNvSpPr/>
              <p:nvPr/>
            </p:nvSpPr>
            <p:spPr>
              <a:xfrm>
                <a:off x="5211197" y="4993481"/>
                <a:ext cx="22524" cy="22764"/>
              </a:xfrm>
              <a:custGeom>
                <a:avLst/>
                <a:gdLst/>
                <a:ahLst/>
                <a:cxnLst/>
                <a:rect l="l" t="t" r="r" b="b"/>
                <a:pathLst>
                  <a:path w="22524" h="22764" extrusionOk="0">
                    <a:moveTo>
                      <a:pt x="0" y="13430"/>
                    </a:moveTo>
                    <a:lnTo>
                      <a:pt x="0" y="0"/>
                    </a:lnTo>
                    <a:lnTo>
                      <a:pt x="22524"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1" name="Google Shape;4121;p38"/>
              <p:cNvSpPr/>
              <p:nvPr/>
            </p:nvSpPr>
            <p:spPr>
              <a:xfrm>
                <a:off x="5211197" y="4937378"/>
                <a:ext cx="220817" cy="139065"/>
              </a:xfrm>
              <a:custGeom>
                <a:avLst/>
                <a:gdLst/>
                <a:ahLst/>
                <a:cxnLst/>
                <a:rect l="l" t="t" r="r" b="b"/>
                <a:pathLst>
                  <a:path w="220817" h="139065" extrusionOk="0">
                    <a:moveTo>
                      <a:pt x="111669" y="22098"/>
                    </a:moveTo>
                    <a:cubicBezTo>
                      <a:pt x="108742" y="22098"/>
                      <a:pt x="105815" y="22355"/>
                      <a:pt x="102926" y="22860"/>
                    </a:cubicBezTo>
                    <a:cubicBezTo>
                      <a:pt x="99030" y="23336"/>
                      <a:pt x="94658" y="24194"/>
                      <a:pt x="89811" y="25146"/>
                    </a:cubicBezTo>
                    <a:cubicBezTo>
                      <a:pt x="84964" y="26099"/>
                      <a:pt x="80307" y="27527"/>
                      <a:pt x="74700" y="29051"/>
                    </a:cubicBezTo>
                    <a:cubicBezTo>
                      <a:pt x="69606" y="30623"/>
                      <a:pt x="64626" y="32538"/>
                      <a:pt x="59779" y="34766"/>
                    </a:cubicBezTo>
                    <a:lnTo>
                      <a:pt x="97794" y="56864"/>
                    </a:lnTo>
                    <a:lnTo>
                      <a:pt x="104637" y="54483"/>
                    </a:lnTo>
                    <a:cubicBezTo>
                      <a:pt x="114141" y="51245"/>
                      <a:pt x="123644" y="48483"/>
                      <a:pt x="132198" y="46196"/>
                    </a:cubicBezTo>
                    <a:cubicBezTo>
                      <a:pt x="140276" y="44006"/>
                      <a:pt x="148554" y="42634"/>
                      <a:pt x="156908" y="42101"/>
                    </a:cubicBezTo>
                    <a:cubicBezTo>
                      <a:pt x="164511" y="41643"/>
                      <a:pt x="172142" y="42148"/>
                      <a:pt x="179622" y="43625"/>
                    </a:cubicBezTo>
                    <a:cubicBezTo>
                      <a:pt x="187291" y="45291"/>
                      <a:pt x="194638" y="48187"/>
                      <a:pt x="201385" y="52197"/>
                    </a:cubicBezTo>
                    <a:cubicBezTo>
                      <a:pt x="208028" y="55512"/>
                      <a:pt x="213693" y="60503"/>
                      <a:pt x="217827" y="66675"/>
                    </a:cubicBezTo>
                    <a:cubicBezTo>
                      <a:pt x="220602" y="71133"/>
                      <a:pt x="221495" y="76515"/>
                      <a:pt x="220298" y="81629"/>
                    </a:cubicBezTo>
                    <a:cubicBezTo>
                      <a:pt x="218644" y="87249"/>
                      <a:pt x="215574" y="92335"/>
                      <a:pt x="211364" y="96393"/>
                    </a:cubicBezTo>
                    <a:cubicBezTo>
                      <a:pt x="206090" y="101660"/>
                      <a:pt x="200226" y="106299"/>
                      <a:pt x="193877" y="110204"/>
                    </a:cubicBezTo>
                    <a:lnTo>
                      <a:pt x="218207" y="124206"/>
                    </a:lnTo>
                    <a:lnTo>
                      <a:pt x="204902" y="131921"/>
                    </a:lnTo>
                    <a:lnTo>
                      <a:pt x="180382" y="117729"/>
                    </a:lnTo>
                    <a:cubicBezTo>
                      <a:pt x="168711" y="123473"/>
                      <a:pt x="156527" y="128102"/>
                      <a:pt x="143982" y="131541"/>
                    </a:cubicBezTo>
                    <a:cubicBezTo>
                      <a:pt x="130810" y="135169"/>
                      <a:pt x="117372" y="137684"/>
                      <a:pt x="103781" y="139065"/>
                    </a:cubicBezTo>
                    <a:lnTo>
                      <a:pt x="91236" y="116015"/>
                    </a:lnTo>
                    <a:cubicBezTo>
                      <a:pt x="93612" y="116015"/>
                      <a:pt x="97129" y="116015"/>
                      <a:pt x="101976" y="115253"/>
                    </a:cubicBezTo>
                    <a:cubicBezTo>
                      <a:pt x="106823" y="114491"/>
                      <a:pt x="112050" y="113729"/>
                      <a:pt x="117942" y="112491"/>
                    </a:cubicBezTo>
                    <a:cubicBezTo>
                      <a:pt x="123834" y="111252"/>
                      <a:pt x="130107" y="109633"/>
                      <a:pt x="136950" y="107728"/>
                    </a:cubicBezTo>
                    <a:cubicBezTo>
                      <a:pt x="143450" y="105842"/>
                      <a:pt x="149799" y="103489"/>
                      <a:pt x="155957" y="100679"/>
                    </a:cubicBezTo>
                    <a:lnTo>
                      <a:pt x="117942" y="78772"/>
                    </a:lnTo>
                    <a:lnTo>
                      <a:pt x="113000" y="80486"/>
                    </a:lnTo>
                    <a:lnTo>
                      <a:pt x="107773" y="82106"/>
                    </a:lnTo>
                    <a:cubicBezTo>
                      <a:pt x="99163" y="85011"/>
                      <a:pt x="90410" y="87468"/>
                      <a:pt x="81543" y="89440"/>
                    </a:cubicBezTo>
                    <a:cubicBezTo>
                      <a:pt x="74187" y="91183"/>
                      <a:pt x="66669" y="92202"/>
                      <a:pt x="59114" y="92488"/>
                    </a:cubicBezTo>
                    <a:cubicBezTo>
                      <a:pt x="52471" y="92745"/>
                      <a:pt x="45818" y="92107"/>
                      <a:pt x="39346" y="90583"/>
                    </a:cubicBezTo>
                    <a:cubicBezTo>
                      <a:pt x="32912" y="89030"/>
                      <a:pt x="26734" y="86563"/>
                      <a:pt x="21003" y="83249"/>
                    </a:cubicBezTo>
                    <a:cubicBezTo>
                      <a:pt x="14759" y="79915"/>
                      <a:pt x="9342" y="75229"/>
                      <a:pt x="5132" y="69533"/>
                    </a:cubicBezTo>
                    <a:cubicBezTo>
                      <a:pt x="2072" y="65246"/>
                      <a:pt x="561" y="60036"/>
                      <a:pt x="855" y="54769"/>
                    </a:cubicBezTo>
                    <a:cubicBezTo>
                      <a:pt x="1397" y="49292"/>
                      <a:pt x="3592" y="44110"/>
                      <a:pt x="7128" y="39910"/>
                    </a:cubicBezTo>
                    <a:cubicBezTo>
                      <a:pt x="11500" y="34443"/>
                      <a:pt x="16698" y="29689"/>
                      <a:pt x="22524" y="25813"/>
                    </a:cubicBezTo>
                    <a:lnTo>
                      <a:pt x="0" y="12764"/>
                    </a:lnTo>
                    <a:lnTo>
                      <a:pt x="13305" y="5144"/>
                    </a:lnTo>
                    <a:lnTo>
                      <a:pt x="35639" y="18002"/>
                    </a:lnTo>
                    <a:cubicBezTo>
                      <a:pt x="46093" y="12811"/>
                      <a:pt x="57089" y="8782"/>
                      <a:pt x="68427" y="6001"/>
                    </a:cubicBezTo>
                    <a:cubicBezTo>
                      <a:pt x="79205" y="3258"/>
                      <a:pt x="90162" y="1248"/>
                      <a:pt x="101215" y="0"/>
                    </a:cubicBezTo>
                    <a:close/>
                    <a:moveTo>
                      <a:pt x="46759" y="62294"/>
                    </a:moveTo>
                    <a:cubicBezTo>
                      <a:pt x="51786" y="65113"/>
                      <a:pt x="57555" y="66342"/>
                      <a:pt x="63295" y="65818"/>
                    </a:cubicBezTo>
                    <a:cubicBezTo>
                      <a:pt x="71069" y="64970"/>
                      <a:pt x="78720" y="63246"/>
                      <a:pt x="86104" y="60674"/>
                    </a:cubicBezTo>
                    <a:lnTo>
                      <a:pt x="50275" y="40005"/>
                    </a:lnTo>
                    <a:cubicBezTo>
                      <a:pt x="37160" y="48578"/>
                      <a:pt x="35991" y="56007"/>
                      <a:pt x="46759" y="62294"/>
                    </a:cubicBezTo>
                    <a:close/>
                    <a:moveTo>
                      <a:pt x="172209" y="72771"/>
                    </a:moveTo>
                    <a:cubicBezTo>
                      <a:pt x="166763" y="69771"/>
                      <a:pt x="160491" y="68628"/>
                      <a:pt x="154342" y="69533"/>
                    </a:cubicBezTo>
                    <a:cubicBezTo>
                      <a:pt x="145864" y="70609"/>
                      <a:pt x="137491" y="72457"/>
                      <a:pt x="129347" y="75057"/>
                    </a:cubicBezTo>
                    <a:lnTo>
                      <a:pt x="164891" y="95631"/>
                    </a:lnTo>
                    <a:cubicBezTo>
                      <a:pt x="180097" y="86297"/>
                      <a:pt x="182473" y="78677"/>
                      <a:pt x="17220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22" name="Google Shape;4122;p38"/>
            <p:cNvGrpSpPr/>
            <p:nvPr/>
          </p:nvGrpSpPr>
          <p:grpSpPr>
            <a:xfrm>
              <a:off x="3192597" y="3904144"/>
              <a:ext cx="664599" cy="467011"/>
              <a:chOff x="4973697" y="4720494"/>
              <a:chExt cx="664599" cy="467011"/>
            </a:xfrm>
          </p:grpSpPr>
          <p:sp>
            <p:nvSpPr>
              <p:cNvPr id="4123" name="Google Shape;4123;p38"/>
              <p:cNvSpPr/>
              <p:nvPr/>
            </p:nvSpPr>
            <p:spPr>
              <a:xfrm>
                <a:off x="4973697" y="480288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4" name="Google Shape;4124;p38"/>
              <p:cNvSpPr/>
              <p:nvPr/>
            </p:nvSpPr>
            <p:spPr>
              <a:xfrm>
                <a:off x="4973792" y="491051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5" name="Google Shape;4125;p38"/>
              <p:cNvSpPr/>
              <p:nvPr/>
            </p:nvSpPr>
            <p:spPr>
              <a:xfrm>
                <a:off x="5588212" y="4912804"/>
                <a:ext cx="50084" cy="118109"/>
              </a:xfrm>
              <a:custGeom>
                <a:avLst/>
                <a:gdLst/>
                <a:ahLst/>
                <a:cxnLst/>
                <a:rect l="l" t="t" r="r" b="b"/>
                <a:pathLst>
                  <a:path w="50084" h="118109" extrusionOk="0">
                    <a:moveTo>
                      <a:pt x="50085" y="0"/>
                    </a:moveTo>
                    <a:lnTo>
                      <a:pt x="50085" y="82391"/>
                    </a:lnTo>
                    <a:lnTo>
                      <a:pt x="16536"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6" name="Google Shape;4126;p38"/>
              <p:cNvSpPr/>
              <p:nvPr/>
            </p:nvSpPr>
            <p:spPr>
              <a:xfrm>
                <a:off x="4973697" y="472049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7" name="Google Shape;4127;p38"/>
              <p:cNvSpPr/>
              <p:nvPr/>
            </p:nvSpPr>
            <p:spPr>
              <a:xfrm>
                <a:off x="5068198" y="4772810"/>
                <a:ext cx="475691" cy="275343"/>
              </a:xfrm>
              <a:custGeom>
                <a:avLst/>
                <a:gdLst/>
                <a:ahLst/>
                <a:cxnLst/>
                <a:rect l="l" t="t" r="r" b="b"/>
                <a:pathLst>
                  <a:path w="475691" h="275343" extrusionOk="0">
                    <a:moveTo>
                      <a:pt x="475252" y="145899"/>
                    </a:moveTo>
                    <a:cubicBezTo>
                      <a:pt x="471925" y="178284"/>
                      <a:pt x="448831" y="210193"/>
                      <a:pt x="406064" y="235053"/>
                    </a:cubicBezTo>
                    <a:cubicBezTo>
                      <a:pt x="313117" y="288774"/>
                      <a:pt x="162482" y="288774"/>
                      <a:pt x="69630" y="235053"/>
                    </a:cubicBezTo>
                    <a:cubicBezTo>
                      <a:pt x="26768" y="210193"/>
                      <a:pt x="3769" y="177903"/>
                      <a:pt x="443" y="145899"/>
                    </a:cubicBezTo>
                    <a:cubicBezTo>
                      <a:pt x="-3549" y="107799"/>
                      <a:pt x="19450" y="69699"/>
                      <a:pt x="69630" y="40362"/>
                    </a:cubicBezTo>
                    <a:cubicBezTo>
                      <a:pt x="162482" y="-13454"/>
                      <a:pt x="313117" y="-13454"/>
                      <a:pt x="406064" y="40362"/>
                    </a:cubicBezTo>
                    <a:cubicBezTo>
                      <a:pt x="456054" y="69318"/>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8" name="Google Shape;4128;p38"/>
              <p:cNvSpPr/>
              <p:nvPr/>
            </p:nvSpPr>
            <p:spPr>
              <a:xfrm>
                <a:off x="5068640" y="4789288"/>
                <a:ext cx="474809" cy="258865"/>
              </a:xfrm>
              <a:custGeom>
                <a:avLst/>
                <a:gdLst/>
                <a:ahLst/>
                <a:cxnLst/>
                <a:rect l="l" t="t" r="r" b="b"/>
                <a:pathLst>
                  <a:path w="474809" h="258865" extrusionOk="0">
                    <a:moveTo>
                      <a:pt x="474809" y="129421"/>
                    </a:moveTo>
                    <a:cubicBezTo>
                      <a:pt x="471483" y="161806"/>
                      <a:pt x="448389" y="193715"/>
                      <a:pt x="405622" y="218575"/>
                    </a:cubicBezTo>
                    <a:cubicBezTo>
                      <a:pt x="312675" y="272296"/>
                      <a:pt x="162040" y="272296"/>
                      <a:pt x="69188" y="218575"/>
                    </a:cubicBezTo>
                    <a:cubicBezTo>
                      <a:pt x="26325" y="193715"/>
                      <a:pt x="3326" y="161425"/>
                      <a:pt x="0" y="129421"/>
                    </a:cubicBezTo>
                    <a:cubicBezTo>
                      <a:pt x="3326" y="97036"/>
                      <a:pt x="26325" y="65223"/>
                      <a:pt x="69188" y="40362"/>
                    </a:cubicBezTo>
                    <a:cubicBezTo>
                      <a:pt x="162040" y="-13454"/>
                      <a:pt x="312675" y="-13454"/>
                      <a:pt x="405622" y="40362"/>
                    </a:cubicBezTo>
                    <a:cubicBezTo>
                      <a:pt x="448389" y="65223"/>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9" name="Google Shape;4129;p38"/>
              <p:cNvSpPr/>
              <p:nvPr/>
            </p:nvSpPr>
            <p:spPr>
              <a:xfrm>
                <a:off x="5190479" y="4851558"/>
                <a:ext cx="221040" cy="139065"/>
              </a:xfrm>
              <a:custGeom>
                <a:avLst/>
                <a:gdLst/>
                <a:ahLst/>
                <a:cxnLst/>
                <a:rect l="l" t="t" r="r" b="b"/>
                <a:pathLst>
                  <a:path w="221040" h="139065" extrusionOk="0">
                    <a:moveTo>
                      <a:pt x="111955" y="22193"/>
                    </a:moveTo>
                    <a:cubicBezTo>
                      <a:pt x="109027" y="22155"/>
                      <a:pt x="106100" y="22374"/>
                      <a:pt x="103211" y="22860"/>
                    </a:cubicBezTo>
                    <a:cubicBezTo>
                      <a:pt x="99315" y="23431"/>
                      <a:pt x="94943" y="24194"/>
                      <a:pt x="90096" y="25241"/>
                    </a:cubicBezTo>
                    <a:cubicBezTo>
                      <a:pt x="84992" y="26280"/>
                      <a:pt x="79946" y="27575"/>
                      <a:pt x="74985" y="29146"/>
                    </a:cubicBezTo>
                    <a:cubicBezTo>
                      <a:pt x="69872" y="30632"/>
                      <a:pt x="64882" y="32509"/>
                      <a:pt x="60064" y="34766"/>
                    </a:cubicBezTo>
                    <a:lnTo>
                      <a:pt x="98079" y="56864"/>
                    </a:lnTo>
                    <a:lnTo>
                      <a:pt x="104922" y="54483"/>
                    </a:lnTo>
                    <a:cubicBezTo>
                      <a:pt x="114426" y="51245"/>
                      <a:pt x="123929" y="48482"/>
                      <a:pt x="132388" y="46196"/>
                    </a:cubicBezTo>
                    <a:cubicBezTo>
                      <a:pt x="140476" y="44063"/>
                      <a:pt x="148753" y="42691"/>
                      <a:pt x="157098" y="42100"/>
                    </a:cubicBezTo>
                    <a:cubicBezTo>
                      <a:pt x="164739" y="41672"/>
                      <a:pt x="172399" y="42215"/>
                      <a:pt x="179907" y="43720"/>
                    </a:cubicBezTo>
                    <a:cubicBezTo>
                      <a:pt x="187576" y="45330"/>
                      <a:pt x="194932" y="48187"/>
                      <a:pt x="201670" y="52197"/>
                    </a:cubicBezTo>
                    <a:cubicBezTo>
                      <a:pt x="208294" y="55540"/>
                      <a:pt x="213949" y="60522"/>
                      <a:pt x="218112" y="66675"/>
                    </a:cubicBezTo>
                    <a:cubicBezTo>
                      <a:pt x="220868" y="71142"/>
                      <a:pt x="221723" y="76524"/>
                      <a:pt x="220488" y="81629"/>
                    </a:cubicBezTo>
                    <a:cubicBezTo>
                      <a:pt x="218872" y="87258"/>
                      <a:pt x="215793" y="92354"/>
                      <a:pt x="211554" y="96393"/>
                    </a:cubicBezTo>
                    <a:cubicBezTo>
                      <a:pt x="206318" y="101660"/>
                      <a:pt x="200473" y="106299"/>
                      <a:pt x="194162" y="110204"/>
                    </a:cubicBezTo>
                    <a:lnTo>
                      <a:pt x="218397" y="124206"/>
                    </a:lnTo>
                    <a:lnTo>
                      <a:pt x="205187" y="131921"/>
                    </a:lnTo>
                    <a:lnTo>
                      <a:pt x="180667" y="117729"/>
                    </a:lnTo>
                    <a:cubicBezTo>
                      <a:pt x="168987" y="123530"/>
                      <a:pt x="156765" y="128159"/>
                      <a:pt x="144172" y="131540"/>
                    </a:cubicBezTo>
                    <a:cubicBezTo>
                      <a:pt x="131010" y="135179"/>
                      <a:pt x="117562" y="137703"/>
                      <a:pt x="103971" y="139065"/>
                    </a:cubicBezTo>
                    <a:lnTo>
                      <a:pt x="91236" y="116110"/>
                    </a:lnTo>
                    <a:cubicBezTo>
                      <a:pt x="94800" y="116014"/>
                      <a:pt x="98355" y="115729"/>
                      <a:pt x="101881" y="115253"/>
                    </a:cubicBezTo>
                    <a:cubicBezTo>
                      <a:pt x="107279" y="114614"/>
                      <a:pt x="112639" y="113690"/>
                      <a:pt x="117942" y="112490"/>
                    </a:cubicBezTo>
                    <a:cubicBezTo>
                      <a:pt x="123834" y="111252"/>
                      <a:pt x="130012" y="109633"/>
                      <a:pt x="136950" y="107728"/>
                    </a:cubicBezTo>
                    <a:cubicBezTo>
                      <a:pt x="143441" y="105870"/>
                      <a:pt x="149799" y="103546"/>
                      <a:pt x="155957" y="100774"/>
                    </a:cubicBezTo>
                    <a:lnTo>
                      <a:pt x="117942" y="78772"/>
                    </a:lnTo>
                    <a:lnTo>
                      <a:pt x="113000" y="80486"/>
                    </a:lnTo>
                    <a:lnTo>
                      <a:pt x="107773" y="82105"/>
                    </a:lnTo>
                    <a:cubicBezTo>
                      <a:pt x="98269" y="85249"/>
                      <a:pt x="89431" y="87725"/>
                      <a:pt x="81447" y="89535"/>
                    </a:cubicBezTo>
                    <a:cubicBezTo>
                      <a:pt x="74111" y="91202"/>
                      <a:pt x="66631" y="92192"/>
                      <a:pt x="59114" y="92488"/>
                    </a:cubicBezTo>
                    <a:cubicBezTo>
                      <a:pt x="52470" y="92726"/>
                      <a:pt x="45827" y="92126"/>
                      <a:pt x="39346" y="90678"/>
                    </a:cubicBezTo>
                    <a:cubicBezTo>
                      <a:pt x="32902" y="89125"/>
                      <a:pt x="26715" y="86620"/>
                      <a:pt x="21003" y="83248"/>
                    </a:cubicBezTo>
                    <a:cubicBezTo>
                      <a:pt x="14712" y="79943"/>
                      <a:pt x="9257" y="75257"/>
                      <a:pt x="5037" y="69532"/>
                    </a:cubicBezTo>
                    <a:cubicBezTo>
                      <a:pt x="1958" y="65246"/>
                      <a:pt x="447" y="60036"/>
                      <a:pt x="760" y="54769"/>
                    </a:cubicBezTo>
                    <a:cubicBezTo>
                      <a:pt x="1350" y="49311"/>
                      <a:pt x="3535" y="44139"/>
                      <a:pt x="7033" y="39910"/>
                    </a:cubicBezTo>
                    <a:cubicBezTo>
                      <a:pt x="11471" y="34461"/>
                      <a:pt x="16689" y="29708"/>
                      <a:pt x="22524" y="25813"/>
                    </a:cubicBezTo>
                    <a:lnTo>
                      <a:pt x="0" y="12859"/>
                    </a:lnTo>
                    <a:lnTo>
                      <a:pt x="13210" y="5144"/>
                    </a:lnTo>
                    <a:lnTo>
                      <a:pt x="35544" y="18097"/>
                    </a:lnTo>
                    <a:cubicBezTo>
                      <a:pt x="45998" y="12878"/>
                      <a:pt x="56994" y="8820"/>
                      <a:pt x="68332" y="6001"/>
                    </a:cubicBezTo>
                    <a:cubicBezTo>
                      <a:pt x="79110" y="3257"/>
                      <a:pt x="90067" y="1248"/>
                      <a:pt x="101120" y="0"/>
                    </a:cubicBezTo>
                    <a:close/>
                    <a:moveTo>
                      <a:pt x="47044" y="62294"/>
                    </a:moveTo>
                    <a:cubicBezTo>
                      <a:pt x="52043" y="65199"/>
                      <a:pt x="57830" y="66427"/>
                      <a:pt x="63580" y="65818"/>
                    </a:cubicBezTo>
                    <a:cubicBezTo>
                      <a:pt x="71307" y="64951"/>
                      <a:pt x="78929" y="63265"/>
                      <a:pt x="86294" y="60770"/>
                    </a:cubicBezTo>
                    <a:lnTo>
                      <a:pt x="50560" y="40005"/>
                    </a:lnTo>
                    <a:cubicBezTo>
                      <a:pt x="37540" y="48673"/>
                      <a:pt x="35924" y="56102"/>
                      <a:pt x="47139" y="62294"/>
                    </a:cubicBezTo>
                    <a:close/>
                    <a:moveTo>
                      <a:pt x="172494" y="72771"/>
                    </a:moveTo>
                    <a:cubicBezTo>
                      <a:pt x="167020" y="69752"/>
                      <a:pt x="160709" y="68609"/>
                      <a:pt x="154532" y="69532"/>
                    </a:cubicBezTo>
                    <a:cubicBezTo>
                      <a:pt x="146092" y="70656"/>
                      <a:pt x="137757" y="72504"/>
                      <a:pt x="129632" y="75057"/>
                    </a:cubicBezTo>
                    <a:lnTo>
                      <a:pt x="165176" y="95631"/>
                    </a:lnTo>
                    <a:cubicBezTo>
                      <a:pt x="180382" y="86296"/>
                      <a:pt x="182853" y="78705"/>
                      <a:pt x="172589" y="7286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0" name="Google Shape;4130;p38"/>
              <p:cNvSpPr/>
              <p:nvPr/>
            </p:nvSpPr>
            <p:spPr>
              <a:xfrm>
                <a:off x="5282000" y="4954714"/>
                <a:ext cx="14540" cy="19050"/>
              </a:xfrm>
              <a:custGeom>
                <a:avLst/>
                <a:gdLst/>
                <a:ahLst/>
                <a:cxnLst/>
                <a:rect l="l" t="t" r="r" b="b"/>
                <a:pathLst>
                  <a:path w="14540" h="19050" extrusionOk="0">
                    <a:moveTo>
                      <a:pt x="0" y="12954"/>
                    </a:moveTo>
                    <a:cubicBezTo>
                      <a:pt x="0" y="12002"/>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1" name="Google Shape;4131;p38"/>
              <p:cNvSpPr/>
              <p:nvPr/>
            </p:nvSpPr>
            <p:spPr>
              <a:xfrm>
                <a:off x="5377608" y="4962906"/>
                <a:ext cx="31552" cy="14858"/>
              </a:xfrm>
              <a:custGeom>
                <a:avLst/>
                <a:gdLst/>
                <a:ahLst/>
                <a:cxnLst/>
                <a:rect l="l" t="t" r="r" b="b"/>
                <a:pathLst>
                  <a:path w="31552" h="14858" extrusionOk="0">
                    <a:moveTo>
                      <a:pt x="31552" y="12859"/>
                    </a:moveTo>
                    <a:lnTo>
                      <a:pt x="31552" y="0"/>
                    </a:lnTo>
                    <a:lnTo>
                      <a:pt x="0" y="2381"/>
                    </a:lnTo>
                    <a:lnTo>
                      <a:pt x="18152" y="14859"/>
                    </a:lnTo>
                    <a:lnTo>
                      <a:pt x="31552"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2" name="Google Shape;4132;p38"/>
              <p:cNvSpPr/>
              <p:nvPr/>
            </p:nvSpPr>
            <p:spPr>
              <a:xfrm>
                <a:off x="5388158" y="491537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3" name="Google Shape;4133;p38"/>
              <p:cNvSpPr/>
              <p:nvPr/>
            </p:nvSpPr>
            <p:spPr>
              <a:xfrm>
                <a:off x="5313838" y="4920138"/>
                <a:ext cx="35639" cy="24765"/>
              </a:xfrm>
              <a:custGeom>
                <a:avLst/>
                <a:gdLst/>
                <a:ahLst/>
                <a:cxnLst/>
                <a:rect l="l" t="t" r="r" b="b"/>
                <a:pathLst>
                  <a:path w="35639" h="24765"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4" name="Google Shape;4134;p38"/>
              <p:cNvSpPr/>
              <p:nvPr/>
            </p:nvSpPr>
            <p:spPr>
              <a:xfrm>
                <a:off x="5241229" y="4878705"/>
                <a:ext cx="44382" cy="29241"/>
              </a:xfrm>
              <a:custGeom>
                <a:avLst/>
                <a:gdLst/>
                <a:ahLst/>
                <a:cxnLst/>
                <a:rect l="l" t="t" r="r" b="b"/>
                <a:pathLst>
                  <a:path w="44382" h="29241" extrusionOk="0">
                    <a:moveTo>
                      <a:pt x="0" y="8382"/>
                    </a:moveTo>
                    <a:lnTo>
                      <a:pt x="36875" y="29242"/>
                    </a:lnTo>
                    <a:lnTo>
                      <a:pt x="44383" y="23813"/>
                    </a:lnTo>
                    <a:cubicBezTo>
                      <a:pt x="44383" y="23813"/>
                      <a:pt x="39726" y="18479"/>
                      <a:pt x="39441" y="17907"/>
                    </a:cubicBezTo>
                    <a:cubicBezTo>
                      <a:pt x="39156" y="17335"/>
                      <a:pt x="30697" y="8858"/>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5" name="Google Shape;4135;p38"/>
              <p:cNvSpPr/>
              <p:nvPr/>
            </p:nvSpPr>
            <p:spPr>
              <a:xfrm>
                <a:off x="5282000" y="4855273"/>
                <a:ext cx="20528" cy="18478"/>
              </a:xfrm>
              <a:custGeom>
                <a:avLst/>
                <a:gdLst/>
                <a:ahLst/>
                <a:cxnLst/>
                <a:rect l="l" t="t" r="r" b="b"/>
                <a:pathLst>
                  <a:path w="20528" h="18478" extrusionOk="0">
                    <a:moveTo>
                      <a:pt x="20528" y="18479"/>
                    </a:moveTo>
                    <a:lnTo>
                      <a:pt x="20528" y="5525"/>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6" name="Google Shape;4136;p38"/>
              <p:cNvSpPr/>
              <p:nvPr/>
            </p:nvSpPr>
            <p:spPr>
              <a:xfrm>
                <a:off x="5190099" y="4851463"/>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7" name="Google Shape;4137;p38"/>
              <p:cNvSpPr/>
              <p:nvPr/>
            </p:nvSpPr>
            <p:spPr>
              <a:xfrm>
                <a:off x="5190859" y="4894802"/>
                <a:ext cx="22428" cy="22764"/>
              </a:xfrm>
              <a:custGeom>
                <a:avLst/>
                <a:gdLst/>
                <a:ahLst/>
                <a:cxnLst/>
                <a:rect l="l" t="t" r="r" b="b"/>
                <a:pathLst>
                  <a:path w="22428" h="22764" extrusionOk="0">
                    <a:moveTo>
                      <a:pt x="0" y="13430"/>
                    </a:moveTo>
                    <a:lnTo>
                      <a:pt x="0" y="0"/>
                    </a:lnTo>
                    <a:lnTo>
                      <a:pt x="22429"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8" name="Google Shape;4138;p38"/>
              <p:cNvSpPr/>
              <p:nvPr/>
            </p:nvSpPr>
            <p:spPr>
              <a:xfrm>
                <a:off x="5190764" y="4838795"/>
                <a:ext cx="221036" cy="139064"/>
              </a:xfrm>
              <a:custGeom>
                <a:avLst/>
                <a:gdLst/>
                <a:ahLst/>
                <a:cxnLst/>
                <a:rect l="l" t="t" r="r" b="b"/>
                <a:pathLst>
                  <a:path w="221036" h="139064" extrusionOk="0">
                    <a:moveTo>
                      <a:pt x="111669" y="22003"/>
                    </a:moveTo>
                    <a:cubicBezTo>
                      <a:pt x="108742" y="22012"/>
                      <a:pt x="105825" y="22231"/>
                      <a:pt x="102926" y="22670"/>
                    </a:cubicBezTo>
                    <a:cubicBezTo>
                      <a:pt x="99029" y="23241"/>
                      <a:pt x="94658" y="24003"/>
                      <a:pt x="89811" y="25051"/>
                    </a:cubicBezTo>
                    <a:cubicBezTo>
                      <a:pt x="84964" y="26098"/>
                      <a:pt x="80307" y="27432"/>
                      <a:pt x="74700" y="28956"/>
                    </a:cubicBezTo>
                    <a:cubicBezTo>
                      <a:pt x="69596" y="30518"/>
                      <a:pt x="64616" y="32423"/>
                      <a:pt x="59779" y="34671"/>
                    </a:cubicBezTo>
                    <a:lnTo>
                      <a:pt x="97794" y="56769"/>
                    </a:lnTo>
                    <a:lnTo>
                      <a:pt x="104637" y="54292"/>
                    </a:lnTo>
                    <a:cubicBezTo>
                      <a:pt x="114140" y="51054"/>
                      <a:pt x="123644" y="48387"/>
                      <a:pt x="132103" y="46101"/>
                    </a:cubicBezTo>
                    <a:cubicBezTo>
                      <a:pt x="140181" y="43920"/>
                      <a:pt x="148459" y="42548"/>
                      <a:pt x="156812" y="42005"/>
                    </a:cubicBezTo>
                    <a:cubicBezTo>
                      <a:pt x="164454" y="41500"/>
                      <a:pt x="172123" y="42005"/>
                      <a:pt x="179622" y="43529"/>
                    </a:cubicBezTo>
                    <a:cubicBezTo>
                      <a:pt x="187282" y="45177"/>
                      <a:pt x="194628" y="48035"/>
                      <a:pt x="201385" y="52006"/>
                    </a:cubicBezTo>
                    <a:cubicBezTo>
                      <a:pt x="208123" y="55340"/>
                      <a:pt x="213883" y="60360"/>
                      <a:pt x="218112" y="66580"/>
                    </a:cubicBezTo>
                    <a:cubicBezTo>
                      <a:pt x="220868" y="71085"/>
                      <a:pt x="221714" y="76495"/>
                      <a:pt x="220488" y="81629"/>
                    </a:cubicBezTo>
                    <a:cubicBezTo>
                      <a:pt x="218872" y="87230"/>
                      <a:pt x="215793" y="92297"/>
                      <a:pt x="211554" y="96298"/>
                    </a:cubicBezTo>
                    <a:cubicBezTo>
                      <a:pt x="206337" y="101594"/>
                      <a:pt x="200501" y="106232"/>
                      <a:pt x="194162" y="110109"/>
                    </a:cubicBezTo>
                    <a:lnTo>
                      <a:pt x="218397" y="124206"/>
                    </a:lnTo>
                    <a:lnTo>
                      <a:pt x="205187" y="131826"/>
                    </a:lnTo>
                    <a:lnTo>
                      <a:pt x="180667" y="117729"/>
                    </a:lnTo>
                    <a:cubicBezTo>
                      <a:pt x="168987" y="123501"/>
                      <a:pt x="156765" y="128092"/>
                      <a:pt x="144172" y="131445"/>
                    </a:cubicBezTo>
                    <a:cubicBezTo>
                      <a:pt x="131010" y="135122"/>
                      <a:pt x="117562" y="137665"/>
                      <a:pt x="103971" y="139065"/>
                    </a:cubicBezTo>
                    <a:lnTo>
                      <a:pt x="91236" y="116014"/>
                    </a:lnTo>
                    <a:cubicBezTo>
                      <a:pt x="94800" y="115919"/>
                      <a:pt x="98355" y="115633"/>
                      <a:pt x="101881" y="115157"/>
                    </a:cubicBezTo>
                    <a:cubicBezTo>
                      <a:pt x="107288" y="114567"/>
                      <a:pt x="112648" y="113643"/>
                      <a:pt x="117942" y="112395"/>
                    </a:cubicBezTo>
                    <a:cubicBezTo>
                      <a:pt x="123834" y="111157"/>
                      <a:pt x="130012" y="109538"/>
                      <a:pt x="136950" y="107632"/>
                    </a:cubicBezTo>
                    <a:cubicBezTo>
                      <a:pt x="143460" y="105823"/>
                      <a:pt x="149818" y="103489"/>
                      <a:pt x="155957" y="100679"/>
                    </a:cubicBezTo>
                    <a:lnTo>
                      <a:pt x="117942" y="78676"/>
                    </a:lnTo>
                    <a:cubicBezTo>
                      <a:pt x="116326" y="79334"/>
                      <a:pt x="114673" y="79905"/>
                      <a:pt x="113000" y="80391"/>
                    </a:cubicBezTo>
                    <a:lnTo>
                      <a:pt x="107773" y="82010"/>
                    </a:lnTo>
                    <a:cubicBezTo>
                      <a:pt x="98269" y="85154"/>
                      <a:pt x="89431" y="87630"/>
                      <a:pt x="81448" y="89440"/>
                    </a:cubicBezTo>
                    <a:cubicBezTo>
                      <a:pt x="74111" y="91135"/>
                      <a:pt x="66631" y="92154"/>
                      <a:pt x="59114" y="92488"/>
                    </a:cubicBezTo>
                    <a:cubicBezTo>
                      <a:pt x="52470" y="92697"/>
                      <a:pt x="45827" y="92059"/>
                      <a:pt x="39346" y="90583"/>
                    </a:cubicBezTo>
                    <a:cubicBezTo>
                      <a:pt x="32883" y="89068"/>
                      <a:pt x="26696" y="86563"/>
                      <a:pt x="21003" y="83153"/>
                    </a:cubicBezTo>
                    <a:cubicBezTo>
                      <a:pt x="14702" y="79915"/>
                      <a:pt x="9238" y="75247"/>
                      <a:pt x="5037" y="69532"/>
                    </a:cubicBezTo>
                    <a:cubicBezTo>
                      <a:pt x="1977" y="65246"/>
                      <a:pt x="466" y="60036"/>
                      <a:pt x="760" y="54769"/>
                    </a:cubicBezTo>
                    <a:cubicBezTo>
                      <a:pt x="1331" y="49273"/>
                      <a:pt x="3507" y="44062"/>
                      <a:pt x="7033" y="39814"/>
                    </a:cubicBezTo>
                    <a:cubicBezTo>
                      <a:pt x="11471" y="34404"/>
                      <a:pt x="16698" y="29680"/>
                      <a:pt x="22524" y="25813"/>
                    </a:cubicBezTo>
                    <a:lnTo>
                      <a:pt x="0" y="12763"/>
                    </a:lnTo>
                    <a:lnTo>
                      <a:pt x="13210" y="5048"/>
                    </a:lnTo>
                    <a:lnTo>
                      <a:pt x="35544" y="18002"/>
                    </a:lnTo>
                    <a:cubicBezTo>
                      <a:pt x="45998" y="12782"/>
                      <a:pt x="56994" y="8725"/>
                      <a:pt x="68332" y="5905"/>
                    </a:cubicBezTo>
                    <a:cubicBezTo>
                      <a:pt x="79110" y="3143"/>
                      <a:pt x="90067" y="1171"/>
                      <a:pt x="101120" y="0"/>
                    </a:cubicBezTo>
                    <a:close/>
                    <a:moveTo>
                      <a:pt x="46759" y="62103"/>
                    </a:moveTo>
                    <a:cubicBezTo>
                      <a:pt x="51748" y="65037"/>
                      <a:pt x="57536" y="66304"/>
                      <a:pt x="63295" y="65722"/>
                    </a:cubicBezTo>
                    <a:cubicBezTo>
                      <a:pt x="71031" y="64818"/>
                      <a:pt x="78644" y="63094"/>
                      <a:pt x="86009" y="60579"/>
                    </a:cubicBezTo>
                    <a:lnTo>
                      <a:pt x="50275" y="39910"/>
                    </a:lnTo>
                    <a:cubicBezTo>
                      <a:pt x="37255" y="48482"/>
                      <a:pt x="35639" y="55912"/>
                      <a:pt x="46854" y="62103"/>
                    </a:cubicBezTo>
                    <a:close/>
                    <a:moveTo>
                      <a:pt x="172209" y="72580"/>
                    </a:moveTo>
                    <a:cubicBezTo>
                      <a:pt x="166706" y="69637"/>
                      <a:pt x="160414" y="68532"/>
                      <a:pt x="154246" y="69437"/>
                    </a:cubicBezTo>
                    <a:cubicBezTo>
                      <a:pt x="145807" y="70523"/>
                      <a:pt x="137472" y="72342"/>
                      <a:pt x="129347" y="74866"/>
                    </a:cubicBezTo>
                    <a:lnTo>
                      <a:pt x="164891" y="95440"/>
                    </a:lnTo>
                    <a:cubicBezTo>
                      <a:pt x="180097" y="86230"/>
                      <a:pt x="182568" y="78610"/>
                      <a:pt x="172304" y="7258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39" name="Google Shape;4139;p38"/>
            <p:cNvGrpSpPr/>
            <p:nvPr/>
          </p:nvGrpSpPr>
          <p:grpSpPr>
            <a:xfrm>
              <a:off x="3220919" y="3808894"/>
              <a:ext cx="664504" cy="467011"/>
              <a:chOff x="5002019" y="4625244"/>
              <a:chExt cx="664504" cy="467011"/>
            </a:xfrm>
          </p:grpSpPr>
          <p:sp>
            <p:nvSpPr>
              <p:cNvPr id="4140" name="Google Shape;4140;p38"/>
              <p:cNvSpPr/>
              <p:nvPr/>
            </p:nvSpPr>
            <p:spPr>
              <a:xfrm>
                <a:off x="5002019" y="470763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1" name="Google Shape;4141;p38"/>
              <p:cNvSpPr/>
              <p:nvPr/>
            </p:nvSpPr>
            <p:spPr>
              <a:xfrm>
                <a:off x="5002019" y="481526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2" name="Google Shape;4142;p38"/>
              <p:cNvSpPr/>
              <p:nvPr/>
            </p:nvSpPr>
            <p:spPr>
              <a:xfrm>
                <a:off x="5616534" y="481755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3" name="Google Shape;4143;p38"/>
              <p:cNvSpPr/>
              <p:nvPr/>
            </p:nvSpPr>
            <p:spPr>
              <a:xfrm>
                <a:off x="5002019" y="462524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4" name="Google Shape;4144;p38"/>
              <p:cNvSpPr/>
              <p:nvPr/>
            </p:nvSpPr>
            <p:spPr>
              <a:xfrm>
                <a:off x="5096424" y="4677655"/>
                <a:ext cx="475693" cy="275248"/>
              </a:xfrm>
              <a:custGeom>
                <a:avLst/>
                <a:gdLst/>
                <a:ahLst/>
                <a:cxnLst/>
                <a:rect l="l" t="t" r="r" b="b"/>
                <a:pathLst>
                  <a:path w="475693" h="275248" extrusionOk="0">
                    <a:moveTo>
                      <a:pt x="475252" y="145899"/>
                    </a:moveTo>
                    <a:cubicBezTo>
                      <a:pt x="471925" y="178284"/>
                      <a:pt x="448926" y="210193"/>
                      <a:pt x="406064" y="234958"/>
                    </a:cubicBezTo>
                    <a:cubicBezTo>
                      <a:pt x="313117" y="288679"/>
                      <a:pt x="162577" y="288679"/>
                      <a:pt x="69630" y="234958"/>
                    </a:cubicBezTo>
                    <a:cubicBezTo>
                      <a:pt x="26768" y="210193"/>
                      <a:pt x="3769" y="178284"/>
                      <a:pt x="443" y="145899"/>
                    </a:cubicBezTo>
                    <a:cubicBezTo>
                      <a:pt x="-3549" y="107799"/>
                      <a:pt x="19450" y="69223"/>
                      <a:pt x="69630" y="40362"/>
                    </a:cubicBezTo>
                    <a:cubicBezTo>
                      <a:pt x="162577"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5" name="Google Shape;4145;p38"/>
              <p:cNvSpPr/>
              <p:nvPr/>
            </p:nvSpPr>
            <p:spPr>
              <a:xfrm>
                <a:off x="5096866" y="4694134"/>
                <a:ext cx="474809" cy="258770"/>
              </a:xfrm>
              <a:custGeom>
                <a:avLst/>
                <a:gdLst/>
                <a:ahLst/>
                <a:cxnLst/>
                <a:rect l="l" t="t" r="r" b="b"/>
                <a:pathLst>
                  <a:path w="474809" h="258770" extrusionOk="0">
                    <a:moveTo>
                      <a:pt x="474809" y="129421"/>
                    </a:moveTo>
                    <a:cubicBezTo>
                      <a:pt x="471483" y="161806"/>
                      <a:pt x="448484" y="193715"/>
                      <a:pt x="405622" y="218480"/>
                    </a:cubicBezTo>
                    <a:cubicBezTo>
                      <a:pt x="312675" y="272201"/>
                      <a:pt x="162135" y="272201"/>
                      <a:pt x="69188" y="218480"/>
                    </a:cubicBezTo>
                    <a:cubicBezTo>
                      <a:pt x="26325" y="193715"/>
                      <a:pt x="3326" y="161806"/>
                      <a:pt x="0" y="129421"/>
                    </a:cubicBezTo>
                    <a:cubicBezTo>
                      <a:pt x="3326" y="97036"/>
                      <a:pt x="26325" y="65127"/>
                      <a:pt x="69188" y="40362"/>
                    </a:cubicBezTo>
                    <a:cubicBezTo>
                      <a:pt x="162135" y="-13454"/>
                      <a:pt x="312675" y="-13454"/>
                      <a:pt x="405622" y="40362"/>
                    </a:cubicBezTo>
                    <a:cubicBezTo>
                      <a:pt x="448484" y="65127"/>
                      <a:pt x="471673" y="96941"/>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6" name="Google Shape;4146;p38"/>
              <p:cNvSpPr/>
              <p:nvPr/>
            </p:nvSpPr>
            <p:spPr>
              <a:xfrm>
                <a:off x="5218990" y="4756403"/>
                <a:ext cx="221102" cy="139065"/>
              </a:xfrm>
              <a:custGeom>
                <a:avLst/>
                <a:gdLst/>
                <a:ahLst/>
                <a:cxnLst/>
                <a:rect l="l" t="t" r="r" b="b"/>
                <a:pathLst>
                  <a:path w="221102" h="139065" extrusionOk="0">
                    <a:moveTo>
                      <a:pt x="111955" y="22098"/>
                    </a:moveTo>
                    <a:cubicBezTo>
                      <a:pt x="109027" y="22060"/>
                      <a:pt x="106100" y="22279"/>
                      <a:pt x="103211" y="22765"/>
                    </a:cubicBezTo>
                    <a:cubicBezTo>
                      <a:pt x="99315" y="23336"/>
                      <a:pt x="94943" y="24099"/>
                      <a:pt x="90096" y="25146"/>
                    </a:cubicBezTo>
                    <a:cubicBezTo>
                      <a:pt x="85249" y="26194"/>
                      <a:pt x="80592" y="27527"/>
                      <a:pt x="74985" y="29051"/>
                    </a:cubicBezTo>
                    <a:cubicBezTo>
                      <a:pt x="69881" y="30585"/>
                      <a:pt x="64892" y="32490"/>
                      <a:pt x="60064" y="34766"/>
                    </a:cubicBezTo>
                    <a:lnTo>
                      <a:pt x="98079" y="56864"/>
                    </a:lnTo>
                    <a:lnTo>
                      <a:pt x="104922" y="54388"/>
                    </a:lnTo>
                    <a:cubicBezTo>
                      <a:pt x="114426" y="51149"/>
                      <a:pt x="123929" y="48483"/>
                      <a:pt x="132388" y="46196"/>
                    </a:cubicBezTo>
                    <a:cubicBezTo>
                      <a:pt x="140504" y="44015"/>
                      <a:pt x="148810" y="42644"/>
                      <a:pt x="157193" y="42101"/>
                    </a:cubicBezTo>
                    <a:cubicBezTo>
                      <a:pt x="164796" y="41596"/>
                      <a:pt x="172437" y="42101"/>
                      <a:pt x="179907" y="43625"/>
                    </a:cubicBezTo>
                    <a:cubicBezTo>
                      <a:pt x="187567" y="45253"/>
                      <a:pt x="194923" y="48120"/>
                      <a:pt x="201670" y="52102"/>
                    </a:cubicBezTo>
                    <a:cubicBezTo>
                      <a:pt x="208294" y="55445"/>
                      <a:pt x="213949" y="60427"/>
                      <a:pt x="218112" y="66580"/>
                    </a:cubicBezTo>
                    <a:cubicBezTo>
                      <a:pt x="220887" y="71038"/>
                      <a:pt x="221780" y="76419"/>
                      <a:pt x="220583" y="81534"/>
                    </a:cubicBezTo>
                    <a:cubicBezTo>
                      <a:pt x="218958" y="87154"/>
                      <a:pt x="215869" y="92250"/>
                      <a:pt x="211649" y="96298"/>
                    </a:cubicBezTo>
                    <a:cubicBezTo>
                      <a:pt x="206403" y="101594"/>
                      <a:pt x="200530" y="106232"/>
                      <a:pt x="194162" y="110109"/>
                    </a:cubicBezTo>
                    <a:lnTo>
                      <a:pt x="218492" y="124206"/>
                    </a:lnTo>
                    <a:lnTo>
                      <a:pt x="205187" y="131826"/>
                    </a:lnTo>
                    <a:lnTo>
                      <a:pt x="180667" y="117729"/>
                    </a:lnTo>
                    <a:cubicBezTo>
                      <a:pt x="169015" y="123482"/>
                      <a:pt x="156822" y="128083"/>
                      <a:pt x="144267" y="131445"/>
                    </a:cubicBezTo>
                    <a:cubicBezTo>
                      <a:pt x="131105" y="135103"/>
                      <a:pt x="117657" y="137646"/>
                      <a:pt x="104066" y="139065"/>
                    </a:cubicBezTo>
                    <a:lnTo>
                      <a:pt x="91236" y="116015"/>
                    </a:lnTo>
                    <a:cubicBezTo>
                      <a:pt x="94829" y="115919"/>
                      <a:pt x="98412" y="115634"/>
                      <a:pt x="101976" y="115158"/>
                    </a:cubicBezTo>
                    <a:cubicBezTo>
                      <a:pt x="107345" y="114557"/>
                      <a:pt x="112677" y="113633"/>
                      <a:pt x="117942" y="112395"/>
                    </a:cubicBezTo>
                    <a:cubicBezTo>
                      <a:pt x="123834" y="111157"/>
                      <a:pt x="130107" y="109538"/>
                      <a:pt x="136950" y="107633"/>
                    </a:cubicBezTo>
                    <a:cubicBezTo>
                      <a:pt x="143460" y="105823"/>
                      <a:pt x="149818" y="103499"/>
                      <a:pt x="155957" y="100679"/>
                    </a:cubicBezTo>
                    <a:lnTo>
                      <a:pt x="117942" y="78677"/>
                    </a:lnTo>
                    <a:cubicBezTo>
                      <a:pt x="116326" y="79343"/>
                      <a:pt x="114682" y="79924"/>
                      <a:pt x="113000" y="80391"/>
                    </a:cubicBezTo>
                    <a:lnTo>
                      <a:pt x="107773" y="82010"/>
                    </a:lnTo>
                    <a:cubicBezTo>
                      <a:pt x="98269" y="85182"/>
                      <a:pt x="89526" y="87659"/>
                      <a:pt x="81543" y="89440"/>
                    </a:cubicBezTo>
                    <a:cubicBezTo>
                      <a:pt x="74177" y="91135"/>
                      <a:pt x="66669" y="92155"/>
                      <a:pt x="59114" y="92488"/>
                    </a:cubicBezTo>
                    <a:cubicBezTo>
                      <a:pt x="52470" y="92698"/>
                      <a:pt x="45827" y="92059"/>
                      <a:pt x="39346" y="90583"/>
                    </a:cubicBezTo>
                    <a:cubicBezTo>
                      <a:pt x="32893" y="89040"/>
                      <a:pt x="26715" y="86535"/>
                      <a:pt x="21003" y="83153"/>
                    </a:cubicBezTo>
                    <a:cubicBezTo>
                      <a:pt x="14740" y="79886"/>
                      <a:pt x="9314" y="75229"/>
                      <a:pt x="5132" y="69533"/>
                    </a:cubicBezTo>
                    <a:cubicBezTo>
                      <a:pt x="2072" y="65246"/>
                      <a:pt x="561" y="60036"/>
                      <a:pt x="855" y="54769"/>
                    </a:cubicBezTo>
                    <a:cubicBezTo>
                      <a:pt x="1340" y="49254"/>
                      <a:pt x="3535" y="44025"/>
                      <a:pt x="7128" y="39815"/>
                    </a:cubicBezTo>
                    <a:cubicBezTo>
                      <a:pt x="11509" y="34376"/>
                      <a:pt x="16698" y="29651"/>
                      <a:pt x="22524" y="25813"/>
                    </a:cubicBezTo>
                    <a:lnTo>
                      <a:pt x="0" y="12764"/>
                    </a:lnTo>
                    <a:lnTo>
                      <a:pt x="13305" y="5049"/>
                    </a:lnTo>
                    <a:lnTo>
                      <a:pt x="35544" y="18002"/>
                    </a:lnTo>
                    <a:cubicBezTo>
                      <a:pt x="46027" y="12783"/>
                      <a:pt x="57061" y="8725"/>
                      <a:pt x="68427" y="5906"/>
                    </a:cubicBezTo>
                    <a:cubicBezTo>
                      <a:pt x="79205" y="3143"/>
                      <a:pt x="90162" y="1172"/>
                      <a:pt x="101215" y="0"/>
                    </a:cubicBezTo>
                    <a:close/>
                    <a:moveTo>
                      <a:pt x="47044" y="62199"/>
                    </a:moveTo>
                    <a:cubicBezTo>
                      <a:pt x="52043" y="65113"/>
                      <a:pt x="57830" y="66380"/>
                      <a:pt x="63580" y="65818"/>
                    </a:cubicBezTo>
                    <a:cubicBezTo>
                      <a:pt x="71345" y="64922"/>
                      <a:pt x="78995" y="63198"/>
                      <a:pt x="86389" y="60674"/>
                    </a:cubicBezTo>
                    <a:lnTo>
                      <a:pt x="50560" y="40005"/>
                    </a:lnTo>
                    <a:cubicBezTo>
                      <a:pt x="37321" y="48578"/>
                      <a:pt x="36086" y="55979"/>
                      <a:pt x="46854" y="62199"/>
                    </a:cubicBezTo>
                    <a:close/>
                    <a:moveTo>
                      <a:pt x="172494" y="72676"/>
                    </a:moveTo>
                    <a:cubicBezTo>
                      <a:pt x="167029" y="69742"/>
                      <a:pt x="160766" y="68637"/>
                      <a:pt x="154627" y="69533"/>
                    </a:cubicBezTo>
                    <a:cubicBezTo>
                      <a:pt x="146159" y="70618"/>
                      <a:pt x="137795" y="72438"/>
                      <a:pt x="129632" y="74962"/>
                    </a:cubicBezTo>
                    <a:lnTo>
                      <a:pt x="165176" y="95536"/>
                    </a:lnTo>
                    <a:cubicBezTo>
                      <a:pt x="180192" y="86297"/>
                      <a:pt x="182568" y="78677"/>
                      <a:pt x="17230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7" name="Google Shape;4147;p38"/>
              <p:cNvSpPr/>
              <p:nvPr/>
            </p:nvSpPr>
            <p:spPr>
              <a:xfrm>
                <a:off x="5310227" y="4859464"/>
                <a:ext cx="14635" cy="19050"/>
              </a:xfrm>
              <a:custGeom>
                <a:avLst/>
                <a:gdLst/>
                <a:ahLst/>
                <a:cxnLst/>
                <a:rect l="l" t="t" r="r" b="b"/>
                <a:pathLst>
                  <a:path w="14635" h="19050" extrusionOk="0">
                    <a:moveTo>
                      <a:pt x="0" y="12954"/>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8" name="Google Shape;4148;p38"/>
              <p:cNvSpPr/>
              <p:nvPr/>
            </p:nvSpPr>
            <p:spPr>
              <a:xfrm>
                <a:off x="5405835" y="4867656"/>
                <a:ext cx="31647" cy="14858"/>
              </a:xfrm>
              <a:custGeom>
                <a:avLst/>
                <a:gdLst/>
                <a:ahLst/>
                <a:cxnLst/>
                <a:rect l="l" t="t" r="r" b="b"/>
                <a:pathLst>
                  <a:path w="31647" h="14858" extrusionOk="0">
                    <a:moveTo>
                      <a:pt x="31648" y="12954"/>
                    </a:moveTo>
                    <a:lnTo>
                      <a:pt x="31648" y="0"/>
                    </a:lnTo>
                    <a:lnTo>
                      <a:pt x="0" y="2476"/>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9" name="Google Shape;4149;p38"/>
              <p:cNvSpPr/>
              <p:nvPr/>
            </p:nvSpPr>
            <p:spPr>
              <a:xfrm>
                <a:off x="5416479" y="482012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0" name="Google Shape;4150;p38"/>
              <p:cNvSpPr/>
              <p:nvPr/>
            </p:nvSpPr>
            <p:spPr>
              <a:xfrm>
                <a:off x="5342159" y="4824983"/>
                <a:ext cx="35544" cy="24669"/>
              </a:xfrm>
              <a:custGeom>
                <a:avLst/>
                <a:gdLst/>
                <a:ahLst/>
                <a:cxnLst/>
                <a:rect l="l" t="t" r="r" b="b"/>
                <a:pathLst>
                  <a:path w="35544" h="24669" extrusionOk="0">
                    <a:moveTo>
                      <a:pt x="0" y="7525"/>
                    </a:moveTo>
                    <a:lnTo>
                      <a:pt x="7793" y="0"/>
                    </a:lnTo>
                    <a:lnTo>
                      <a:pt x="35544" y="19050"/>
                    </a:lnTo>
                    <a:lnTo>
                      <a:pt x="33834" y="24670"/>
                    </a:lnTo>
                    <a:cubicBezTo>
                      <a:pt x="33834"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1" name="Google Shape;4151;p38"/>
              <p:cNvSpPr/>
              <p:nvPr/>
            </p:nvSpPr>
            <p:spPr>
              <a:xfrm>
                <a:off x="5269455" y="4783550"/>
                <a:ext cx="44382" cy="29241"/>
              </a:xfrm>
              <a:custGeom>
                <a:avLst/>
                <a:gdLst/>
                <a:ahLst/>
                <a:cxnLst/>
                <a:rect l="l" t="t" r="r" b="b"/>
                <a:pathLst>
                  <a:path w="44382" h="29241" extrusionOk="0">
                    <a:moveTo>
                      <a:pt x="0" y="8287"/>
                    </a:moveTo>
                    <a:lnTo>
                      <a:pt x="36875" y="29242"/>
                    </a:lnTo>
                    <a:lnTo>
                      <a:pt x="44383" y="23717"/>
                    </a:lnTo>
                    <a:lnTo>
                      <a:pt x="39441" y="17907"/>
                    </a:lnTo>
                    <a:cubicBezTo>
                      <a:pt x="36143" y="14135"/>
                      <a:pt x="32256" y="10925"/>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2" name="Google Shape;4152;p38"/>
              <p:cNvSpPr/>
              <p:nvPr/>
            </p:nvSpPr>
            <p:spPr>
              <a:xfrm>
                <a:off x="5310227" y="4760118"/>
                <a:ext cx="20528" cy="18383"/>
              </a:xfrm>
              <a:custGeom>
                <a:avLst/>
                <a:gdLst/>
                <a:ahLst/>
                <a:cxnLst/>
                <a:rect l="l" t="t" r="r" b="b"/>
                <a:pathLst>
                  <a:path w="20528" h="18383" extrusionOk="0">
                    <a:moveTo>
                      <a:pt x="20528" y="18383"/>
                    </a:moveTo>
                    <a:lnTo>
                      <a:pt x="20528" y="5429"/>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3" name="Google Shape;4153;p38"/>
              <p:cNvSpPr/>
              <p:nvPr/>
            </p:nvSpPr>
            <p:spPr>
              <a:xfrm>
                <a:off x="5218325" y="475621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4" name="Google Shape;4154;p38"/>
              <p:cNvSpPr/>
              <p:nvPr/>
            </p:nvSpPr>
            <p:spPr>
              <a:xfrm>
                <a:off x="5219085" y="4799552"/>
                <a:ext cx="22524" cy="22764"/>
              </a:xfrm>
              <a:custGeom>
                <a:avLst/>
                <a:gdLst/>
                <a:ahLst/>
                <a:cxnLst/>
                <a:rect l="l" t="t" r="r" b="b"/>
                <a:pathLst>
                  <a:path w="22524" h="22764" extrusionOk="0">
                    <a:moveTo>
                      <a:pt x="0" y="13430"/>
                    </a:moveTo>
                    <a:lnTo>
                      <a:pt x="0" y="0"/>
                    </a:lnTo>
                    <a:lnTo>
                      <a:pt x="22524"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5" name="Google Shape;4155;p38"/>
              <p:cNvSpPr/>
              <p:nvPr/>
            </p:nvSpPr>
            <p:spPr>
              <a:xfrm>
                <a:off x="5218990" y="4743450"/>
                <a:ext cx="221102" cy="139065"/>
              </a:xfrm>
              <a:custGeom>
                <a:avLst/>
                <a:gdLst/>
                <a:ahLst/>
                <a:cxnLst/>
                <a:rect l="l" t="t" r="r" b="b"/>
                <a:pathLst>
                  <a:path w="221102" h="139065" extrusionOk="0">
                    <a:moveTo>
                      <a:pt x="111955" y="22098"/>
                    </a:moveTo>
                    <a:cubicBezTo>
                      <a:pt x="109027" y="22098"/>
                      <a:pt x="106100" y="22355"/>
                      <a:pt x="103211" y="22860"/>
                    </a:cubicBezTo>
                    <a:cubicBezTo>
                      <a:pt x="99315" y="23431"/>
                      <a:pt x="94943" y="24194"/>
                      <a:pt x="90096" y="25241"/>
                    </a:cubicBezTo>
                    <a:cubicBezTo>
                      <a:pt x="85249" y="26289"/>
                      <a:pt x="80592" y="27527"/>
                      <a:pt x="74985" y="29051"/>
                    </a:cubicBezTo>
                    <a:cubicBezTo>
                      <a:pt x="69891" y="30623"/>
                      <a:pt x="64911" y="32537"/>
                      <a:pt x="60064" y="34766"/>
                    </a:cubicBezTo>
                    <a:lnTo>
                      <a:pt x="98079" y="56864"/>
                    </a:lnTo>
                    <a:lnTo>
                      <a:pt x="104922" y="54483"/>
                    </a:lnTo>
                    <a:cubicBezTo>
                      <a:pt x="114426" y="51245"/>
                      <a:pt x="123929" y="48482"/>
                      <a:pt x="132388" y="46196"/>
                    </a:cubicBezTo>
                    <a:cubicBezTo>
                      <a:pt x="140514" y="44063"/>
                      <a:pt x="148820" y="42691"/>
                      <a:pt x="157193" y="42101"/>
                    </a:cubicBezTo>
                    <a:cubicBezTo>
                      <a:pt x="164796" y="41643"/>
                      <a:pt x="172427" y="42148"/>
                      <a:pt x="179907" y="43624"/>
                    </a:cubicBezTo>
                    <a:cubicBezTo>
                      <a:pt x="187576" y="45291"/>
                      <a:pt x="194923" y="48187"/>
                      <a:pt x="201670" y="52197"/>
                    </a:cubicBezTo>
                    <a:cubicBezTo>
                      <a:pt x="208294" y="55540"/>
                      <a:pt x="213949" y="60522"/>
                      <a:pt x="218112" y="66675"/>
                    </a:cubicBezTo>
                    <a:cubicBezTo>
                      <a:pt x="220887" y="71133"/>
                      <a:pt x="221780" y="76514"/>
                      <a:pt x="220583" y="81629"/>
                    </a:cubicBezTo>
                    <a:cubicBezTo>
                      <a:pt x="218929" y="87249"/>
                      <a:pt x="215859" y="92335"/>
                      <a:pt x="211649" y="96393"/>
                    </a:cubicBezTo>
                    <a:cubicBezTo>
                      <a:pt x="206375" y="101660"/>
                      <a:pt x="200511" y="106299"/>
                      <a:pt x="194162" y="110204"/>
                    </a:cubicBezTo>
                    <a:lnTo>
                      <a:pt x="218492" y="124206"/>
                    </a:lnTo>
                    <a:lnTo>
                      <a:pt x="205187" y="131921"/>
                    </a:lnTo>
                    <a:lnTo>
                      <a:pt x="180667" y="117729"/>
                    </a:lnTo>
                    <a:cubicBezTo>
                      <a:pt x="168996" y="123473"/>
                      <a:pt x="156812" y="128102"/>
                      <a:pt x="144267" y="131540"/>
                    </a:cubicBezTo>
                    <a:cubicBezTo>
                      <a:pt x="131095" y="135169"/>
                      <a:pt x="117657" y="137684"/>
                      <a:pt x="104066" y="139065"/>
                    </a:cubicBezTo>
                    <a:lnTo>
                      <a:pt x="91236" y="116014"/>
                    </a:lnTo>
                    <a:cubicBezTo>
                      <a:pt x="94829" y="116014"/>
                      <a:pt x="98421" y="115757"/>
                      <a:pt x="101976" y="115253"/>
                    </a:cubicBezTo>
                    <a:cubicBezTo>
                      <a:pt x="106727" y="114681"/>
                      <a:pt x="112050" y="113729"/>
                      <a:pt x="117942" y="112490"/>
                    </a:cubicBezTo>
                    <a:cubicBezTo>
                      <a:pt x="123834" y="111252"/>
                      <a:pt x="130107" y="109633"/>
                      <a:pt x="136950" y="107728"/>
                    </a:cubicBezTo>
                    <a:cubicBezTo>
                      <a:pt x="143450" y="105842"/>
                      <a:pt x="149799" y="103489"/>
                      <a:pt x="155957" y="100679"/>
                    </a:cubicBezTo>
                    <a:lnTo>
                      <a:pt x="117942" y="78772"/>
                    </a:lnTo>
                    <a:lnTo>
                      <a:pt x="113000" y="80486"/>
                    </a:lnTo>
                    <a:lnTo>
                      <a:pt x="107773" y="82105"/>
                    </a:lnTo>
                    <a:cubicBezTo>
                      <a:pt x="99163" y="85011"/>
                      <a:pt x="90410" y="87459"/>
                      <a:pt x="81543" y="89440"/>
                    </a:cubicBezTo>
                    <a:cubicBezTo>
                      <a:pt x="74187" y="91183"/>
                      <a:pt x="66669" y="92202"/>
                      <a:pt x="59114" y="92488"/>
                    </a:cubicBezTo>
                    <a:cubicBezTo>
                      <a:pt x="52470" y="92726"/>
                      <a:pt x="45827" y="92126"/>
                      <a:pt x="39346" y="90678"/>
                    </a:cubicBezTo>
                    <a:cubicBezTo>
                      <a:pt x="32921" y="89049"/>
                      <a:pt x="26753" y="86544"/>
                      <a:pt x="21003" y="83248"/>
                    </a:cubicBezTo>
                    <a:cubicBezTo>
                      <a:pt x="14759" y="79915"/>
                      <a:pt x="9342" y="75229"/>
                      <a:pt x="5132" y="69532"/>
                    </a:cubicBezTo>
                    <a:cubicBezTo>
                      <a:pt x="2053" y="65246"/>
                      <a:pt x="542" y="60036"/>
                      <a:pt x="855" y="54769"/>
                    </a:cubicBezTo>
                    <a:cubicBezTo>
                      <a:pt x="1359" y="49282"/>
                      <a:pt x="3554" y="44091"/>
                      <a:pt x="7128" y="39910"/>
                    </a:cubicBezTo>
                    <a:cubicBezTo>
                      <a:pt x="11500" y="34442"/>
                      <a:pt x="16698" y="29689"/>
                      <a:pt x="22524" y="25813"/>
                    </a:cubicBezTo>
                    <a:lnTo>
                      <a:pt x="0" y="12763"/>
                    </a:lnTo>
                    <a:lnTo>
                      <a:pt x="13305" y="5144"/>
                    </a:lnTo>
                    <a:lnTo>
                      <a:pt x="35544" y="18002"/>
                    </a:lnTo>
                    <a:cubicBezTo>
                      <a:pt x="46055" y="12849"/>
                      <a:pt x="57070" y="8830"/>
                      <a:pt x="68427" y="6001"/>
                    </a:cubicBezTo>
                    <a:cubicBezTo>
                      <a:pt x="79205" y="3258"/>
                      <a:pt x="90162" y="1248"/>
                      <a:pt x="101215" y="0"/>
                    </a:cubicBezTo>
                    <a:close/>
                    <a:moveTo>
                      <a:pt x="47044" y="62294"/>
                    </a:moveTo>
                    <a:cubicBezTo>
                      <a:pt x="52052" y="65179"/>
                      <a:pt x="57840" y="66408"/>
                      <a:pt x="63580" y="65818"/>
                    </a:cubicBezTo>
                    <a:cubicBezTo>
                      <a:pt x="71345" y="64961"/>
                      <a:pt x="78986" y="63275"/>
                      <a:pt x="86389" y="60770"/>
                    </a:cubicBezTo>
                    <a:lnTo>
                      <a:pt x="50560" y="40005"/>
                    </a:lnTo>
                    <a:cubicBezTo>
                      <a:pt x="37255" y="48673"/>
                      <a:pt x="35924" y="56007"/>
                      <a:pt x="46854" y="62294"/>
                    </a:cubicBezTo>
                    <a:close/>
                    <a:moveTo>
                      <a:pt x="172494" y="72771"/>
                    </a:moveTo>
                    <a:cubicBezTo>
                      <a:pt x="167048" y="69771"/>
                      <a:pt x="160775" y="68628"/>
                      <a:pt x="154627" y="69532"/>
                    </a:cubicBezTo>
                    <a:cubicBezTo>
                      <a:pt x="146149" y="70609"/>
                      <a:pt x="137776" y="72457"/>
                      <a:pt x="129632" y="75057"/>
                    </a:cubicBezTo>
                    <a:lnTo>
                      <a:pt x="165176" y="95631"/>
                    </a:lnTo>
                    <a:cubicBezTo>
                      <a:pt x="180192" y="86296"/>
                      <a:pt x="182568" y="78677"/>
                      <a:pt x="172304"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56" name="Google Shape;4156;p38"/>
            <p:cNvGrpSpPr/>
            <p:nvPr/>
          </p:nvGrpSpPr>
          <p:grpSpPr>
            <a:xfrm>
              <a:off x="3200486" y="3710215"/>
              <a:ext cx="664598" cy="467011"/>
              <a:chOff x="4981586" y="4526565"/>
              <a:chExt cx="664598" cy="467011"/>
            </a:xfrm>
          </p:grpSpPr>
          <p:sp>
            <p:nvSpPr>
              <p:cNvPr id="4157" name="Google Shape;4157;p38"/>
              <p:cNvSpPr/>
              <p:nvPr/>
            </p:nvSpPr>
            <p:spPr>
              <a:xfrm>
                <a:off x="4981586" y="4608957"/>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8" name="Google Shape;4158;p38"/>
              <p:cNvSpPr/>
              <p:nvPr/>
            </p:nvSpPr>
            <p:spPr>
              <a:xfrm>
                <a:off x="4981681" y="471658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9" name="Google Shape;4159;p38"/>
              <p:cNvSpPr/>
              <p:nvPr/>
            </p:nvSpPr>
            <p:spPr>
              <a:xfrm>
                <a:off x="5596100" y="4718875"/>
                <a:ext cx="50084" cy="118109"/>
              </a:xfrm>
              <a:custGeom>
                <a:avLst/>
                <a:gdLst/>
                <a:ahLst/>
                <a:cxnLst/>
                <a:rect l="l" t="t" r="r" b="b"/>
                <a:pathLst>
                  <a:path w="50084" h="118109" extrusionOk="0">
                    <a:moveTo>
                      <a:pt x="50085" y="0"/>
                    </a:moveTo>
                    <a:lnTo>
                      <a:pt x="50085" y="82391"/>
                    </a:lnTo>
                    <a:lnTo>
                      <a:pt x="16442" y="118110"/>
                    </a:lnTo>
                    <a:lnTo>
                      <a:pt x="0" y="23813"/>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0" name="Google Shape;4160;p38"/>
              <p:cNvSpPr/>
              <p:nvPr/>
            </p:nvSpPr>
            <p:spPr>
              <a:xfrm>
                <a:off x="4981586" y="4526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1" name="Google Shape;4161;p38"/>
              <p:cNvSpPr/>
              <p:nvPr/>
            </p:nvSpPr>
            <p:spPr>
              <a:xfrm>
                <a:off x="5076086" y="4578881"/>
                <a:ext cx="475673" cy="275344"/>
              </a:xfrm>
              <a:custGeom>
                <a:avLst/>
                <a:gdLst/>
                <a:ahLst/>
                <a:cxnLst/>
                <a:rect l="l" t="t" r="r" b="b"/>
                <a:pathLst>
                  <a:path w="475673" h="275344" extrusionOk="0">
                    <a:moveTo>
                      <a:pt x="475252" y="145994"/>
                    </a:moveTo>
                    <a:cubicBezTo>
                      <a:pt x="471830" y="178380"/>
                      <a:pt x="448831" y="210193"/>
                      <a:pt x="405969" y="235053"/>
                    </a:cubicBezTo>
                    <a:cubicBezTo>
                      <a:pt x="313117" y="288774"/>
                      <a:pt x="162482" y="288774"/>
                      <a:pt x="69535" y="235053"/>
                    </a:cubicBezTo>
                    <a:cubicBezTo>
                      <a:pt x="26768" y="210193"/>
                      <a:pt x="3769" y="178380"/>
                      <a:pt x="443" y="145994"/>
                    </a:cubicBezTo>
                    <a:cubicBezTo>
                      <a:pt x="-3549" y="107894"/>
                      <a:pt x="19450" y="69318"/>
                      <a:pt x="69535" y="40362"/>
                    </a:cubicBezTo>
                    <a:cubicBezTo>
                      <a:pt x="162482" y="-13454"/>
                      <a:pt x="313117" y="-13454"/>
                      <a:pt x="405969" y="40362"/>
                    </a:cubicBezTo>
                    <a:cubicBezTo>
                      <a:pt x="456054" y="69318"/>
                      <a:pt x="479148" y="108085"/>
                      <a:pt x="475252" y="14599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2" name="Google Shape;4162;p38"/>
              <p:cNvSpPr/>
              <p:nvPr/>
            </p:nvSpPr>
            <p:spPr>
              <a:xfrm>
                <a:off x="5076528" y="4595360"/>
                <a:ext cx="474809" cy="258865"/>
              </a:xfrm>
              <a:custGeom>
                <a:avLst/>
                <a:gdLst/>
                <a:ahLst/>
                <a:cxnLst/>
                <a:rect l="l" t="t" r="r" b="b"/>
                <a:pathLst>
                  <a:path w="474809" h="258865" extrusionOk="0">
                    <a:moveTo>
                      <a:pt x="474809" y="129516"/>
                    </a:moveTo>
                    <a:cubicBezTo>
                      <a:pt x="471388" y="161901"/>
                      <a:pt x="448389" y="193715"/>
                      <a:pt x="405526" y="218575"/>
                    </a:cubicBezTo>
                    <a:cubicBezTo>
                      <a:pt x="312675" y="272296"/>
                      <a:pt x="162040" y="272296"/>
                      <a:pt x="69092" y="218575"/>
                    </a:cubicBezTo>
                    <a:cubicBezTo>
                      <a:pt x="26325" y="193715"/>
                      <a:pt x="3326" y="161901"/>
                      <a:pt x="0" y="129516"/>
                    </a:cubicBezTo>
                    <a:cubicBezTo>
                      <a:pt x="3326" y="97131"/>
                      <a:pt x="26325" y="65222"/>
                      <a:pt x="69092" y="40362"/>
                    </a:cubicBezTo>
                    <a:cubicBezTo>
                      <a:pt x="162040" y="-13454"/>
                      <a:pt x="312675" y="-13454"/>
                      <a:pt x="405526" y="40362"/>
                    </a:cubicBezTo>
                    <a:cubicBezTo>
                      <a:pt x="448389" y="65222"/>
                      <a:pt x="471388" y="97131"/>
                      <a:pt x="474809" y="12951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3" name="Google Shape;4163;p38"/>
              <p:cNvSpPr/>
              <p:nvPr/>
            </p:nvSpPr>
            <p:spPr>
              <a:xfrm>
                <a:off x="5197892" y="4657629"/>
                <a:ext cx="221515" cy="139160"/>
              </a:xfrm>
              <a:custGeom>
                <a:avLst/>
                <a:gdLst/>
                <a:ahLst/>
                <a:cxnLst/>
                <a:rect l="l" t="t" r="r" b="b"/>
                <a:pathLst>
                  <a:path w="221515" h="139160" extrusionOk="0">
                    <a:moveTo>
                      <a:pt x="112525" y="22193"/>
                    </a:moveTo>
                    <a:cubicBezTo>
                      <a:pt x="109598" y="22155"/>
                      <a:pt x="106670" y="22374"/>
                      <a:pt x="103781" y="22860"/>
                    </a:cubicBezTo>
                    <a:cubicBezTo>
                      <a:pt x="99885" y="23432"/>
                      <a:pt x="95513" y="24194"/>
                      <a:pt x="90666" y="25241"/>
                    </a:cubicBezTo>
                    <a:cubicBezTo>
                      <a:pt x="85819" y="26289"/>
                      <a:pt x="81162" y="27527"/>
                      <a:pt x="75460" y="29146"/>
                    </a:cubicBezTo>
                    <a:cubicBezTo>
                      <a:pt x="70376" y="30632"/>
                      <a:pt x="65424" y="32509"/>
                      <a:pt x="60634" y="34766"/>
                    </a:cubicBezTo>
                    <a:lnTo>
                      <a:pt x="98649" y="56960"/>
                    </a:lnTo>
                    <a:lnTo>
                      <a:pt x="105492" y="54483"/>
                    </a:lnTo>
                    <a:cubicBezTo>
                      <a:pt x="114996" y="51245"/>
                      <a:pt x="124500" y="48482"/>
                      <a:pt x="132958" y="46196"/>
                    </a:cubicBezTo>
                    <a:cubicBezTo>
                      <a:pt x="141046" y="44044"/>
                      <a:pt x="149324" y="42701"/>
                      <a:pt x="157668" y="42196"/>
                    </a:cubicBezTo>
                    <a:cubicBezTo>
                      <a:pt x="165309" y="41691"/>
                      <a:pt x="172978" y="42196"/>
                      <a:pt x="180477" y="43720"/>
                    </a:cubicBezTo>
                    <a:cubicBezTo>
                      <a:pt x="188146" y="45330"/>
                      <a:pt x="195502" y="48187"/>
                      <a:pt x="202241" y="52197"/>
                    </a:cubicBezTo>
                    <a:cubicBezTo>
                      <a:pt x="208817" y="55607"/>
                      <a:pt x="214443" y="60617"/>
                      <a:pt x="218587" y="66770"/>
                    </a:cubicBezTo>
                    <a:cubicBezTo>
                      <a:pt x="221343" y="71238"/>
                      <a:pt x="222199" y="76619"/>
                      <a:pt x="220963" y="81725"/>
                    </a:cubicBezTo>
                    <a:cubicBezTo>
                      <a:pt x="219347" y="87354"/>
                      <a:pt x="216268" y="92450"/>
                      <a:pt x="212029" y="96488"/>
                    </a:cubicBezTo>
                    <a:cubicBezTo>
                      <a:pt x="206755" y="101756"/>
                      <a:pt x="200891" y="106394"/>
                      <a:pt x="194543" y="110300"/>
                    </a:cubicBezTo>
                    <a:lnTo>
                      <a:pt x="218872" y="124396"/>
                    </a:lnTo>
                    <a:lnTo>
                      <a:pt x="205662" y="132017"/>
                    </a:lnTo>
                    <a:lnTo>
                      <a:pt x="181142" y="117824"/>
                    </a:lnTo>
                    <a:cubicBezTo>
                      <a:pt x="169462" y="123625"/>
                      <a:pt x="157240" y="128254"/>
                      <a:pt x="144648" y="131636"/>
                    </a:cubicBezTo>
                    <a:cubicBezTo>
                      <a:pt x="131494" y="135322"/>
                      <a:pt x="118037" y="137846"/>
                      <a:pt x="104447" y="139160"/>
                    </a:cubicBezTo>
                    <a:lnTo>
                      <a:pt x="91711" y="116205"/>
                    </a:lnTo>
                    <a:cubicBezTo>
                      <a:pt x="95275" y="116110"/>
                      <a:pt x="98830" y="115824"/>
                      <a:pt x="102356" y="115348"/>
                    </a:cubicBezTo>
                    <a:cubicBezTo>
                      <a:pt x="107754" y="114710"/>
                      <a:pt x="113114" y="113786"/>
                      <a:pt x="118417" y="112586"/>
                    </a:cubicBezTo>
                    <a:cubicBezTo>
                      <a:pt x="124310" y="111347"/>
                      <a:pt x="130487" y="109728"/>
                      <a:pt x="137425" y="107823"/>
                    </a:cubicBezTo>
                    <a:cubicBezTo>
                      <a:pt x="143925" y="105985"/>
                      <a:pt x="150283" y="103661"/>
                      <a:pt x="156432" y="100870"/>
                    </a:cubicBezTo>
                    <a:lnTo>
                      <a:pt x="118417" y="78867"/>
                    </a:lnTo>
                    <a:lnTo>
                      <a:pt x="113475" y="80582"/>
                    </a:lnTo>
                    <a:lnTo>
                      <a:pt x="108248" y="82201"/>
                    </a:lnTo>
                    <a:cubicBezTo>
                      <a:pt x="98744" y="85344"/>
                      <a:pt x="89906" y="87821"/>
                      <a:pt x="81923" y="89630"/>
                    </a:cubicBezTo>
                    <a:cubicBezTo>
                      <a:pt x="74557" y="91307"/>
                      <a:pt x="67049" y="92297"/>
                      <a:pt x="59494" y="92583"/>
                    </a:cubicBezTo>
                    <a:cubicBezTo>
                      <a:pt x="52851" y="92812"/>
                      <a:pt x="46217" y="92212"/>
                      <a:pt x="39726" y="90773"/>
                    </a:cubicBezTo>
                    <a:cubicBezTo>
                      <a:pt x="33301" y="89240"/>
                      <a:pt x="27143" y="86735"/>
                      <a:pt x="21479" y="83344"/>
                    </a:cubicBezTo>
                    <a:cubicBezTo>
                      <a:pt x="15187" y="80039"/>
                      <a:pt x="9732" y="75352"/>
                      <a:pt x="5512" y="69628"/>
                    </a:cubicBezTo>
                    <a:cubicBezTo>
                      <a:pt x="2433" y="65342"/>
                      <a:pt x="922" y="60132"/>
                      <a:pt x="1236" y="54864"/>
                    </a:cubicBezTo>
                    <a:cubicBezTo>
                      <a:pt x="1825" y="49406"/>
                      <a:pt x="4011" y="44234"/>
                      <a:pt x="7508" y="40005"/>
                    </a:cubicBezTo>
                    <a:cubicBezTo>
                      <a:pt x="11918" y="34566"/>
                      <a:pt x="17145" y="29842"/>
                      <a:pt x="22999" y="26003"/>
                    </a:cubicBezTo>
                    <a:lnTo>
                      <a:pt x="0" y="12859"/>
                    </a:lnTo>
                    <a:lnTo>
                      <a:pt x="13210" y="5144"/>
                    </a:lnTo>
                    <a:lnTo>
                      <a:pt x="35544" y="18098"/>
                    </a:lnTo>
                    <a:cubicBezTo>
                      <a:pt x="45998" y="12878"/>
                      <a:pt x="56994" y="8820"/>
                      <a:pt x="68332" y="6001"/>
                    </a:cubicBezTo>
                    <a:cubicBezTo>
                      <a:pt x="79110" y="3258"/>
                      <a:pt x="90067" y="1248"/>
                      <a:pt x="101120" y="0"/>
                    </a:cubicBezTo>
                    <a:close/>
                    <a:moveTo>
                      <a:pt x="47519" y="62294"/>
                    </a:moveTo>
                    <a:cubicBezTo>
                      <a:pt x="52556" y="65189"/>
                      <a:pt x="58372" y="66418"/>
                      <a:pt x="64151" y="65818"/>
                    </a:cubicBezTo>
                    <a:cubicBezTo>
                      <a:pt x="71877" y="64951"/>
                      <a:pt x="79499" y="63265"/>
                      <a:pt x="86865" y="60770"/>
                    </a:cubicBezTo>
                    <a:lnTo>
                      <a:pt x="51130" y="40005"/>
                    </a:lnTo>
                    <a:cubicBezTo>
                      <a:pt x="38015" y="48701"/>
                      <a:pt x="36808" y="56131"/>
                      <a:pt x="47519" y="62294"/>
                    </a:cubicBezTo>
                    <a:close/>
                    <a:moveTo>
                      <a:pt x="172969" y="72771"/>
                    </a:moveTo>
                    <a:cubicBezTo>
                      <a:pt x="167523" y="69771"/>
                      <a:pt x="161251" y="68628"/>
                      <a:pt x="155102" y="69533"/>
                    </a:cubicBezTo>
                    <a:cubicBezTo>
                      <a:pt x="146663" y="70656"/>
                      <a:pt x="138328" y="72504"/>
                      <a:pt x="130202" y="75057"/>
                    </a:cubicBezTo>
                    <a:lnTo>
                      <a:pt x="165746" y="95631"/>
                    </a:lnTo>
                    <a:cubicBezTo>
                      <a:pt x="180572" y="86392"/>
                      <a:pt x="183328" y="78677"/>
                      <a:pt x="17296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4" name="Google Shape;4164;p38"/>
              <p:cNvSpPr/>
              <p:nvPr/>
            </p:nvSpPr>
            <p:spPr>
              <a:xfrm>
                <a:off x="5289888" y="4760785"/>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5" name="Google Shape;4165;p38"/>
              <p:cNvSpPr/>
              <p:nvPr/>
            </p:nvSpPr>
            <p:spPr>
              <a:xfrm>
                <a:off x="5385496" y="4768976"/>
                <a:ext cx="31552" cy="14858"/>
              </a:xfrm>
              <a:custGeom>
                <a:avLst/>
                <a:gdLst/>
                <a:ahLst/>
                <a:cxnLst/>
                <a:rect l="l" t="t" r="r" b="b"/>
                <a:pathLst>
                  <a:path w="31552" h="14858" extrusionOk="0">
                    <a:moveTo>
                      <a:pt x="31552" y="12954"/>
                    </a:moveTo>
                    <a:lnTo>
                      <a:pt x="31552" y="0"/>
                    </a:lnTo>
                    <a:lnTo>
                      <a:pt x="0" y="2477"/>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6" name="Google Shape;4166;p38"/>
              <p:cNvSpPr/>
              <p:nvPr/>
            </p:nvSpPr>
            <p:spPr>
              <a:xfrm>
                <a:off x="5396046" y="472144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7" name="Google Shape;4167;p38"/>
              <p:cNvSpPr/>
              <p:nvPr/>
            </p:nvSpPr>
            <p:spPr>
              <a:xfrm>
                <a:off x="5321441" y="4726305"/>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8" name="Google Shape;4168;p38"/>
              <p:cNvSpPr/>
              <p:nvPr/>
            </p:nvSpPr>
            <p:spPr>
              <a:xfrm>
                <a:off x="5249117" y="4684871"/>
                <a:ext cx="44382" cy="29146"/>
              </a:xfrm>
              <a:custGeom>
                <a:avLst/>
                <a:gdLst/>
                <a:ahLst/>
                <a:cxnLst/>
                <a:rect l="l" t="t" r="r" b="b"/>
                <a:pathLst>
                  <a:path w="44382" h="29146" extrusionOk="0">
                    <a:moveTo>
                      <a:pt x="0" y="8287"/>
                    </a:moveTo>
                    <a:lnTo>
                      <a:pt x="36780" y="29146"/>
                    </a:lnTo>
                    <a:lnTo>
                      <a:pt x="44383" y="23717"/>
                    </a:lnTo>
                    <a:lnTo>
                      <a:pt x="39346" y="17907"/>
                    </a:lnTo>
                    <a:cubicBezTo>
                      <a:pt x="36105" y="14116"/>
                      <a:pt x="32246" y="10896"/>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9" name="Google Shape;4169;p38"/>
              <p:cNvSpPr/>
              <p:nvPr/>
            </p:nvSpPr>
            <p:spPr>
              <a:xfrm>
                <a:off x="5289888" y="4661344"/>
                <a:ext cx="20528" cy="18478"/>
              </a:xfrm>
              <a:custGeom>
                <a:avLst/>
                <a:gdLst/>
                <a:ahLst/>
                <a:cxnLst/>
                <a:rect l="l" t="t" r="r" b="b"/>
                <a:pathLst>
                  <a:path w="20528" h="18478" extrusionOk="0">
                    <a:moveTo>
                      <a:pt x="20528" y="18479"/>
                    </a:moveTo>
                    <a:lnTo>
                      <a:pt x="20528" y="5524"/>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0" name="Google Shape;4170;p38"/>
              <p:cNvSpPr/>
              <p:nvPr/>
            </p:nvSpPr>
            <p:spPr>
              <a:xfrm>
                <a:off x="5197987" y="4657534"/>
                <a:ext cx="19577" cy="14668"/>
              </a:xfrm>
              <a:custGeom>
                <a:avLst/>
                <a:gdLst/>
                <a:ahLst/>
                <a:cxnLst/>
                <a:rect l="l" t="t" r="r" b="b"/>
                <a:pathLst>
                  <a:path w="19577" h="14668" extrusionOk="0">
                    <a:moveTo>
                      <a:pt x="0" y="12954"/>
                    </a:moveTo>
                    <a:lnTo>
                      <a:pt x="0" y="0"/>
                    </a:lnTo>
                    <a:lnTo>
                      <a:pt x="19578"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1" name="Google Shape;4171;p38"/>
              <p:cNvSpPr/>
              <p:nvPr/>
            </p:nvSpPr>
            <p:spPr>
              <a:xfrm>
                <a:off x="5198652" y="4700873"/>
                <a:ext cx="22428" cy="22764"/>
              </a:xfrm>
              <a:custGeom>
                <a:avLst/>
                <a:gdLst/>
                <a:ahLst/>
                <a:cxnLst/>
                <a:rect l="l" t="t" r="r" b="b"/>
                <a:pathLst>
                  <a:path w="22428" h="22764" extrusionOk="0">
                    <a:moveTo>
                      <a:pt x="0" y="13430"/>
                    </a:moveTo>
                    <a:cubicBezTo>
                      <a:pt x="0" y="13430"/>
                      <a:pt x="0" y="0"/>
                      <a:pt x="0" y="0"/>
                    </a:cubicBezTo>
                    <a:lnTo>
                      <a:pt x="22429" y="0"/>
                    </a:lnTo>
                    <a:lnTo>
                      <a:pt x="16917" y="12002"/>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2" name="Google Shape;4172;p38"/>
              <p:cNvSpPr/>
              <p:nvPr/>
            </p:nvSpPr>
            <p:spPr>
              <a:xfrm>
                <a:off x="5197892" y="4644961"/>
                <a:ext cx="221610" cy="138874"/>
              </a:xfrm>
              <a:custGeom>
                <a:avLst/>
                <a:gdLst/>
                <a:ahLst/>
                <a:cxnLst/>
                <a:rect l="l" t="t" r="r" b="b"/>
                <a:pathLst>
                  <a:path w="221610" h="138874" extrusionOk="0">
                    <a:moveTo>
                      <a:pt x="112525" y="22288"/>
                    </a:moveTo>
                    <a:cubicBezTo>
                      <a:pt x="109598" y="22298"/>
                      <a:pt x="106680" y="22517"/>
                      <a:pt x="103781" y="22955"/>
                    </a:cubicBezTo>
                    <a:cubicBezTo>
                      <a:pt x="99885" y="23527"/>
                      <a:pt x="95513" y="24289"/>
                      <a:pt x="90666" y="25337"/>
                    </a:cubicBezTo>
                    <a:cubicBezTo>
                      <a:pt x="85819" y="26384"/>
                      <a:pt x="81162" y="27718"/>
                      <a:pt x="75460" y="29242"/>
                    </a:cubicBezTo>
                    <a:cubicBezTo>
                      <a:pt x="70395" y="30804"/>
                      <a:pt x="65434" y="32709"/>
                      <a:pt x="60634" y="34957"/>
                    </a:cubicBezTo>
                    <a:lnTo>
                      <a:pt x="98649" y="57055"/>
                    </a:lnTo>
                    <a:lnTo>
                      <a:pt x="105492" y="54578"/>
                    </a:lnTo>
                    <a:cubicBezTo>
                      <a:pt x="114996" y="51435"/>
                      <a:pt x="124500" y="48673"/>
                      <a:pt x="132958" y="46387"/>
                    </a:cubicBezTo>
                    <a:cubicBezTo>
                      <a:pt x="141036" y="44205"/>
                      <a:pt x="149314" y="42834"/>
                      <a:pt x="157668" y="42291"/>
                    </a:cubicBezTo>
                    <a:cubicBezTo>
                      <a:pt x="165309" y="41786"/>
                      <a:pt x="172978" y="42291"/>
                      <a:pt x="180477" y="43815"/>
                    </a:cubicBezTo>
                    <a:cubicBezTo>
                      <a:pt x="188127" y="45501"/>
                      <a:pt x="195464" y="48358"/>
                      <a:pt x="202241" y="52292"/>
                    </a:cubicBezTo>
                    <a:cubicBezTo>
                      <a:pt x="208846" y="55702"/>
                      <a:pt x="214501" y="60712"/>
                      <a:pt x="218682" y="66865"/>
                    </a:cubicBezTo>
                    <a:cubicBezTo>
                      <a:pt x="221438" y="71333"/>
                      <a:pt x="222294" y="76714"/>
                      <a:pt x="221058" y="81820"/>
                    </a:cubicBezTo>
                    <a:cubicBezTo>
                      <a:pt x="219442" y="87449"/>
                      <a:pt x="216363" y="92545"/>
                      <a:pt x="212125" y="96583"/>
                    </a:cubicBezTo>
                    <a:cubicBezTo>
                      <a:pt x="206869" y="101851"/>
                      <a:pt x="200996" y="106451"/>
                      <a:pt x="194638" y="110299"/>
                    </a:cubicBezTo>
                    <a:lnTo>
                      <a:pt x="218967" y="124396"/>
                    </a:lnTo>
                    <a:lnTo>
                      <a:pt x="205757" y="132112"/>
                    </a:lnTo>
                    <a:lnTo>
                      <a:pt x="181427" y="117538"/>
                    </a:lnTo>
                    <a:cubicBezTo>
                      <a:pt x="169728" y="123301"/>
                      <a:pt x="157506" y="127930"/>
                      <a:pt x="144933" y="131350"/>
                    </a:cubicBezTo>
                    <a:cubicBezTo>
                      <a:pt x="131760" y="134950"/>
                      <a:pt x="118313" y="137465"/>
                      <a:pt x="104732" y="138874"/>
                    </a:cubicBezTo>
                    <a:lnTo>
                      <a:pt x="91997" y="115824"/>
                    </a:lnTo>
                    <a:cubicBezTo>
                      <a:pt x="95561" y="115729"/>
                      <a:pt x="99115" y="115443"/>
                      <a:pt x="102641" y="114967"/>
                    </a:cubicBezTo>
                    <a:cubicBezTo>
                      <a:pt x="108039" y="114367"/>
                      <a:pt x="113399" y="113471"/>
                      <a:pt x="118702" y="112300"/>
                    </a:cubicBezTo>
                    <a:cubicBezTo>
                      <a:pt x="124595" y="110966"/>
                      <a:pt x="130772" y="109347"/>
                      <a:pt x="137710" y="107442"/>
                    </a:cubicBezTo>
                    <a:cubicBezTo>
                      <a:pt x="144229" y="105651"/>
                      <a:pt x="150578" y="103327"/>
                      <a:pt x="156717" y="100489"/>
                    </a:cubicBezTo>
                    <a:lnTo>
                      <a:pt x="118702" y="78486"/>
                    </a:lnTo>
                    <a:lnTo>
                      <a:pt x="113760" y="80296"/>
                    </a:lnTo>
                    <a:lnTo>
                      <a:pt x="108533" y="81820"/>
                    </a:lnTo>
                    <a:cubicBezTo>
                      <a:pt x="99029" y="84963"/>
                      <a:pt x="90191" y="87439"/>
                      <a:pt x="82208" y="89249"/>
                    </a:cubicBezTo>
                    <a:cubicBezTo>
                      <a:pt x="74842" y="90954"/>
                      <a:pt x="67334" y="91973"/>
                      <a:pt x="59779" y="92297"/>
                    </a:cubicBezTo>
                    <a:cubicBezTo>
                      <a:pt x="53136" y="92497"/>
                      <a:pt x="46493" y="91859"/>
                      <a:pt x="40011" y="90392"/>
                    </a:cubicBezTo>
                    <a:cubicBezTo>
                      <a:pt x="33586" y="88859"/>
                      <a:pt x="27428" y="86354"/>
                      <a:pt x="21764" y="82963"/>
                    </a:cubicBezTo>
                    <a:cubicBezTo>
                      <a:pt x="15463" y="79724"/>
                      <a:pt x="9998" y="75057"/>
                      <a:pt x="5797" y="69342"/>
                    </a:cubicBezTo>
                    <a:cubicBezTo>
                      <a:pt x="2737" y="65056"/>
                      <a:pt x="1226" y="59845"/>
                      <a:pt x="1521" y="54578"/>
                    </a:cubicBezTo>
                    <a:cubicBezTo>
                      <a:pt x="2091" y="49111"/>
                      <a:pt x="4277" y="43939"/>
                      <a:pt x="7793" y="39719"/>
                    </a:cubicBezTo>
                    <a:cubicBezTo>
                      <a:pt x="12203" y="34252"/>
                      <a:pt x="17430" y="29499"/>
                      <a:pt x="23284" y="25622"/>
                    </a:cubicBezTo>
                    <a:lnTo>
                      <a:pt x="0" y="12763"/>
                    </a:lnTo>
                    <a:lnTo>
                      <a:pt x="13210" y="5144"/>
                    </a:lnTo>
                    <a:lnTo>
                      <a:pt x="35544" y="18002"/>
                    </a:lnTo>
                    <a:cubicBezTo>
                      <a:pt x="46017" y="12821"/>
                      <a:pt x="57004" y="8763"/>
                      <a:pt x="68332" y="5905"/>
                    </a:cubicBezTo>
                    <a:cubicBezTo>
                      <a:pt x="79119" y="3191"/>
                      <a:pt x="90067" y="1219"/>
                      <a:pt x="101120" y="0"/>
                    </a:cubicBezTo>
                    <a:close/>
                    <a:moveTo>
                      <a:pt x="47519" y="62008"/>
                    </a:moveTo>
                    <a:cubicBezTo>
                      <a:pt x="52547" y="64932"/>
                      <a:pt x="58363" y="66199"/>
                      <a:pt x="64151" y="65627"/>
                    </a:cubicBezTo>
                    <a:cubicBezTo>
                      <a:pt x="71887" y="64770"/>
                      <a:pt x="79509" y="63037"/>
                      <a:pt x="86865" y="60484"/>
                    </a:cubicBezTo>
                    <a:lnTo>
                      <a:pt x="51130" y="39814"/>
                    </a:lnTo>
                    <a:cubicBezTo>
                      <a:pt x="38015" y="48387"/>
                      <a:pt x="36808" y="55788"/>
                      <a:pt x="47519" y="62008"/>
                    </a:cubicBezTo>
                    <a:close/>
                    <a:moveTo>
                      <a:pt x="172969" y="72485"/>
                    </a:moveTo>
                    <a:cubicBezTo>
                      <a:pt x="167514" y="69513"/>
                      <a:pt x="161241" y="68409"/>
                      <a:pt x="155102" y="69342"/>
                    </a:cubicBezTo>
                    <a:cubicBezTo>
                      <a:pt x="146663" y="70428"/>
                      <a:pt x="138328" y="72247"/>
                      <a:pt x="130202" y="74771"/>
                    </a:cubicBezTo>
                    <a:lnTo>
                      <a:pt x="165746" y="95345"/>
                    </a:lnTo>
                    <a:cubicBezTo>
                      <a:pt x="180572" y="86106"/>
                      <a:pt x="183328" y="78486"/>
                      <a:pt x="172969" y="7248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73" name="Google Shape;4173;p38"/>
            <p:cNvGrpSpPr/>
            <p:nvPr/>
          </p:nvGrpSpPr>
          <p:grpSpPr>
            <a:xfrm>
              <a:off x="2181300" y="4477454"/>
              <a:ext cx="746806" cy="516445"/>
              <a:chOff x="3962400" y="5293804"/>
              <a:chExt cx="746806" cy="516445"/>
            </a:xfrm>
          </p:grpSpPr>
          <p:sp>
            <p:nvSpPr>
              <p:cNvPr id="4174" name="Google Shape;4174;p38"/>
              <p:cNvSpPr/>
              <p:nvPr/>
            </p:nvSpPr>
            <p:spPr>
              <a:xfrm>
                <a:off x="3962400"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5" name="Google Shape;4175;p38"/>
              <p:cNvSpPr/>
              <p:nvPr/>
            </p:nvSpPr>
            <p:spPr>
              <a:xfrm>
                <a:off x="4044607"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6" name="Google Shape;4176;p38"/>
              <p:cNvSpPr/>
              <p:nvPr/>
            </p:nvSpPr>
            <p:spPr>
              <a:xfrm>
                <a:off x="4044702"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7" name="Google Shape;4177;p38"/>
              <p:cNvSpPr/>
              <p:nvPr/>
            </p:nvSpPr>
            <p:spPr>
              <a:xfrm>
                <a:off x="4659217"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8" name="Google Shape;4178;p38"/>
              <p:cNvSpPr/>
              <p:nvPr/>
            </p:nvSpPr>
            <p:spPr>
              <a:xfrm>
                <a:off x="4044607"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9" name="Google Shape;4179;p38"/>
              <p:cNvSpPr/>
              <p:nvPr/>
            </p:nvSpPr>
            <p:spPr>
              <a:xfrm>
                <a:off x="4139107" y="5346215"/>
                <a:ext cx="475657" cy="275248"/>
              </a:xfrm>
              <a:custGeom>
                <a:avLst/>
                <a:gdLst/>
                <a:ahLst/>
                <a:cxnLst/>
                <a:rect l="l" t="t" r="r" b="b"/>
                <a:pathLst>
                  <a:path w="475657"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05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0" name="Google Shape;4180;p38"/>
              <p:cNvSpPr/>
              <p:nvPr/>
            </p:nvSpPr>
            <p:spPr>
              <a:xfrm>
                <a:off x="4139550"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5" y="193715"/>
                      <a:pt x="3326" y="161806"/>
                      <a:pt x="0" y="129421"/>
                    </a:cubicBezTo>
                    <a:cubicBezTo>
                      <a:pt x="3326" y="97036"/>
                      <a:pt x="26325"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1" name="Google Shape;4181;p38"/>
              <p:cNvSpPr/>
              <p:nvPr/>
            </p:nvSpPr>
            <p:spPr>
              <a:xfrm>
                <a:off x="4261389" y="5424963"/>
                <a:ext cx="221102" cy="138970"/>
              </a:xfrm>
              <a:custGeom>
                <a:avLst/>
                <a:gdLst/>
                <a:ahLst/>
                <a:cxnLst/>
                <a:rect l="l" t="t" r="r" b="b"/>
                <a:pathLst>
                  <a:path w="221102" h="138970" extrusionOk="0">
                    <a:moveTo>
                      <a:pt x="112050" y="22098"/>
                    </a:moveTo>
                    <a:cubicBezTo>
                      <a:pt x="109122" y="22060"/>
                      <a:pt x="106194" y="22279"/>
                      <a:pt x="103306" y="22765"/>
                    </a:cubicBezTo>
                    <a:cubicBezTo>
                      <a:pt x="99410" y="23336"/>
                      <a:pt x="95038" y="24098"/>
                      <a:pt x="90191" y="25146"/>
                    </a:cubicBezTo>
                    <a:cubicBezTo>
                      <a:pt x="85344" y="26194"/>
                      <a:pt x="80687" y="27432"/>
                      <a:pt x="75080" y="29051"/>
                    </a:cubicBezTo>
                    <a:cubicBezTo>
                      <a:pt x="69967" y="30566"/>
                      <a:pt x="64977" y="32480"/>
                      <a:pt x="60159" y="34766"/>
                    </a:cubicBezTo>
                    <a:lnTo>
                      <a:pt x="98174" y="56864"/>
                    </a:lnTo>
                    <a:lnTo>
                      <a:pt x="105017" y="54388"/>
                    </a:lnTo>
                    <a:cubicBezTo>
                      <a:pt x="114521" y="51149"/>
                      <a:pt x="124024" y="48387"/>
                      <a:pt x="132483" y="46196"/>
                    </a:cubicBezTo>
                    <a:cubicBezTo>
                      <a:pt x="140574" y="44120"/>
                      <a:pt x="148851" y="42844"/>
                      <a:pt x="157193" y="42386"/>
                    </a:cubicBezTo>
                    <a:cubicBezTo>
                      <a:pt x="164798" y="41881"/>
                      <a:pt x="172437" y="42386"/>
                      <a:pt x="179907" y="43910"/>
                    </a:cubicBezTo>
                    <a:cubicBezTo>
                      <a:pt x="187570" y="45539"/>
                      <a:pt x="194919" y="48406"/>
                      <a:pt x="201670" y="52388"/>
                    </a:cubicBezTo>
                    <a:cubicBezTo>
                      <a:pt x="208292" y="55731"/>
                      <a:pt x="213951" y="60713"/>
                      <a:pt x="218112" y="66866"/>
                    </a:cubicBezTo>
                    <a:cubicBezTo>
                      <a:pt x="220891" y="71323"/>
                      <a:pt x="221780" y="76705"/>
                      <a:pt x="220583" y="81820"/>
                    </a:cubicBezTo>
                    <a:cubicBezTo>
                      <a:pt x="218785" y="87506"/>
                      <a:pt x="215504" y="92602"/>
                      <a:pt x="211079" y="96584"/>
                    </a:cubicBezTo>
                    <a:cubicBezTo>
                      <a:pt x="205885" y="101898"/>
                      <a:pt x="200041" y="106547"/>
                      <a:pt x="193687" y="110395"/>
                    </a:cubicBezTo>
                    <a:lnTo>
                      <a:pt x="217922" y="124492"/>
                    </a:lnTo>
                    <a:lnTo>
                      <a:pt x="204712" y="132112"/>
                    </a:lnTo>
                    <a:lnTo>
                      <a:pt x="180952" y="117634"/>
                    </a:lnTo>
                    <a:cubicBezTo>
                      <a:pt x="169319" y="123463"/>
                      <a:pt x="157122" y="128092"/>
                      <a:pt x="144553" y="131445"/>
                    </a:cubicBezTo>
                    <a:cubicBezTo>
                      <a:pt x="131396" y="135112"/>
                      <a:pt x="117944" y="137636"/>
                      <a:pt x="104352" y="138970"/>
                    </a:cubicBezTo>
                    <a:lnTo>
                      <a:pt x="91521" y="116015"/>
                    </a:lnTo>
                    <a:cubicBezTo>
                      <a:pt x="95114" y="115919"/>
                      <a:pt x="98699" y="115634"/>
                      <a:pt x="102261" y="115158"/>
                    </a:cubicBezTo>
                    <a:cubicBezTo>
                      <a:pt x="107627" y="114510"/>
                      <a:pt x="112956" y="113586"/>
                      <a:pt x="118227" y="112395"/>
                    </a:cubicBezTo>
                    <a:cubicBezTo>
                      <a:pt x="124119" y="111157"/>
                      <a:pt x="130392" y="109538"/>
                      <a:pt x="137235" y="107633"/>
                    </a:cubicBezTo>
                    <a:cubicBezTo>
                      <a:pt x="143743" y="105823"/>
                      <a:pt x="150098" y="103489"/>
                      <a:pt x="156242" y="100679"/>
                    </a:cubicBezTo>
                    <a:lnTo>
                      <a:pt x="118227" y="78677"/>
                    </a:lnTo>
                    <a:cubicBezTo>
                      <a:pt x="116611" y="79248"/>
                      <a:pt x="114996" y="79915"/>
                      <a:pt x="113285" y="80391"/>
                    </a:cubicBezTo>
                    <a:lnTo>
                      <a:pt x="108058" y="82010"/>
                    </a:lnTo>
                    <a:cubicBezTo>
                      <a:pt x="98554" y="85154"/>
                      <a:pt x="89716" y="87630"/>
                      <a:pt x="81828" y="89440"/>
                    </a:cubicBezTo>
                    <a:cubicBezTo>
                      <a:pt x="74465" y="91154"/>
                      <a:pt x="66953" y="92145"/>
                      <a:pt x="59399" y="92393"/>
                    </a:cubicBezTo>
                    <a:cubicBezTo>
                      <a:pt x="52758" y="92678"/>
                      <a:pt x="46110" y="92069"/>
                      <a:pt x="39631" y="90583"/>
                    </a:cubicBezTo>
                    <a:cubicBezTo>
                      <a:pt x="33176" y="89059"/>
                      <a:pt x="26991" y="86554"/>
                      <a:pt x="21288" y="83153"/>
                    </a:cubicBezTo>
                    <a:cubicBezTo>
                      <a:pt x="14928" y="79924"/>
                      <a:pt x="9398" y="75257"/>
                      <a:pt x="5132" y="69533"/>
                    </a:cubicBezTo>
                    <a:cubicBezTo>
                      <a:pt x="2001" y="65275"/>
                      <a:pt x="454" y="60055"/>
                      <a:pt x="760" y="54769"/>
                    </a:cubicBezTo>
                    <a:cubicBezTo>
                      <a:pt x="1328" y="49273"/>
                      <a:pt x="3511" y="44063"/>
                      <a:pt x="7033" y="39815"/>
                    </a:cubicBezTo>
                    <a:cubicBezTo>
                      <a:pt x="11446" y="34376"/>
                      <a:pt x="16672" y="29651"/>
                      <a:pt x="22524" y="25813"/>
                    </a:cubicBezTo>
                    <a:lnTo>
                      <a:pt x="0" y="12764"/>
                    </a:lnTo>
                    <a:lnTo>
                      <a:pt x="13305" y="5048"/>
                    </a:lnTo>
                    <a:lnTo>
                      <a:pt x="35544" y="18002"/>
                    </a:lnTo>
                    <a:cubicBezTo>
                      <a:pt x="45998" y="12783"/>
                      <a:pt x="56994" y="8725"/>
                      <a:pt x="68332" y="5906"/>
                    </a:cubicBezTo>
                    <a:cubicBezTo>
                      <a:pt x="79137" y="3143"/>
                      <a:pt x="90126" y="1172"/>
                      <a:pt x="101215" y="0"/>
                    </a:cubicBezTo>
                    <a:close/>
                    <a:moveTo>
                      <a:pt x="47139" y="62198"/>
                    </a:moveTo>
                    <a:cubicBezTo>
                      <a:pt x="52133" y="65122"/>
                      <a:pt x="57921" y="66389"/>
                      <a:pt x="63675" y="65818"/>
                    </a:cubicBezTo>
                    <a:cubicBezTo>
                      <a:pt x="71401" y="64875"/>
                      <a:pt x="79011" y="63151"/>
                      <a:pt x="86389" y="60674"/>
                    </a:cubicBezTo>
                    <a:lnTo>
                      <a:pt x="50655" y="40005"/>
                    </a:lnTo>
                    <a:cubicBezTo>
                      <a:pt x="37540" y="48578"/>
                      <a:pt x="36368" y="55979"/>
                      <a:pt x="47139" y="62198"/>
                    </a:cubicBezTo>
                    <a:close/>
                    <a:moveTo>
                      <a:pt x="172589" y="72676"/>
                    </a:moveTo>
                    <a:cubicBezTo>
                      <a:pt x="167122" y="69742"/>
                      <a:pt x="160859" y="68637"/>
                      <a:pt x="154722" y="69533"/>
                    </a:cubicBezTo>
                    <a:cubicBezTo>
                      <a:pt x="146250" y="70618"/>
                      <a:pt x="137887" y="72438"/>
                      <a:pt x="129727" y="74962"/>
                    </a:cubicBezTo>
                    <a:lnTo>
                      <a:pt x="165271" y="95536"/>
                    </a:lnTo>
                    <a:cubicBezTo>
                      <a:pt x="180477" y="86296"/>
                      <a:pt x="182853" y="78677"/>
                      <a:pt x="17258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2" name="Google Shape;4182;p38"/>
              <p:cNvSpPr/>
              <p:nvPr/>
            </p:nvSpPr>
            <p:spPr>
              <a:xfrm>
                <a:off x="4352910"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3" name="Google Shape;4183;p38"/>
              <p:cNvSpPr/>
              <p:nvPr/>
            </p:nvSpPr>
            <p:spPr>
              <a:xfrm>
                <a:off x="4448518" y="5536215"/>
                <a:ext cx="31552" cy="14858"/>
              </a:xfrm>
              <a:custGeom>
                <a:avLst/>
                <a:gdLst/>
                <a:ahLst/>
                <a:cxnLst/>
                <a:rect l="l" t="t" r="r" b="b"/>
                <a:pathLst>
                  <a:path w="31552" h="14858" extrusionOk="0">
                    <a:moveTo>
                      <a:pt x="31553" y="12954"/>
                    </a:moveTo>
                    <a:lnTo>
                      <a:pt x="31553" y="0"/>
                    </a:lnTo>
                    <a:lnTo>
                      <a:pt x="0" y="2476"/>
                    </a:lnTo>
                    <a:lnTo>
                      <a:pt x="18152" y="14859"/>
                    </a:lnTo>
                    <a:lnTo>
                      <a:pt x="31553"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4" name="Google Shape;4184;p38"/>
              <p:cNvSpPr/>
              <p:nvPr/>
            </p:nvSpPr>
            <p:spPr>
              <a:xfrm>
                <a:off x="4459162" y="5488685"/>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5" name="Google Shape;4185;p38"/>
              <p:cNvSpPr/>
              <p:nvPr/>
            </p:nvSpPr>
            <p:spPr>
              <a:xfrm>
                <a:off x="4384748"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6" name="Google Shape;4186;p38"/>
              <p:cNvSpPr/>
              <p:nvPr/>
            </p:nvSpPr>
            <p:spPr>
              <a:xfrm>
                <a:off x="4312139"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0" y="14135"/>
                      <a:pt x="32258"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7" name="Google Shape;4187;p38"/>
              <p:cNvSpPr/>
              <p:nvPr/>
            </p:nvSpPr>
            <p:spPr>
              <a:xfrm>
                <a:off x="4352910"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8" name="Google Shape;4188;p38"/>
              <p:cNvSpPr/>
              <p:nvPr/>
            </p:nvSpPr>
            <p:spPr>
              <a:xfrm>
                <a:off x="4261008"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9" name="Google Shape;4189;p38"/>
              <p:cNvSpPr/>
              <p:nvPr/>
            </p:nvSpPr>
            <p:spPr>
              <a:xfrm>
                <a:off x="4261769"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0" name="Google Shape;4190;p38"/>
              <p:cNvSpPr/>
              <p:nvPr/>
            </p:nvSpPr>
            <p:spPr>
              <a:xfrm>
                <a:off x="4261389" y="5412009"/>
                <a:ext cx="221197" cy="139065"/>
              </a:xfrm>
              <a:custGeom>
                <a:avLst/>
                <a:gdLst/>
                <a:ahLst/>
                <a:cxnLst/>
                <a:rect l="l" t="t" r="r" b="b"/>
                <a:pathLst>
                  <a:path w="221197" h="139065" extrusionOk="0">
                    <a:moveTo>
                      <a:pt x="112050" y="22098"/>
                    </a:moveTo>
                    <a:cubicBezTo>
                      <a:pt x="109119" y="22098"/>
                      <a:pt x="106193" y="22355"/>
                      <a:pt x="103306" y="22860"/>
                    </a:cubicBezTo>
                    <a:cubicBezTo>
                      <a:pt x="99441" y="23431"/>
                      <a:pt x="95069" y="24194"/>
                      <a:pt x="90191" y="25146"/>
                    </a:cubicBezTo>
                    <a:cubicBezTo>
                      <a:pt x="85344" y="26194"/>
                      <a:pt x="80687" y="27527"/>
                      <a:pt x="75080" y="29051"/>
                    </a:cubicBezTo>
                    <a:cubicBezTo>
                      <a:pt x="69981" y="30613"/>
                      <a:pt x="64995" y="32518"/>
                      <a:pt x="60159" y="34766"/>
                    </a:cubicBezTo>
                    <a:lnTo>
                      <a:pt x="98174" y="56864"/>
                    </a:lnTo>
                    <a:lnTo>
                      <a:pt x="105017" y="54483"/>
                    </a:lnTo>
                    <a:cubicBezTo>
                      <a:pt x="114521" y="51245"/>
                      <a:pt x="124024" y="48482"/>
                      <a:pt x="132483" y="46196"/>
                    </a:cubicBezTo>
                    <a:cubicBezTo>
                      <a:pt x="140606" y="44063"/>
                      <a:pt x="148910" y="42691"/>
                      <a:pt x="157288" y="42100"/>
                    </a:cubicBezTo>
                    <a:cubicBezTo>
                      <a:pt x="164893" y="41643"/>
                      <a:pt x="172525" y="42158"/>
                      <a:pt x="180002" y="43624"/>
                    </a:cubicBezTo>
                    <a:cubicBezTo>
                      <a:pt x="187668" y="45291"/>
                      <a:pt x="195018" y="48187"/>
                      <a:pt x="201765" y="52197"/>
                    </a:cubicBezTo>
                    <a:cubicBezTo>
                      <a:pt x="208387" y="55540"/>
                      <a:pt x="214046" y="60522"/>
                      <a:pt x="218207" y="66675"/>
                    </a:cubicBezTo>
                    <a:cubicBezTo>
                      <a:pt x="220986" y="71133"/>
                      <a:pt x="221875" y="76514"/>
                      <a:pt x="220678" y="81629"/>
                    </a:cubicBezTo>
                    <a:cubicBezTo>
                      <a:pt x="218855" y="87297"/>
                      <a:pt x="215578" y="92393"/>
                      <a:pt x="211174" y="96393"/>
                    </a:cubicBezTo>
                    <a:cubicBezTo>
                      <a:pt x="205956" y="101689"/>
                      <a:pt x="200116" y="106318"/>
                      <a:pt x="193782" y="110204"/>
                    </a:cubicBezTo>
                    <a:lnTo>
                      <a:pt x="218017" y="124206"/>
                    </a:lnTo>
                    <a:lnTo>
                      <a:pt x="204807" y="131921"/>
                    </a:lnTo>
                    <a:lnTo>
                      <a:pt x="180287" y="117729"/>
                    </a:lnTo>
                    <a:cubicBezTo>
                      <a:pt x="168831" y="123434"/>
                      <a:pt x="156868" y="128064"/>
                      <a:pt x="144553" y="131540"/>
                    </a:cubicBezTo>
                    <a:cubicBezTo>
                      <a:pt x="131385" y="135169"/>
                      <a:pt x="117937" y="137684"/>
                      <a:pt x="104352" y="139065"/>
                    </a:cubicBezTo>
                    <a:lnTo>
                      <a:pt x="91521" y="116014"/>
                    </a:lnTo>
                    <a:cubicBezTo>
                      <a:pt x="95113" y="115967"/>
                      <a:pt x="98698" y="115710"/>
                      <a:pt x="102261" y="115253"/>
                    </a:cubicBezTo>
                    <a:cubicBezTo>
                      <a:pt x="107013" y="114681"/>
                      <a:pt x="112335" y="113729"/>
                      <a:pt x="118227" y="112490"/>
                    </a:cubicBezTo>
                    <a:cubicBezTo>
                      <a:pt x="124119" y="111252"/>
                      <a:pt x="130392" y="109633"/>
                      <a:pt x="137235" y="107728"/>
                    </a:cubicBezTo>
                    <a:cubicBezTo>
                      <a:pt x="143731" y="105842"/>
                      <a:pt x="150083" y="103479"/>
                      <a:pt x="156242" y="100679"/>
                    </a:cubicBezTo>
                    <a:lnTo>
                      <a:pt x="118227" y="78772"/>
                    </a:lnTo>
                    <a:lnTo>
                      <a:pt x="113285" y="80486"/>
                    </a:lnTo>
                    <a:lnTo>
                      <a:pt x="108058" y="82105"/>
                    </a:lnTo>
                    <a:cubicBezTo>
                      <a:pt x="99447" y="85001"/>
                      <a:pt x="90692" y="87449"/>
                      <a:pt x="81828" y="89440"/>
                    </a:cubicBezTo>
                    <a:cubicBezTo>
                      <a:pt x="74467" y="91183"/>
                      <a:pt x="66956" y="92202"/>
                      <a:pt x="59399" y="92488"/>
                    </a:cubicBezTo>
                    <a:cubicBezTo>
                      <a:pt x="52754" y="92745"/>
                      <a:pt x="46105" y="92107"/>
                      <a:pt x="39631" y="90583"/>
                    </a:cubicBezTo>
                    <a:cubicBezTo>
                      <a:pt x="33193" y="89049"/>
                      <a:pt x="27013" y="86573"/>
                      <a:pt x="21288" y="83248"/>
                    </a:cubicBezTo>
                    <a:cubicBezTo>
                      <a:pt x="14922" y="79981"/>
                      <a:pt x="9393" y="75286"/>
                      <a:pt x="5132" y="69532"/>
                    </a:cubicBezTo>
                    <a:cubicBezTo>
                      <a:pt x="2001" y="65275"/>
                      <a:pt x="454" y="60055"/>
                      <a:pt x="760" y="54769"/>
                    </a:cubicBezTo>
                    <a:cubicBezTo>
                      <a:pt x="1351" y="49311"/>
                      <a:pt x="3533" y="44139"/>
                      <a:pt x="7033" y="39910"/>
                    </a:cubicBezTo>
                    <a:cubicBezTo>
                      <a:pt x="11467" y="34462"/>
                      <a:pt x="16689" y="29708"/>
                      <a:pt x="22524" y="25813"/>
                    </a:cubicBezTo>
                    <a:lnTo>
                      <a:pt x="0" y="12763"/>
                    </a:lnTo>
                    <a:lnTo>
                      <a:pt x="13305" y="5144"/>
                    </a:lnTo>
                    <a:lnTo>
                      <a:pt x="35544" y="18002"/>
                    </a:lnTo>
                    <a:cubicBezTo>
                      <a:pt x="46019" y="12849"/>
                      <a:pt x="57010" y="8830"/>
                      <a:pt x="68332" y="6001"/>
                    </a:cubicBezTo>
                    <a:cubicBezTo>
                      <a:pt x="79145" y="3258"/>
                      <a:pt x="90131" y="1248"/>
                      <a:pt x="101215" y="0"/>
                    </a:cubicBezTo>
                    <a:close/>
                    <a:moveTo>
                      <a:pt x="47139" y="62294"/>
                    </a:moveTo>
                    <a:cubicBezTo>
                      <a:pt x="52142" y="65189"/>
                      <a:pt x="57930" y="66418"/>
                      <a:pt x="63675" y="65818"/>
                    </a:cubicBezTo>
                    <a:cubicBezTo>
                      <a:pt x="71416" y="64970"/>
                      <a:pt x="79036" y="63246"/>
                      <a:pt x="86389" y="60674"/>
                    </a:cubicBezTo>
                    <a:lnTo>
                      <a:pt x="50655" y="40005"/>
                    </a:lnTo>
                    <a:cubicBezTo>
                      <a:pt x="37540" y="48578"/>
                      <a:pt x="36368" y="56007"/>
                      <a:pt x="47139" y="62294"/>
                    </a:cubicBezTo>
                    <a:close/>
                    <a:moveTo>
                      <a:pt x="172589" y="72771"/>
                    </a:moveTo>
                    <a:cubicBezTo>
                      <a:pt x="167144" y="69771"/>
                      <a:pt x="160871" y="68628"/>
                      <a:pt x="154722" y="69532"/>
                    </a:cubicBezTo>
                    <a:cubicBezTo>
                      <a:pt x="146240" y="70609"/>
                      <a:pt x="137873" y="72457"/>
                      <a:pt x="129727" y="75057"/>
                    </a:cubicBezTo>
                    <a:lnTo>
                      <a:pt x="165271" y="95631"/>
                    </a:lnTo>
                    <a:cubicBezTo>
                      <a:pt x="180477" y="86296"/>
                      <a:pt x="182853" y="78677"/>
                      <a:pt x="17258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91" name="Google Shape;4191;p38"/>
            <p:cNvGrpSpPr/>
            <p:nvPr/>
          </p:nvGrpSpPr>
          <p:grpSpPr>
            <a:xfrm>
              <a:off x="2290688" y="4374965"/>
              <a:ext cx="664599" cy="467010"/>
              <a:chOff x="4071788" y="5191315"/>
              <a:chExt cx="664599" cy="467010"/>
            </a:xfrm>
          </p:grpSpPr>
          <p:sp>
            <p:nvSpPr>
              <p:cNvPr id="4192" name="Google Shape;4192;p38"/>
              <p:cNvSpPr/>
              <p:nvPr/>
            </p:nvSpPr>
            <p:spPr>
              <a:xfrm>
                <a:off x="4071788" y="527370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3" name="Google Shape;4193;p38"/>
              <p:cNvSpPr/>
              <p:nvPr/>
            </p:nvSpPr>
            <p:spPr>
              <a:xfrm>
                <a:off x="4071883" y="538133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4" name="Google Shape;4194;p38"/>
              <p:cNvSpPr/>
              <p:nvPr/>
            </p:nvSpPr>
            <p:spPr>
              <a:xfrm>
                <a:off x="4686303" y="5383625"/>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5" name="Google Shape;4195;p38"/>
              <p:cNvSpPr/>
              <p:nvPr/>
            </p:nvSpPr>
            <p:spPr>
              <a:xfrm>
                <a:off x="4071788" y="5191315"/>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6" name="Google Shape;4196;p38"/>
              <p:cNvSpPr/>
              <p:nvPr/>
            </p:nvSpPr>
            <p:spPr>
              <a:xfrm>
                <a:off x="4166288" y="5243631"/>
                <a:ext cx="475673" cy="275343"/>
              </a:xfrm>
              <a:custGeom>
                <a:avLst/>
                <a:gdLst/>
                <a:ahLst/>
                <a:cxnLst/>
                <a:rect l="l" t="t" r="r" b="b"/>
                <a:pathLst>
                  <a:path w="475673" h="275343" extrusionOk="0">
                    <a:moveTo>
                      <a:pt x="475252" y="145899"/>
                    </a:moveTo>
                    <a:cubicBezTo>
                      <a:pt x="471830" y="178284"/>
                      <a:pt x="448831" y="210193"/>
                      <a:pt x="405969" y="235053"/>
                    </a:cubicBezTo>
                    <a:cubicBezTo>
                      <a:pt x="313117" y="288774"/>
                      <a:pt x="162482" y="288774"/>
                      <a:pt x="69535" y="235053"/>
                    </a:cubicBezTo>
                    <a:cubicBezTo>
                      <a:pt x="26768" y="210193"/>
                      <a:pt x="3769" y="177903"/>
                      <a:pt x="443" y="145899"/>
                    </a:cubicBezTo>
                    <a:cubicBezTo>
                      <a:pt x="-3549" y="107799"/>
                      <a:pt x="19450" y="69699"/>
                      <a:pt x="69535" y="40362"/>
                    </a:cubicBezTo>
                    <a:cubicBezTo>
                      <a:pt x="162482" y="-13454"/>
                      <a:pt x="313117" y="-13454"/>
                      <a:pt x="405969" y="40362"/>
                    </a:cubicBezTo>
                    <a:cubicBezTo>
                      <a:pt x="456054" y="69318"/>
                      <a:pt x="479148"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7" name="Google Shape;4197;p38"/>
              <p:cNvSpPr/>
              <p:nvPr/>
            </p:nvSpPr>
            <p:spPr>
              <a:xfrm>
                <a:off x="4166731" y="5260109"/>
                <a:ext cx="474809" cy="258865"/>
              </a:xfrm>
              <a:custGeom>
                <a:avLst/>
                <a:gdLst/>
                <a:ahLst/>
                <a:cxnLst/>
                <a:rect l="l" t="t" r="r" b="b"/>
                <a:pathLst>
                  <a:path w="474809" h="258865" extrusionOk="0">
                    <a:moveTo>
                      <a:pt x="474809" y="129421"/>
                    </a:moveTo>
                    <a:cubicBezTo>
                      <a:pt x="471388" y="161806"/>
                      <a:pt x="448389" y="193715"/>
                      <a:pt x="405527" y="218575"/>
                    </a:cubicBezTo>
                    <a:cubicBezTo>
                      <a:pt x="312675" y="272296"/>
                      <a:pt x="162040" y="272296"/>
                      <a:pt x="69093" y="218575"/>
                    </a:cubicBezTo>
                    <a:cubicBezTo>
                      <a:pt x="26325" y="193715"/>
                      <a:pt x="3326" y="161425"/>
                      <a:pt x="0" y="129421"/>
                    </a:cubicBezTo>
                    <a:cubicBezTo>
                      <a:pt x="3326" y="97036"/>
                      <a:pt x="26325" y="65222"/>
                      <a:pt x="69093" y="40362"/>
                    </a:cubicBezTo>
                    <a:cubicBezTo>
                      <a:pt x="162040" y="-13454"/>
                      <a:pt x="312675" y="-13454"/>
                      <a:pt x="405527" y="40362"/>
                    </a:cubicBezTo>
                    <a:cubicBezTo>
                      <a:pt x="448389" y="65222"/>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8" name="Google Shape;4198;p38"/>
              <p:cNvSpPr/>
              <p:nvPr/>
            </p:nvSpPr>
            <p:spPr>
              <a:xfrm>
                <a:off x="4287999" y="5322379"/>
                <a:ext cx="221706" cy="139065"/>
              </a:xfrm>
              <a:custGeom>
                <a:avLst/>
                <a:gdLst/>
                <a:ahLst/>
                <a:cxnLst/>
                <a:rect l="l" t="t" r="r" b="b"/>
                <a:pathLst>
                  <a:path w="221706" h="139065" extrusionOk="0">
                    <a:moveTo>
                      <a:pt x="112620" y="22098"/>
                    </a:moveTo>
                    <a:cubicBezTo>
                      <a:pt x="109691" y="22146"/>
                      <a:pt x="106769" y="22403"/>
                      <a:pt x="103876" y="22860"/>
                    </a:cubicBezTo>
                    <a:cubicBezTo>
                      <a:pt x="99980" y="23431"/>
                      <a:pt x="95608" y="24194"/>
                      <a:pt x="90761" y="25241"/>
                    </a:cubicBezTo>
                    <a:cubicBezTo>
                      <a:pt x="85627" y="26280"/>
                      <a:pt x="80552" y="27575"/>
                      <a:pt x="75555" y="29146"/>
                    </a:cubicBezTo>
                    <a:cubicBezTo>
                      <a:pt x="70475" y="30632"/>
                      <a:pt x="65518" y="32509"/>
                      <a:pt x="60729" y="34766"/>
                    </a:cubicBezTo>
                    <a:lnTo>
                      <a:pt x="98744" y="56864"/>
                    </a:lnTo>
                    <a:lnTo>
                      <a:pt x="105587" y="54483"/>
                    </a:lnTo>
                    <a:cubicBezTo>
                      <a:pt x="115091" y="51245"/>
                      <a:pt x="124595" y="48482"/>
                      <a:pt x="133053" y="46196"/>
                    </a:cubicBezTo>
                    <a:cubicBezTo>
                      <a:pt x="141144" y="44063"/>
                      <a:pt x="149417" y="42691"/>
                      <a:pt x="157763" y="42101"/>
                    </a:cubicBezTo>
                    <a:cubicBezTo>
                      <a:pt x="165404" y="41624"/>
                      <a:pt x="173074" y="42167"/>
                      <a:pt x="180572" y="43720"/>
                    </a:cubicBezTo>
                    <a:cubicBezTo>
                      <a:pt x="188218" y="45310"/>
                      <a:pt x="195542" y="48178"/>
                      <a:pt x="202241" y="52197"/>
                    </a:cubicBezTo>
                    <a:cubicBezTo>
                      <a:pt x="208885" y="55550"/>
                      <a:pt x="214575" y="60522"/>
                      <a:pt x="218777" y="66675"/>
                    </a:cubicBezTo>
                    <a:cubicBezTo>
                      <a:pt x="221533" y="71142"/>
                      <a:pt x="222390" y="76524"/>
                      <a:pt x="221153" y="81629"/>
                    </a:cubicBezTo>
                    <a:cubicBezTo>
                      <a:pt x="219541" y="87259"/>
                      <a:pt x="216457" y="92355"/>
                      <a:pt x="212220" y="96393"/>
                    </a:cubicBezTo>
                    <a:cubicBezTo>
                      <a:pt x="206946" y="101660"/>
                      <a:pt x="201077" y="106299"/>
                      <a:pt x="194733" y="110204"/>
                    </a:cubicBezTo>
                    <a:lnTo>
                      <a:pt x="219062" y="124206"/>
                    </a:lnTo>
                    <a:lnTo>
                      <a:pt x="205852" y="131921"/>
                    </a:lnTo>
                    <a:lnTo>
                      <a:pt x="181332" y="117729"/>
                    </a:lnTo>
                    <a:cubicBezTo>
                      <a:pt x="169629" y="123473"/>
                      <a:pt x="157410" y="128102"/>
                      <a:pt x="144838" y="131540"/>
                    </a:cubicBezTo>
                    <a:cubicBezTo>
                      <a:pt x="131674" y="135179"/>
                      <a:pt x="118225" y="137703"/>
                      <a:pt x="104637" y="139065"/>
                    </a:cubicBezTo>
                    <a:lnTo>
                      <a:pt x="92567" y="116396"/>
                    </a:lnTo>
                    <a:cubicBezTo>
                      <a:pt x="96128" y="116300"/>
                      <a:pt x="99680" y="116014"/>
                      <a:pt x="103211" y="115538"/>
                    </a:cubicBezTo>
                    <a:cubicBezTo>
                      <a:pt x="108058" y="114967"/>
                      <a:pt x="113380" y="114014"/>
                      <a:pt x="119273" y="112776"/>
                    </a:cubicBezTo>
                    <a:cubicBezTo>
                      <a:pt x="125165" y="111538"/>
                      <a:pt x="131342" y="109919"/>
                      <a:pt x="138280" y="108013"/>
                    </a:cubicBezTo>
                    <a:cubicBezTo>
                      <a:pt x="144781" y="106175"/>
                      <a:pt x="151135" y="103851"/>
                      <a:pt x="157288" y="101060"/>
                    </a:cubicBezTo>
                    <a:lnTo>
                      <a:pt x="119273" y="79057"/>
                    </a:lnTo>
                    <a:lnTo>
                      <a:pt x="114236" y="80772"/>
                    </a:lnTo>
                    <a:lnTo>
                      <a:pt x="109104" y="82391"/>
                    </a:lnTo>
                    <a:cubicBezTo>
                      <a:pt x="99600" y="85535"/>
                      <a:pt x="90761" y="88011"/>
                      <a:pt x="82778" y="89821"/>
                    </a:cubicBezTo>
                    <a:cubicBezTo>
                      <a:pt x="75409" y="91497"/>
                      <a:pt x="67901" y="92488"/>
                      <a:pt x="60349" y="92773"/>
                    </a:cubicBezTo>
                    <a:cubicBezTo>
                      <a:pt x="53710" y="93002"/>
                      <a:pt x="47068" y="92402"/>
                      <a:pt x="40581" y="90964"/>
                    </a:cubicBezTo>
                    <a:cubicBezTo>
                      <a:pt x="34183" y="89354"/>
                      <a:pt x="28042" y="86849"/>
                      <a:pt x="22334" y="83534"/>
                    </a:cubicBezTo>
                    <a:cubicBezTo>
                      <a:pt x="16043" y="80229"/>
                      <a:pt x="10584" y="75543"/>
                      <a:pt x="6368" y="69818"/>
                    </a:cubicBezTo>
                    <a:cubicBezTo>
                      <a:pt x="3291" y="65532"/>
                      <a:pt x="1781" y="60322"/>
                      <a:pt x="2091" y="55054"/>
                    </a:cubicBezTo>
                    <a:cubicBezTo>
                      <a:pt x="2294" y="49730"/>
                      <a:pt x="4009" y="44577"/>
                      <a:pt x="7033" y="40196"/>
                    </a:cubicBezTo>
                    <a:cubicBezTo>
                      <a:pt x="11467" y="34747"/>
                      <a:pt x="16689" y="29994"/>
                      <a:pt x="22524" y="26098"/>
                    </a:cubicBezTo>
                    <a:lnTo>
                      <a:pt x="0" y="13049"/>
                    </a:lnTo>
                    <a:lnTo>
                      <a:pt x="13210" y="5429"/>
                    </a:lnTo>
                    <a:lnTo>
                      <a:pt x="35544" y="18002"/>
                    </a:lnTo>
                    <a:cubicBezTo>
                      <a:pt x="46019" y="12849"/>
                      <a:pt x="57010" y="8830"/>
                      <a:pt x="68332" y="6001"/>
                    </a:cubicBezTo>
                    <a:cubicBezTo>
                      <a:pt x="79113" y="3258"/>
                      <a:pt x="90067" y="1248"/>
                      <a:pt x="101120" y="0"/>
                    </a:cubicBezTo>
                    <a:close/>
                    <a:moveTo>
                      <a:pt x="47614" y="62294"/>
                    </a:moveTo>
                    <a:cubicBezTo>
                      <a:pt x="52651" y="65189"/>
                      <a:pt x="58470" y="66418"/>
                      <a:pt x="64246" y="65818"/>
                    </a:cubicBezTo>
                    <a:cubicBezTo>
                      <a:pt x="71975" y="64951"/>
                      <a:pt x="79590" y="63265"/>
                      <a:pt x="86960" y="60770"/>
                    </a:cubicBezTo>
                    <a:lnTo>
                      <a:pt x="51225" y="40196"/>
                    </a:lnTo>
                    <a:cubicBezTo>
                      <a:pt x="38110" y="48673"/>
                      <a:pt x="36875" y="56007"/>
                      <a:pt x="47614" y="62294"/>
                    </a:cubicBezTo>
                    <a:close/>
                    <a:moveTo>
                      <a:pt x="173064" y="72771"/>
                    </a:moveTo>
                    <a:cubicBezTo>
                      <a:pt x="167619" y="69771"/>
                      <a:pt x="161346" y="68628"/>
                      <a:pt x="155197" y="69532"/>
                    </a:cubicBezTo>
                    <a:cubicBezTo>
                      <a:pt x="146746" y="70609"/>
                      <a:pt x="138412" y="72457"/>
                      <a:pt x="130297" y="75057"/>
                    </a:cubicBezTo>
                    <a:lnTo>
                      <a:pt x="165841" y="95631"/>
                    </a:lnTo>
                    <a:cubicBezTo>
                      <a:pt x="180952" y="86296"/>
                      <a:pt x="183423" y="78296"/>
                      <a:pt x="17306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9" name="Google Shape;4199;p38"/>
              <p:cNvSpPr/>
              <p:nvPr/>
            </p:nvSpPr>
            <p:spPr>
              <a:xfrm>
                <a:off x="4380566" y="5425821"/>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0" name="Google Shape;4200;p38"/>
              <p:cNvSpPr/>
              <p:nvPr/>
            </p:nvSpPr>
            <p:spPr>
              <a:xfrm>
                <a:off x="4475699" y="5433726"/>
                <a:ext cx="31552" cy="14763"/>
              </a:xfrm>
              <a:custGeom>
                <a:avLst/>
                <a:gdLst/>
                <a:ahLst/>
                <a:cxnLst/>
                <a:rect l="l" t="t" r="r" b="b"/>
                <a:pathLst>
                  <a:path w="31552" h="14763" extrusionOk="0">
                    <a:moveTo>
                      <a:pt x="31553" y="12859"/>
                    </a:moveTo>
                    <a:lnTo>
                      <a:pt x="31553" y="0"/>
                    </a:lnTo>
                    <a:lnTo>
                      <a:pt x="0" y="2381"/>
                    </a:lnTo>
                    <a:lnTo>
                      <a:pt x="18152" y="14764"/>
                    </a:lnTo>
                    <a:lnTo>
                      <a:pt x="31553"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1" name="Google Shape;4201;p38"/>
              <p:cNvSpPr/>
              <p:nvPr/>
            </p:nvSpPr>
            <p:spPr>
              <a:xfrm>
                <a:off x="4486248" y="538619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2" name="Google Shape;4202;p38"/>
              <p:cNvSpPr/>
              <p:nvPr/>
            </p:nvSpPr>
            <p:spPr>
              <a:xfrm>
                <a:off x="4411929" y="5390959"/>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3" name="Google Shape;4203;p38"/>
              <p:cNvSpPr/>
              <p:nvPr/>
            </p:nvSpPr>
            <p:spPr>
              <a:xfrm>
                <a:off x="4339320" y="5349621"/>
                <a:ext cx="44382" cy="29146"/>
              </a:xfrm>
              <a:custGeom>
                <a:avLst/>
                <a:gdLst/>
                <a:ahLst/>
                <a:cxnLst/>
                <a:rect l="l" t="t" r="r" b="b"/>
                <a:pathLst>
                  <a:path w="44382" h="29146" extrusionOk="0">
                    <a:moveTo>
                      <a:pt x="0" y="8191"/>
                    </a:moveTo>
                    <a:lnTo>
                      <a:pt x="36780" y="29146"/>
                    </a:lnTo>
                    <a:lnTo>
                      <a:pt x="44383" y="23717"/>
                    </a:lnTo>
                    <a:cubicBezTo>
                      <a:pt x="44383" y="23717"/>
                      <a:pt x="39726" y="18383"/>
                      <a:pt x="39346" y="17812"/>
                    </a:cubicBezTo>
                    <a:cubicBezTo>
                      <a:pt x="36032" y="14097"/>
                      <a:pt x="32188" y="10887"/>
                      <a:pt x="27941" y="8287"/>
                    </a:cubicBezTo>
                    <a:cubicBezTo>
                      <a:pt x="25185" y="7810"/>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4" name="Google Shape;4204;p38"/>
              <p:cNvSpPr/>
              <p:nvPr/>
            </p:nvSpPr>
            <p:spPr>
              <a:xfrm>
                <a:off x="4380091" y="5326094"/>
                <a:ext cx="20528" cy="18383"/>
              </a:xfrm>
              <a:custGeom>
                <a:avLst/>
                <a:gdLst/>
                <a:ahLst/>
                <a:cxnLst/>
                <a:rect l="l" t="t" r="r" b="b"/>
                <a:pathLst>
                  <a:path w="20528" h="18383" extrusionOk="0">
                    <a:moveTo>
                      <a:pt x="20528" y="18383"/>
                    </a:moveTo>
                    <a:lnTo>
                      <a:pt x="20528" y="5524"/>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5" name="Google Shape;4205;p38"/>
              <p:cNvSpPr/>
              <p:nvPr/>
            </p:nvSpPr>
            <p:spPr>
              <a:xfrm>
                <a:off x="4288189" y="5322284"/>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6" name="Google Shape;4206;p38"/>
              <p:cNvSpPr/>
              <p:nvPr/>
            </p:nvSpPr>
            <p:spPr>
              <a:xfrm>
                <a:off x="4288855" y="5365623"/>
                <a:ext cx="22428" cy="22764"/>
              </a:xfrm>
              <a:custGeom>
                <a:avLst/>
                <a:gdLst/>
                <a:ahLst/>
                <a:cxnLst/>
                <a:rect l="l" t="t" r="r" b="b"/>
                <a:pathLst>
                  <a:path w="22428" h="22764" extrusionOk="0">
                    <a:moveTo>
                      <a:pt x="0" y="13430"/>
                    </a:moveTo>
                    <a:cubicBezTo>
                      <a:pt x="0" y="13430"/>
                      <a:pt x="0" y="0"/>
                      <a:pt x="0" y="0"/>
                    </a:cubicBezTo>
                    <a:lnTo>
                      <a:pt x="22429" y="0"/>
                    </a:lnTo>
                    <a:lnTo>
                      <a:pt x="16917" y="12001"/>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7" name="Google Shape;4207;p38"/>
              <p:cNvSpPr/>
              <p:nvPr/>
            </p:nvSpPr>
            <p:spPr>
              <a:xfrm>
                <a:off x="4289330" y="5309520"/>
                <a:ext cx="220369" cy="139160"/>
              </a:xfrm>
              <a:custGeom>
                <a:avLst/>
                <a:gdLst/>
                <a:ahLst/>
                <a:cxnLst/>
                <a:rect l="l" t="t" r="r" b="b"/>
                <a:pathLst>
                  <a:path w="220369" h="139160" extrusionOk="0">
                    <a:moveTo>
                      <a:pt x="111289" y="22098"/>
                    </a:moveTo>
                    <a:cubicBezTo>
                      <a:pt x="108361" y="22060"/>
                      <a:pt x="105434" y="22279"/>
                      <a:pt x="102546" y="22765"/>
                    </a:cubicBezTo>
                    <a:cubicBezTo>
                      <a:pt x="98649" y="23336"/>
                      <a:pt x="94278" y="24098"/>
                      <a:pt x="89431" y="25146"/>
                    </a:cubicBezTo>
                    <a:cubicBezTo>
                      <a:pt x="84584" y="26194"/>
                      <a:pt x="79452" y="27432"/>
                      <a:pt x="74225" y="29051"/>
                    </a:cubicBezTo>
                    <a:cubicBezTo>
                      <a:pt x="69142" y="30566"/>
                      <a:pt x="64185" y="32480"/>
                      <a:pt x="59399" y="34766"/>
                    </a:cubicBezTo>
                    <a:lnTo>
                      <a:pt x="97414" y="56864"/>
                    </a:lnTo>
                    <a:lnTo>
                      <a:pt x="104257" y="54388"/>
                    </a:lnTo>
                    <a:cubicBezTo>
                      <a:pt x="113760" y="51149"/>
                      <a:pt x="123264" y="48482"/>
                      <a:pt x="131722" y="46196"/>
                    </a:cubicBezTo>
                    <a:cubicBezTo>
                      <a:pt x="139804" y="44015"/>
                      <a:pt x="148080" y="42644"/>
                      <a:pt x="156432" y="42101"/>
                    </a:cubicBezTo>
                    <a:cubicBezTo>
                      <a:pt x="164070" y="41596"/>
                      <a:pt x="171739" y="42101"/>
                      <a:pt x="179241" y="43625"/>
                    </a:cubicBezTo>
                    <a:cubicBezTo>
                      <a:pt x="186874" y="45253"/>
                      <a:pt x="194193" y="48120"/>
                      <a:pt x="200910" y="52102"/>
                    </a:cubicBezTo>
                    <a:cubicBezTo>
                      <a:pt x="207554" y="55455"/>
                      <a:pt x="213244" y="60427"/>
                      <a:pt x="217447" y="66580"/>
                    </a:cubicBezTo>
                    <a:cubicBezTo>
                      <a:pt x="220193" y="71047"/>
                      <a:pt x="221049" y="76429"/>
                      <a:pt x="219823" y="81534"/>
                    </a:cubicBezTo>
                    <a:cubicBezTo>
                      <a:pt x="218233" y="87173"/>
                      <a:pt x="215145" y="92278"/>
                      <a:pt x="210889" y="96298"/>
                    </a:cubicBezTo>
                    <a:cubicBezTo>
                      <a:pt x="205705" y="101613"/>
                      <a:pt x="199897" y="106289"/>
                      <a:pt x="193592" y="110204"/>
                    </a:cubicBezTo>
                    <a:lnTo>
                      <a:pt x="217922" y="124301"/>
                    </a:lnTo>
                    <a:lnTo>
                      <a:pt x="204712" y="131921"/>
                    </a:lnTo>
                    <a:lnTo>
                      <a:pt x="180192" y="117729"/>
                    </a:lnTo>
                    <a:cubicBezTo>
                      <a:pt x="168525" y="123558"/>
                      <a:pt x="156297" y="128188"/>
                      <a:pt x="143697" y="131540"/>
                    </a:cubicBezTo>
                    <a:cubicBezTo>
                      <a:pt x="130535" y="135217"/>
                      <a:pt x="117088" y="137760"/>
                      <a:pt x="103496" y="139160"/>
                    </a:cubicBezTo>
                    <a:lnTo>
                      <a:pt x="91236" y="116014"/>
                    </a:lnTo>
                    <a:cubicBezTo>
                      <a:pt x="94797" y="115919"/>
                      <a:pt x="98350" y="115634"/>
                      <a:pt x="101881" y="115157"/>
                    </a:cubicBezTo>
                    <a:cubicBezTo>
                      <a:pt x="107279" y="114519"/>
                      <a:pt x="112641" y="113595"/>
                      <a:pt x="117942" y="112395"/>
                    </a:cubicBezTo>
                    <a:cubicBezTo>
                      <a:pt x="123834" y="111157"/>
                      <a:pt x="130012" y="109538"/>
                      <a:pt x="136950" y="107633"/>
                    </a:cubicBezTo>
                    <a:cubicBezTo>
                      <a:pt x="143464" y="105842"/>
                      <a:pt x="149821" y="103518"/>
                      <a:pt x="155957" y="100679"/>
                    </a:cubicBezTo>
                    <a:lnTo>
                      <a:pt x="117942" y="78677"/>
                    </a:lnTo>
                    <a:cubicBezTo>
                      <a:pt x="116326" y="79248"/>
                      <a:pt x="114616" y="79915"/>
                      <a:pt x="112905" y="80391"/>
                    </a:cubicBezTo>
                    <a:lnTo>
                      <a:pt x="107773" y="82010"/>
                    </a:lnTo>
                    <a:cubicBezTo>
                      <a:pt x="98269" y="85154"/>
                      <a:pt x="89431" y="87630"/>
                      <a:pt x="81447" y="89440"/>
                    </a:cubicBezTo>
                    <a:cubicBezTo>
                      <a:pt x="74081" y="91145"/>
                      <a:pt x="66572" y="92164"/>
                      <a:pt x="59019" y="92488"/>
                    </a:cubicBezTo>
                    <a:cubicBezTo>
                      <a:pt x="52375" y="92688"/>
                      <a:pt x="45733" y="92050"/>
                      <a:pt x="39251" y="90583"/>
                    </a:cubicBezTo>
                    <a:cubicBezTo>
                      <a:pt x="32826" y="89049"/>
                      <a:pt x="26672" y="86544"/>
                      <a:pt x="21003" y="83153"/>
                    </a:cubicBezTo>
                    <a:cubicBezTo>
                      <a:pt x="14721" y="79886"/>
                      <a:pt x="9261" y="75229"/>
                      <a:pt x="5037" y="69533"/>
                    </a:cubicBezTo>
                    <a:cubicBezTo>
                      <a:pt x="1975" y="65246"/>
                      <a:pt x="466" y="60036"/>
                      <a:pt x="760" y="54769"/>
                    </a:cubicBezTo>
                    <a:cubicBezTo>
                      <a:pt x="1328" y="49273"/>
                      <a:pt x="3511" y="44063"/>
                      <a:pt x="7033" y="39814"/>
                    </a:cubicBezTo>
                    <a:cubicBezTo>
                      <a:pt x="11472" y="34404"/>
                      <a:pt x="16693" y="29680"/>
                      <a:pt x="22524" y="25813"/>
                    </a:cubicBezTo>
                    <a:lnTo>
                      <a:pt x="0" y="12763"/>
                    </a:lnTo>
                    <a:lnTo>
                      <a:pt x="13210" y="5048"/>
                    </a:lnTo>
                    <a:lnTo>
                      <a:pt x="34214" y="18002"/>
                    </a:lnTo>
                    <a:cubicBezTo>
                      <a:pt x="44668" y="12783"/>
                      <a:pt x="55664" y="8725"/>
                      <a:pt x="67002" y="5905"/>
                    </a:cubicBezTo>
                    <a:cubicBezTo>
                      <a:pt x="77774" y="3143"/>
                      <a:pt x="88732" y="1172"/>
                      <a:pt x="99790" y="0"/>
                    </a:cubicBezTo>
                    <a:close/>
                    <a:moveTo>
                      <a:pt x="46283" y="62579"/>
                    </a:moveTo>
                    <a:cubicBezTo>
                      <a:pt x="51312" y="65504"/>
                      <a:pt x="57130" y="66770"/>
                      <a:pt x="62915" y="66199"/>
                    </a:cubicBezTo>
                    <a:cubicBezTo>
                      <a:pt x="70639" y="65246"/>
                      <a:pt x="78248" y="63522"/>
                      <a:pt x="85629" y="61055"/>
                    </a:cubicBezTo>
                    <a:lnTo>
                      <a:pt x="49895" y="40386"/>
                    </a:lnTo>
                    <a:cubicBezTo>
                      <a:pt x="36780" y="48835"/>
                      <a:pt x="35576" y="56226"/>
                      <a:pt x="46283" y="62579"/>
                    </a:cubicBezTo>
                    <a:close/>
                    <a:moveTo>
                      <a:pt x="171733" y="73057"/>
                    </a:moveTo>
                    <a:cubicBezTo>
                      <a:pt x="166278" y="70085"/>
                      <a:pt x="160005" y="68980"/>
                      <a:pt x="153866" y="69913"/>
                    </a:cubicBezTo>
                    <a:cubicBezTo>
                      <a:pt x="145426" y="70999"/>
                      <a:pt x="137095" y="72819"/>
                      <a:pt x="128966" y="75343"/>
                    </a:cubicBezTo>
                    <a:lnTo>
                      <a:pt x="164511" y="95917"/>
                    </a:lnTo>
                    <a:cubicBezTo>
                      <a:pt x="179622" y="86296"/>
                      <a:pt x="182093" y="78677"/>
                      <a:pt x="171733"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08" name="Google Shape;4208;p38"/>
            <p:cNvGrpSpPr/>
            <p:nvPr/>
          </p:nvGrpSpPr>
          <p:grpSpPr>
            <a:xfrm>
              <a:off x="3915836" y="4477454"/>
              <a:ext cx="746806" cy="516445"/>
              <a:chOff x="5696936" y="5293804"/>
              <a:chExt cx="746806" cy="516445"/>
            </a:xfrm>
          </p:grpSpPr>
          <p:sp>
            <p:nvSpPr>
              <p:cNvPr id="4209" name="Google Shape;4209;p38"/>
              <p:cNvSpPr/>
              <p:nvPr/>
            </p:nvSpPr>
            <p:spPr>
              <a:xfrm>
                <a:off x="5696936"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0" name="Google Shape;4210;p38"/>
              <p:cNvSpPr/>
              <p:nvPr/>
            </p:nvSpPr>
            <p:spPr>
              <a:xfrm>
                <a:off x="5779143"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1" name="Google Shape;4211;p38"/>
              <p:cNvSpPr/>
              <p:nvPr/>
            </p:nvSpPr>
            <p:spPr>
              <a:xfrm>
                <a:off x="5779238"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2" name="Google Shape;4212;p38"/>
              <p:cNvSpPr/>
              <p:nvPr/>
            </p:nvSpPr>
            <p:spPr>
              <a:xfrm>
                <a:off x="6393753"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3" name="Google Shape;4213;p38"/>
              <p:cNvSpPr/>
              <p:nvPr/>
            </p:nvSpPr>
            <p:spPr>
              <a:xfrm>
                <a:off x="5779143"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4" name="Google Shape;4214;p38"/>
              <p:cNvSpPr/>
              <p:nvPr/>
            </p:nvSpPr>
            <p:spPr>
              <a:xfrm>
                <a:off x="5873643" y="5346215"/>
                <a:ext cx="475693" cy="275248"/>
              </a:xfrm>
              <a:custGeom>
                <a:avLst/>
                <a:gdLst/>
                <a:ahLst/>
                <a:cxnLst/>
                <a:rect l="l" t="t" r="r" b="b"/>
                <a:pathLst>
                  <a:path w="475693"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5" name="Google Shape;4215;p38"/>
              <p:cNvSpPr/>
              <p:nvPr/>
            </p:nvSpPr>
            <p:spPr>
              <a:xfrm>
                <a:off x="5874086"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6" y="193715"/>
                      <a:pt x="3326" y="161806"/>
                      <a:pt x="0" y="129421"/>
                    </a:cubicBezTo>
                    <a:cubicBezTo>
                      <a:pt x="3326" y="97036"/>
                      <a:pt x="26326"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6" name="Google Shape;4216;p38"/>
              <p:cNvSpPr/>
              <p:nvPr/>
            </p:nvSpPr>
            <p:spPr>
              <a:xfrm>
                <a:off x="5996115" y="5424963"/>
                <a:ext cx="220987" cy="138970"/>
              </a:xfrm>
              <a:custGeom>
                <a:avLst/>
                <a:gdLst/>
                <a:ahLst/>
                <a:cxnLst/>
                <a:rect l="l" t="t" r="r" b="b"/>
                <a:pathLst>
                  <a:path w="220987" h="138970" extrusionOk="0">
                    <a:moveTo>
                      <a:pt x="111859" y="22098"/>
                    </a:moveTo>
                    <a:cubicBezTo>
                      <a:pt x="108932" y="22060"/>
                      <a:pt x="106005" y="22279"/>
                      <a:pt x="103116" y="22765"/>
                    </a:cubicBezTo>
                    <a:cubicBezTo>
                      <a:pt x="99219" y="23336"/>
                      <a:pt x="94848" y="24098"/>
                      <a:pt x="90001" y="25146"/>
                    </a:cubicBezTo>
                    <a:cubicBezTo>
                      <a:pt x="85154" y="26194"/>
                      <a:pt x="80497" y="27432"/>
                      <a:pt x="74890" y="29051"/>
                    </a:cubicBezTo>
                    <a:cubicBezTo>
                      <a:pt x="69777" y="30566"/>
                      <a:pt x="64787" y="32480"/>
                      <a:pt x="59969" y="34766"/>
                    </a:cubicBezTo>
                    <a:lnTo>
                      <a:pt x="97984" y="56864"/>
                    </a:lnTo>
                    <a:lnTo>
                      <a:pt x="104827" y="54388"/>
                    </a:lnTo>
                    <a:cubicBezTo>
                      <a:pt x="114331" y="51149"/>
                      <a:pt x="123834" y="48387"/>
                      <a:pt x="132293" y="46196"/>
                    </a:cubicBezTo>
                    <a:cubicBezTo>
                      <a:pt x="140409" y="44015"/>
                      <a:pt x="148715" y="42644"/>
                      <a:pt x="157098" y="42101"/>
                    </a:cubicBezTo>
                    <a:cubicBezTo>
                      <a:pt x="164701" y="41596"/>
                      <a:pt x="172342" y="42101"/>
                      <a:pt x="179812" y="43625"/>
                    </a:cubicBezTo>
                    <a:cubicBezTo>
                      <a:pt x="187472" y="45253"/>
                      <a:pt x="194828" y="48120"/>
                      <a:pt x="201575" y="52102"/>
                    </a:cubicBezTo>
                    <a:cubicBezTo>
                      <a:pt x="208199" y="55445"/>
                      <a:pt x="213854" y="60427"/>
                      <a:pt x="218017" y="66580"/>
                    </a:cubicBezTo>
                    <a:cubicBezTo>
                      <a:pt x="220839" y="71019"/>
                      <a:pt x="221695" y="76438"/>
                      <a:pt x="220393" y="81534"/>
                    </a:cubicBezTo>
                    <a:cubicBezTo>
                      <a:pt x="218806" y="87173"/>
                      <a:pt x="215717" y="92278"/>
                      <a:pt x="211459" y="96298"/>
                    </a:cubicBezTo>
                    <a:cubicBezTo>
                      <a:pt x="206261" y="101613"/>
                      <a:pt x="200425" y="106261"/>
                      <a:pt x="194067" y="110109"/>
                    </a:cubicBezTo>
                    <a:lnTo>
                      <a:pt x="218302" y="124206"/>
                    </a:lnTo>
                    <a:lnTo>
                      <a:pt x="205092" y="131826"/>
                    </a:lnTo>
                    <a:lnTo>
                      <a:pt x="180667" y="117634"/>
                    </a:lnTo>
                    <a:cubicBezTo>
                      <a:pt x="169034" y="123463"/>
                      <a:pt x="156841" y="128092"/>
                      <a:pt x="144267" y="131445"/>
                    </a:cubicBezTo>
                    <a:cubicBezTo>
                      <a:pt x="131114" y="135112"/>
                      <a:pt x="117657" y="137636"/>
                      <a:pt x="104066" y="138970"/>
                    </a:cubicBezTo>
                    <a:lnTo>
                      <a:pt x="91236" y="116015"/>
                    </a:lnTo>
                    <a:cubicBezTo>
                      <a:pt x="94829" y="115919"/>
                      <a:pt x="98412" y="115634"/>
                      <a:pt x="101976" y="115158"/>
                    </a:cubicBezTo>
                    <a:cubicBezTo>
                      <a:pt x="107345" y="114510"/>
                      <a:pt x="112667" y="113586"/>
                      <a:pt x="117942" y="112395"/>
                    </a:cubicBezTo>
                    <a:cubicBezTo>
                      <a:pt x="123834" y="111157"/>
                      <a:pt x="130012" y="109538"/>
                      <a:pt x="136949" y="107633"/>
                    </a:cubicBezTo>
                    <a:cubicBezTo>
                      <a:pt x="143460" y="105823"/>
                      <a:pt x="149818" y="103489"/>
                      <a:pt x="155957" y="100679"/>
                    </a:cubicBezTo>
                    <a:lnTo>
                      <a:pt x="117942" y="78677"/>
                    </a:lnTo>
                    <a:cubicBezTo>
                      <a:pt x="116326" y="79248"/>
                      <a:pt x="114711" y="79915"/>
                      <a:pt x="113000" y="80391"/>
                    </a:cubicBezTo>
                    <a:lnTo>
                      <a:pt x="107773" y="82010"/>
                    </a:lnTo>
                    <a:cubicBezTo>
                      <a:pt x="98269" y="85154"/>
                      <a:pt x="89431" y="87630"/>
                      <a:pt x="81543" y="89440"/>
                    </a:cubicBezTo>
                    <a:cubicBezTo>
                      <a:pt x="74177" y="91154"/>
                      <a:pt x="66669" y="92145"/>
                      <a:pt x="59114" y="92393"/>
                    </a:cubicBezTo>
                    <a:cubicBezTo>
                      <a:pt x="52470" y="92678"/>
                      <a:pt x="45827" y="92069"/>
                      <a:pt x="39346" y="90583"/>
                    </a:cubicBezTo>
                    <a:cubicBezTo>
                      <a:pt x="32893" y="89059"/>
                      <a:pt x="26706" y="86554"/>
                      <a:pt x="21003" y="83153"/>
                    </a:cubicBezTo>
                    <a:cubicBezTo>
                      <a:pt x="14750" y="79886"/>
                      <a:pt x="9314" y="75229"/>
                      <a:pt x="5132" y="69533"/>
                    </a:cubicBezTo>
                    <a:cubicBezTo>
                      <a:pt x="2005" y="65275"/>
                      <a:pt x="456" y="60055"/>
                      <a:pt x="760" y="54769"/>
                    </a:cubicBezTo>
                    <a:cubicBezTo>
                      <a:pt x="1331" y="49273"/>
                      <a:pt x="3507" y="44063"/>
                      <a:pt x="7033" y="39815"/>
                    </a:cubicBezTo>
                    <a:cubicBezTo>
                      <a:pt x="11443" y="34376"/>
                      <a:pt x="16670" y="29651"/>
                      <a:pt x="22524" y="25813"/>
                    </a:cubicBezTo>
                    <a:lnTo>
                      <a:pt x="0" y="12764"/>
                    </a:lnTo>
                    <a:lnTo>
                      <a:pt x="13305" y="5048"/>
                    </a:lnTo>
                    <a:lnTo>
                      <a:pt x="35544" y="18002"/>
                    </a:lnTo>
                    <a:cubicBezTo>
                      <a:pt x="45998" y="12783"/>
                      <a:pt x="56994" y="8725"/>
                      <a:pt x="68332" y="5906"/>
                    </a:cubicBezTo>
                    <a:cubicBezTo>
                      <a:pt x="79109" y="3153"/>
                      <a:pt x="90067" y="1181"/>
                      <a:pt x="101120" y="0"/>
                    </a:cubicBezTo>
                    <a:close/>
                    <a:moveTo>
                      <a:pt x="46949" y="62198"/>
                    </a:moveTo>
                    <a:cubicBezTo>
                      <a:pt x="51948" y="65122"/>
                      <a:pt x="57726" y="66389"/>
                      <a:pt x="63485" y="65818"/>
                    </a:cubicBezTo>
                    <a:cubicBezTo>
                      <a:pt x="71212" y="64875"/>
                      <a:pt x="78824" y="63151"/>
                      <a:pt x="86199" y="60674"/>
                    </a:cubicBezTo>
                    <a:lnTo>
                      <a:pt x="50465" y="40005"/>
                    </a:lnTo>
                    <a:cubicBezTo>
                      <a:pt x="37350" y="48578"/>
                      <a:pt x="36181" y="55979"/>
                      <a:pt x="46949" y="62198"/>
                    </a:cubicBezTo>
                    <a:close/>
                    <a:moveTo>
                      <a:pt x="172399" y="72676"/>
                    </a:moveTo>
                    <a:cubicBezTo>
                      <a:pt x="166896" y="69733"/>
                      <a:pt x="160605" y="68628"/>
                      <a:pt x="154437" y="69533"/>
                    </a:cubicBezTo>
                    <a:cubicBezTo>
                      <a:pt x="145997" y="70628"/>
                      <a:pt x="137672" y="72447"/>
                      <a:pt x="129537" y="74962"/>
                    </a:cubicBezTo>
                    <a:lnTo>
                      <a:pt x="165081" y="95536"/>
                    </a:lnTo>
                    <a:cubicBezTo>
                      <a:pt x="180667" y="86296"/>
                      <a:pt x="182663" y="78677"/>
                      <a:pt x="17239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7" name="Google Shape;4217;p38"/>
              <p:cNvSpPr/>
              <p:nvPr/>
            </p:nvSpPr>
            <p:spPr>
              <a:xfrm>
                <a:off x="6087446"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8" name="Google Shape;4218;p38"/>
              <p:cNvSpPr/>
              <p:nvPr/>
            </p:nvSpPr>
            <p:spPr>
              <a:xfrm>
                <a:off x="6183054" y="5536215"/>
                <a:ext cx="31552" cy="14858"/>
              </a:xfrm>
              <a:custGeom>
                <a:avLst/>
                <a:gdLst/>
                <a:ahLst/>
                <a:cxnLst/>
                <a:rect l="l" t="t" r="r" b="b"/>
                <a:pathLst>
                  <a:path w="31552" h="14858" extrusionOk="0">
                    <a:moveTo>
                      <a:pt x="31552" y="12954"/>
                    </a:moveTo>
                    <a:lnTo>
                      <a:pt x="31552" y="0"/>
                    </a:lnTo>
                    <a:lnTo>
                      <a:pt x="0" y="2476"/>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9" name="Google Shape;4219;p38"/>
              <p:cNvSpPr/>
              <p:nvPr/>
            </p:nvSpPr>
            <p:spPr>
              <a:xfrm>
                <a:off x="6193698" y="5488685"/>
                <a:ext cx="23569" cy="13049"/>
              </a:xfrm>
              <a:custGeom>
                <a:avLst/>
                <a:gdLst/>
                <a:ahLst/>
                <a:cxnLst/>
                <a:rect l="l" t="t" r="r" b="b"/>
                <a:pathLst>
                  <a:path w="23569" h="13049" extrusionOk="0">
                    <a:moveTo>
                      <a:pt x="23569" y="13049"/>
                    </a:moveTo>
                    <a:lnTo>
                      <a:pt x="23569" y="0"/>
                    </a:lnTo>
                    <a:lnTo>
                      <a:pt x="0" y="8573"/>
                    </a:lnTo>
                    <a:lnTo>
                      <a:pt x="23569"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0" name="Google Shape;4220;p38"/>
              <p:cNvSpPr/>
              <p:nvPr/>
            </p:nvSpPr>
            <p:spPr>
              <a:xfrm>
                <a:off x="6119759"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1" name="Google Shape;4221;p38"/>
              <p:cNvSpPr/>
              <p:nvPr/>
            </p:nvSpPr>
            <p:spPr>
              <a:xfrm>
                <a:off x="6046675"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3" y="14135"/>
                      <a:pt x="32256"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2" name="Google Shape;4222;p38"/>
              <p:cNvSpPr/>
              <p:nvPr/>
            </p:nvSpPr>
            <p:spPr>
              <a:xfrm>
                <a:off x="6087446"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3" name="Google Shape;4223;p38"/>
              <p:cNvSpPr/>
              <p:nvPr/>
            </p:nvSpPr>
            <p:spPr>
              <a:xfrm>
                <a:off x="5995544"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4" name="Google Shape;4224;p38"/>
              <p:cNvSpPr/>
              <p:nvPr/>
            </p:nvSpPr>
            <p:spPr>
              <a:xfrm>
                <a:off x="5996210"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5" name="Google Shape;4225;p38"/>
              <p:cNvSpPr/>
              <p:nvPr/>
            </p:nvSpPr>
            <p:spPr>
              <a:xfrm>
                <a:off x="5996115" y="5412009"/>
                <a:ext cx="220987" cy="139065"/>
              </a:xfrm>
              <a:custGeom>
                <a:avLst/>
                <a:gdLst/>
                <a:ahLst/>
                <a:cxnLst/>
                <a:rect l="l" t="t" r="r" b="b"/>
                <a:pathLst>
                  <a:path w="220987" h="139065" extrusionOk="0">
                    <a:moveTo>
                      <a:pt x="111859" y="22098"/>
                    </a:moveTo>
                    <a:cubicBezTo>
                      <a:pt x="108932" y="22098"/>
                      <a:pt x="106005" y="22355"/>
                      <a:pt x="103116" y="22860"/>
                    </a:cubicBezTo>
                    <a:cubicBezTo>
                      <a:pt x="99248" y="23431"/>
                      <a:pt x="94876" y="24194"/>
                      <a:pt x="90001" y="25146"/>
                    </a:cubicBezTo>
                    <a:cubicBezTo>
                      <a:pt x="85154" y="26194"/>
                      <a:pt x="80497" y="27527"/>
                      <a:pt x="74890" y="29051"/>
                    </a:cubicBezTo>
                    <a:cubicBezTo>
                      <a:pt x="69786" y="30613"/>
                      <a:pt x="64806" y="32518"/>
                      <a:pt x="59969" y="34766"/>
                    </a:cubicBezTo>
                    <a:lnTo>
                      <a:pt x="97984" y="56864"/>
                    </a:lnTo>
                    <a:lnTo>
                      <a:pt x="104827" y="54483"/>
                    </a:lnTo>
                    <a:cubicBezTo>
                      <a:pt x="114331" y="51245"/>
                      <a:pt x="123834" y="48482"/>
                      <a:pt x="132293" y="46196"/>
                    </a:cubicBezTo>
                    <a:cubicBezTo>
                      <a:pt x="140418" y="44063"/>
                      <a:pt x="148725" y="42691"/>
                      <a:pt x="157098" y="42100"/>
                    </a:cubicBezTo>
                    <a:cubicBezTo>
                      <a:pt x="164701" y="41643"/>
                      <a:pt x="172332" y="42158"/>
                      <a:pt x="179812" y="43624"/>
                    </a:cubicBezTo>
                    <a:cubicBezTo>
                      <a:pt x="187481" y="45291"/>
                      <a:pt x="194828" y="48187"/>
                      <a:pt x="201575" y="52197"/>
                    </a:cubicBezTo>
                    <a:cubicBezTo>
                      <a:pt x="208199" y="55540"/>
                      <a:pt x="213854" y="60522"/>
                      <a:pt x="218017" y="66675"/>
                    </a:cubicBezTo>
                    <a:cubicBezTo>
                      <a:pt x="220839" y="71114"/>
                      <a:pt x="221695" y="76533"/>
                      <a:pt x="220393" y="81629"/>
                    </a:cubicBezTo>
                    <a:cubicBezTo>
                      <a:pt x="218777" y="87259"/>
                      <a:pt x="215698" y="92354"/>
                      <a:pt x="211459" y="96393"/>
                    </a:cubicBezTo>
                    <a:cubicBezTo>
                      <a:pt x="206242" y="101689"/>
                      <a:pt x="200397" y="106318"/>
                      <a:pt x="194067" y="110204"/>
                    </a:cubicBezTo>
                    <a:lnTo>
                      <a:pt x="218302" y="124206"/>
                    </a:lnTo>
                    <a:lnTo>
                      <a:pt x="205092" y="131921"/>
                    </a:lnTo>
                    <a:lnTo>
                      <a:pt x="180667" y="117729"/>
                    </a:lnTo>
                    <a:cubicBezTo>
                      <a:pt x="168996" y="123473"/>
                      <a:pt x="156812" y="128102"/>
                      <a:pt x="144267" y="131540"/>
                    </a:cubicBezTo>
                    <a:cubicBezTo>
                      <a:pt x="131095" y="135169"/>
                      <a:pt x="117657" y="137684"/>
                      <a:pt x="104066" y="139065"/>
                    </a:cubicBezTo>
                    <a:lnTo>
                      <a:pt x="91236" y="116014"/>
                    </a:lnTo>
                    <a:cubicBezTo>
                      <a:pt x="94829" y="115967"/>
                      <a:pt x="98412" y="115710"/>
                      <a:pt x="101976" y="115253"/>
                    </a:cubicBezTo>
                    <a:cubicBezTo>
                      <a:pt x="106727" y="114681"/>
                      <a:pt x="112050" y="113729"/>
                      <a:pt x="117942" y="112490"/>
                    </a:cubicBezTo>
                    <a:cubicBezTo>
                      <a:pt x="123834" y="111252"/>
                      <a:pt x="130012" y="109633"/>
                      <a:pt x="136949" y="107728"/>
                    </a:cubicBezTo>
                    <a:cubicBezTo>
                      <a:pt x="143450" y="105842"/>
                      <a:pt x="149799" y="103479"/>
                      <a:pt x="155957" y="100679"/>
                    </a:cubicBezTo>
                    <a:lnTo>
                      <a:pt x="117942" y="78772"/>
                    </a:lnTo>
                    <a:lnTo>
                      <a:pt x="113000" y="80486"/>
                    </a:lnTo>
                    <a:lnTo>
                      <a:pt x="107773" y="82105"/>
                    </a:lnTo>
                    <a:cubicBezTo>
                      <a:pt x="99162" y="85001"/>
                      <a:pt x="90410" y="87449"/>
                      <a:pt x="81543" y="89440"/>
                    </a:cubicBezTo>
                    <a:cubicBezTo>
                      <a:pt x="74187" y="91183"/>
                      <a:pt x="66669" y="92202"/>
                      <a:pt x="59114" y="92488"/>
                    </a:cubicBezTo>
                    <a:cubicBezTo>
                      <a:pt x="52470" y="92745"/>
                      <a:pt x="45818" y="92107"/>
                      <a:pt x="39346" y="90583"/>
                    </a:cubicBezTo>
                    <a:cubicBezTo>
                      <a:pt x="32912" y="89049"/>
                      <a:pt x="26725" y="86573"/>
                      <a:pt x="21003" y="83248"/>
                    </a:cubicBezTo>
                    <a:cubicBezTo>
                      <a:pt x="14740" y="79943"/>
                      <a:pt x="9314" y="75257"/>
                      <a:pt x="5132" y="69532"/>
                    </a:cubicBezTo>
                    <a:cubicBezTo>
                      <a:pt x="2005" y="65275"/>
                      <a:pt x="456" y="60055"/>
                      <a:pt x="760" y="54769"/>
                    </a:cubicBezTo>
                    <a:cubicBezTo>
                      <a:pt x="1350" y="49311"/>
                      <a:pt x="3535" y="44139"/>
                      <a:pt x="7033" y="39910"/>
                    </a:cubicBezTo>
                    <a:cubicBezTo>
                      <a:pt x="11471" y="34462"/>
                      <a:pt x="16689" y="29708"/>
                      <a:pt x="22524" y="25813"/>
                    </a:cubicBezTo>
                    <a:lnTo>
                      <a:pt x="0" y="12763"/>
                    </a:lnTo>
                    <a:lnTo>
                      <a:pt x="13305" y="5144"/>
                    </a:lnTo>
                    <a:lnTo>
                      <a:pt x="35544" y="18002"/>
                    </a:lnTo>
                    <a:cubicBezTo>
                      <a:pt x="46017" y="12849"/>
                      <a:pt x="57013" y="8830"/>
                      <a:pt x="68332" y="6001"/>
                    </a:cubicBezTo>
                    <a:cubicBezTo>
                      <a:pt x="79119" y="3267"/>
                      <a:pt x="90067" y="1257"/>
                      <a:pt x="101120" y="0"/>
                    </a:cubicBezTo>
                    <a:close/>
                    <a:moveTo>
                      <a:pt x="46949" y="62294"/>
                    </a:moveTo>
                    <a:cubicBezTo>
                      <a:pt x="51948" y="65189"/>
                      <a:pt x="57735" y="66418"/>
                      <a:pt x="63485" y="65818"/>
                    </a:cubicBezTo>
                    <a:cubicBezTo>
                      <a:pt x="71231" y="64970"/>
                      <a:pt x="78843" y="63246"/>
                      <a:pt x="86199" y="60674"/>
                    </a:cubicBezTo>
                    <a:lnTo>
                      <a:pt x="50465" y="40005"/>
                    </a:lnTo>
                    <a:cubicBezTo>
                      <a:pt x="37350" y="48578"/>
                      <a:pt x="36181" y="56007"/>
                      <a:pt x="46949" y="62294"/>
                    </a:cubicBezTo>
                    <a:close/>
                    <a:moveTo>
                      <a:pt x="172399" y="72771"/>
                    </a:moveTo>
                    <a:cubicBezTo>
                      <a:pt x="166924" y="69752"/>
                      <a:pt x="160614" y="68609"/>
                      <a:pt x="154437" y="69532"/>
                    </a:cubicBezTo>
                    <a:cubicBezTo>
                      <a:pt x="145988" y="70618"/>
                      <a:pt x="137653" y="72466"/>
                      <a:pt x="129537" y="75057"/>
                    </a:cubicBezTo>
                    <a:lnTo>
                      <a:pt x="165081" y="95631"/>
                    </a:lnTo>
                    <a:cubicBezTo>
                      <a:pt x="180667" y="86296"/>
                      <a:pt x="182663" y="78677"/>
                      <a:pt x="17239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26" name="Google Shape;4226;p38"/>
            <p:cNvSpPr/>
            <p:nvPr/>
          </p:nvSpPr>
          <p:spPr>
            <a:xfrm>
              <a:off x="5615017" y="4460119"/>
              <a:ext cx="828920" cy="479679"/>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7" name="Google Shape;4227;p38"/>
            <p:cNvSpPr/>
            <p:nvPr/>
          </p:nvSpPr>
          <p:spPr>
            <a:xfrm>
              <a:off x="5846435" y="2182763"/>
              <a:ext cx="465451" cy="682637"/>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8" name="Google Shape;4228;p38"/>
            <p:cNvSpPr/>
            <p:nvPr/>
          </p:nvSpPr>
          <p:spPr>
            <a:xfrm>
              <a:off x="5832052" y="2673876"/>
              <a:ext cx="86758" cy="504907"/>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9" name="Google Shape;4229;p38"/>
            <p:cNvSpPr/>
            <p:nvPr/>
          </p:nvSpPr>
          <p:spPr>
            <a:xfrm>
              <a:off x="5882176" y="2176405"/>
              <a:ext cx="221715" cy="275766"/>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0" name="Google Shape;4230;p38"/>
            <p:cNvSpPr/>
            <p:nvPr/>
          </p:nvSpPr>
          <p:spPr>
            <a:xfrm>
              <a:off x="5925036" y="2475870"/>
              <a:ext cx="274953" cy="308347"/>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1" name="Google Shape;4231;p38"/>
            <p:cNvSpPr/>
            <p:nvPr/>
          </p:nvSpPr>
          <p:spPr>
            <a:xfrm>
              <a:off x="5845497" y="2576533"/>
              <a:ext cx="400459" cy="461811"/>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2" name="Google Shape;4232;p38"/>
            <p:cNvSpPr/>
            <p:nvPr/>
          </p:nvSpPr>
          <p:spPr>
            <a:xfrm>
              <a:off x="5916607" y="2198526"/>
              <a:ext cx="294816" cy="364308"/>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3" name="Google Shape;4233;p38"/>
            <p:cNvSpPr/>
            <p:nvPr/>
          </p:nvSpPr>
          <p:spPr>
            <a:xfrm>
              <a:off x="5928072" y="2197020"/>
              <a:ext cx="296585" cy="278850"/>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4" name="Google Shape;4234;p38"/>
            <p:cNvSpPr/>
            <p:nvPr/>
          </p:nvSpPr>
          <p:spPr>
            <a:xfrm>
              <a:off x="5977205" y="4610895"/>
              <a:ext cx="232912" cy="178155"/>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5" name="Google Shape;4235;p38"/>
            <p:cNvSpPr/>
            <p:nvPr/>
          </p:nvSpPr>
          <p:spPr>
            <a:xfrm>
              <a:off x="5978157" y="4667764"/>
              <a:ext cx="231905" cy="121227"/>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6" name="Google Shape;4236;p38"/>
            <p:cNvSpPr/>
            <p:nvPr/>
          </p:nvSpPr>
          <p:spPr>
            <a:xfrm>
              <a:off x="5800764" y="4571652"/>
              <a:ext cx="213680" cy="165568"/>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7" name="Google Shape;4237;p38"/>
            <p:cNvSpPr/>
            <p:nvPr/>
          </p:nvSpPr>
          <p:spPr>
            <a:xfrm>
              <a:off x="5801482" y="4626139"/>
              <a:ext cx="212755" cy="111143"/>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8" name="Google Shape;4238;p38"/>
            <p:cNvSpPr/>
            <p:nvPr/>
          </p:nvSpPr>
          <p:spPr>
            <a:xfrm>
              <a:off x="5835285" y="3032607"/>
              <a:ext cx="455829" cy="159522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9" name="Google Shape;4239;p38"/>
            <p:cNvSpPr/>
            <p:nvPr/>
          </p:nvSpPr>
          <p:spPr>
            <a:xfrm>
              <a:off x="5815995" y="3000698"/>
              <a:ext cx="485198" cy="1060979"/>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0" name="Google Shape;4240;p38"/>
            <p:cNvSpPr/>
            <p:nvPr/>
          </p:nvSpPr>
          <p:spPr>
            <a:xfrm>
              <a:off x="5561118" y="2683306"/>
              <a:ext cx="698939" cy="60971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1" name="Google Shape;4241;p38"/>
            <p:cNvSpPr/>
            <p:nvPr/>
          </p:nvSpPr>
          <p:spPr>
            <a:xfrm>
              <a:off x="6103702" y="2644294"/>
              <a:ext cx="168312" cy="197615"/>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2" name="Google Shape;4242;p38"/>
            <p:cNvSpPr/>
            <p:nvPr/>
          </p:nvSpPr>
          <p:spPr>
            <a:xfrm>
              <a:off x="5833319" y="2576558"/>
              <a:ext cx="135999" cy="14296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3" name="Google Shape;4243;p38"/>
            <p:cNvSpPr/>
            <p:nvPr/>
          </p:nvSpPr>
          <p:spPr>
            <a:xfrm>
              <a:off x="2925535" y="2722330"/>
              <a:ext cx="1200895" cy="746478"/>
            </a:xfrm>
            <a:custGeom>
              <a:avLst/>
              <a:gdLst/>
              <a:ahLst/>
              <a:cxnLst/>
              <a:rect l="l" t="t" r="r" b="b"/>
              <a:pathLst>
                <a:path w="1200895" h="746478" extrusionOk="0">
                  <a:moveTo>
                    <a:pt x="1109954" y="738045"/>
                  </a:moveTo>
                  <a:lnTo>
                    <a:pt x="30323" y="113395"/>
                  </a:lnTo>
                  <a:cubicBezTo>
                    <a:pt x="1323" y="96612"/>
                    <a:pt x="-8610" y="59446"/>
                    <a:pt x="8136" y="30385"/>
                  </a:cubicBezTo>
                  <a:cubicBezTo>
                    <a:pt x="13457" y="21145"/>
                    <a:pt x="21109" y="13478"/>
                    <a:pt x="30323" y="8144"/>
                  </a:cubicBezTo>
                  <a:lnTo>
                    <a:pt x="30323" y="8144"/>
                  </a:lnTo>
                  <a:cubicBezTo>
                    <a:pt x="49084" y="-2715"/>
                    <a:pt x="72197" y="-2715"/>
                    <a:pt x="90957" y="8144"/>
                  </a:cubicBezTo>
                  <a:lnTo>
                    <a:pt x="1170588" y="633270"/>
                  </a:lnTo>
                  <a:cubicBezTo>
                    <a:pt x="1199584" y="650062"/>
                    <a:pt x="1209506" y="687229"/>
                    <a:pt x="1192750" y="716290"/>
                  </a:cubicBezTo>
                  <a:cubicBezTo>
                    <a:pt x="1186117" y="727805"/>
                    <a:pt x="1175891" y="736816"/>
                    <a:pt x="1163650" y="741950"/>
                  </a:cubicBezTo>
                  <a:lnTo>
                    <a:pt x="1163650" y="741950"/>
                  </a:lnTo>
                  <a:cubicBezTo>
                    <a:pt x="1146125" y="749151"/>
                    <a:pt x="1126253" y="747703"/>
                    <a:pt x="1109954" y="7380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4" name="Google Shape;4244;p38"/>
            <p:cNvSpPr/>
            <p:nvPr/>
          </p:nvSpPr>
          <p:spPr>
            <a:xfrm>
              <a:off x="2868613" y="1365288"/>
              <a:ext cx="1401428" cy="1812876"/>
            </a:xfrm>
            <a:custGeom>
              <a:avLst/>
              <a:gdLst/>
              <a:ahLst/>
              <a:cxnLst/>
              <a:rect l="l" t="t" r="r" b="b"/>
              <a:pathLst>
                <a:path w="1401428" h="1812876" extrusionOk="0">
                  <a:moveTo>
                    <a:pt x="700714" y="1717230"/>
                  </a:moveTo>
                  <a:cubicBezTo>
                    <a:pt x="314290" y="1493678"/>
                    <a:pt x="0" y="947991"/>
                    <a:pt x="0" y="500888"/>
                  </a:cubicBezTo>
                  <a:cubicBezTo>
                    <a:pt x="0" y="53784"/>
                    <a:pt x="314290" y="-127762"/>
                    <a:pt x="700714" y="95504"/>
                  </a:cubicBezTo>
                  <a:cubicBezTo>
                    <a:pt x="1087138" y="318770"/>
                    <a:pt x="1401428" y="864647"/>
                    <a:pt x="1401428" y="1311846"/>
                  </a:cubicBezTo>
                  <a:cubicBezTo>
                    <a:pt x="1401428" y="1759045"/>
                    <a:pt x="1087043" y="1940782"/>
                    <a:pt x="700714" y="1717230"/>
                  </a:cubicBezTo>
                  <a:close/>
                  <a:moveTo>
                    <a:pt x="700714" y="240855"/>
                  </a:moveTo>
                  <a:cubicBezTo>
                    <a:pt x="383478" y="57308"/>
                    <a:pt x="125355" y="206660"/>
                    <a:pt x="125355" y="573754"/>
                  </a:cubicBezTo>
                  <a:cubicBezTo>
                    <a:pt x="125355" y="940847"/>
                    <a:pt x="383478" y="1388808"/>
                    <a:pt x="700714" y="1572355"/>
                  </a:cubicBezTo>
                  <a:cubicBezTo>
                    <a:pt x="1017951" y="1755902"/>
                    <a:pt x="1275978" y="1606645"/>
                    <a:pt x="1275978" y="1239551"/>
                  </a:cubicBezTo>
                  <a:cubicBezTo>
                    <a:pt x="1275978" y="872458"/>
                    <a:pt x="1017951" y="424116"/>
                    <a:pt x="700714" y="24056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5" name="Google Shape;4245;p38"/>
            <p:cNvSpPr/>
            <p:nvPr/>
          </p:nvSpPr>
          <p:spPr>
            <a:xfrm>
              <a:off x="2977907" y="1395545"/>
              <a:ext cx="128396" cy="88201"/>
            </a:xfrm>
            <a:custGeom>
              <a:avLst/>
              <a:gdLst/>
              <a:ahLst/>
              <a:cxnLst/>
              <a:rect l="l" t="t" r="r" b="b"/>
              <a:pathLst>
                <a:path w="128396" h="88201" extrusionOk="0">
                  <a:moveTo>
                    <a:pt x="0" y="70295"/>
                  </a:moveTo>
                  <a:lnTo>
                    <a:pt x="128396" y="0"/>
                  </a:lnTo>
                  <a:lnTo>
                    <a:pt x="109198" y="88201"/>
                  </a:lnTo>
                  <a:lnTo>
                    <a:pt x="0" y="70295"/>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6" name="Google Shape;4246;p38"/>
            <p:cNvSpPr/>
            <p:nvPr/>
          </p:nvSpPr>
          <p:spPr>
            <a:xfrm>
              <a:off x="3945392" y="3100901"/>
              <a:ext cx="140370" cy="95440"/>
            </a:xfrm>
            <a:custGeom>
              <a:avLst/>
              <a:gdLst/>
              <a:ahLst/>
              <a:cxnLst/>
              <a:rect l="l" t="t" r="r" b="b"/>
              <a:pathLst>
                <a:path w="140370" h="95440" extrusionOk="0">
                  <a:moveTo>
                    <a:pt x="0" y="95440"/>
                  </a:moveTo>
                  <a:cubicBezTo>
                    <a:pt x="3136" y="94012"/>
                    <a:pt x="140371" y="17050"/>
                    <a:pt x="140371" y="17050"/>
                  </a:cubicBezTo>
                  <a:lnTo>
                    <a:pt x="34309" y="0"/>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7" name="Google Shape;4247;p38"/>
            <p:cNvSpPr/>
            <p:nvPr/>
          </p:nvSpPr>
          <p:spPr>
            <a:xfrm rot="-1801764">
              <a:off x="2958862" y="1416978"/>
              <a:ext cx="1040879" cy="1807000"/>
            </a:xfrm>
            <a:custGeom>
              <a:avLst/>
              <a:gdLst/>
              <a:ahLst/>
              <a:cxnLst/>
              <a:rect l="l" t="t" r="r" b="b"/>
              <a:pathLst>
                <a:path w="1041804" h="1808606" extrusionOk="0">
                  <a:moveTo>
                    <a:pt x="1041805" y="904303"/>
                  </a:moveTo>
                  <a:cubicBezTo>
                    <a:pt x="1041805" y="1403736"/>
                    <a:pt x="808589" y="1808606"/>
                    <a:pt x="520902" y="1808606"/>
                  </a:cubicBezTo>
                  <a:cubicBezTo>
                    <a:pt x="233216" y="1808606"/>
                    <a:pt x="0" y="1403736"/>
                    <a:pt x="0" y="904303"/>
                  </a:cubicBezTo>
                  <a:cubicBezTo>
                    <a:pt x="0" y="404870"/>
                    <a:pt x="233216" y="0"/>
                    <a:pt x="520902" y="0"/>
                  </a:cubicBezTo>
                  <a:cubicBezTo>
                    <a:pt x="808589" y="0"/>
                    <a:pt x="1041805" y="404870"/>
                    <a:pt x="1041805" y="90430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8" name="Google Shape;4248;p38"/>
            <p:cNvSpPr/>
            <p:nvPr/>
          </p:nvSpPr>
          <p:spPr>
            <a:xfrm>
              <a:off x="2779183" y="1414991"/>
              <a:ext cx="1401428" cy="1812826"/>
            </a:xfrm>
            <a:custGeom>
              <a:avLst/>
              <a:gdLst/>
              <a:ahLst/>
              <a:cxnLst/>
              <a:rect l="l" t="t" r="r" b="b"/>
              <a:pathLst>
                <a:path w="1401428" h="1812826" extrusionOk="0">
                  <a:moveTo>
                    <a:pt x="700714" y="1717343"/>
                  </a:moveTo>
                  <a:cubicBezTo>
                    <a:pt x="314480" y="1493695"/>
                    <a:pt x="0" y="948104"/>
                    <a:pt x="0" y="500905"/>
                  </a:cubicBezTo>
                  <a:cubicBezTo>
                    <a:pt x="0" y="53706"/>
                    <a:pt x="314385" y="-127745"/>
                    <a:pt x="700714" y="95521"/>
                  </a:cubicBezTo>
                  <a:cubicBezTo>
                    <a:pt x="1087043" y="318787"/>
                    <a:pt x="1401428" y="864760"/>
                    <a:pt x="1401428" y="1311863"/>
                  </a:cubicBezTo>
                  <a:cubicBezTo>
                    <a:pt x="1401428" y="1758967"/>
                    <a:pt x="1087138" y="1940609"/>
                    <a:pt x="700714" y="1717343"/>
                  </a:cubicBezTo>
                  <a:close/>
                  <a:moveTo>
                    <a:pt x="700714" y="240967"/>
                  </a:moveTo>
                  <a:cubicBezTo>
                    <a:pt x="383573" y="57421"/>
                    <a:pt x="125450" y="206678"/>
                    <a:pt x="125450" y="573771"/>
                  </a:cubicBezTo>
                  <a:cubicBezTo>
                    <a:pt x="125450" y="940864"/>
                    <a:pt x="383573" y="1388920"/>
                    <a:pt x="700714" y="1572467"/>
                  </a:cubicBezTo>
                  <a:cubicBezTo>
                    <a:pt x="1017855" y="1756014"/>
                    <a:pt x="1276073" y="1606662"/>
                    <a:pt x="1276073" y="1239568"/>
                  </a:cubicBezTo>
                  <a:cubicBezTo>
                    <a:pt x="1276073" y="872475"/>
                    <a:pt x="1017760" y="424229"/>
                    <a:pt x="700714" y="24068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9" name="Google Shape;4249;p38"/>
            <p:cNvSpPr/>
            <p:nvPr/>
          </p:nvSpPr>
          <p:spPr>
            <a:xfrm>
              <a:off x="3046144" y="1759790"/>
              <a:ext cx="868170" cy="1123263"/>
            </a:xfrm>
            <a:custGeom>
              <a:avLst/>
              <a:gdLst/>
              <a:ahLst/>
              <a:cxnLst/>
              <a:rect l="l" t="t" r="r" b="b"/>
              <a:pathLst>
                <a:path w="868170" h="1123263" extrusionOk="0">
                  <a:moveTo>
                    <a:pt x="433753" y="1063934"/>
                  </a:moveTo>
                  <a:cubicBezTo>
                    <a:pt x="194447" y="925440"/>
                    <a:pt x="0" y="587398"/>
                    <a:pt x="0" y="310411"/>
                  </a:cubicBezTo>
                  <a:cubicBezTo>
                    <a:pt x="0" y="33424"/>
                    <a:pt x="194733" y="-79257"/>
                    <a:pt x="434038" y="59237"/>
                  </a:cubicBezTo>
                  <a:cubicBezTo>
                    <a:pt x="673343" y="197730"/>
                    <a:pt x="868171" y="535487"/>
                    <a:pt x="868171" y="812759"/>
                  </a:cubicBezTo>
                  <a:cubicBezTo>
                    <a:pt x="868171" y="1090032"/>
                    <a:pt x="673153" y="1202523"/>
                    <a:pt x="433753" y="1063934"/>
                  </a:cubicBezTo>
                  <a:close/>
                  <a:moveTo>
                    <a:pt x="433753" y="204398"/>
                  </a:moveTo>
                  <a:cubicBezTo>
                    <a:pt x="263540" y="105909"/>
                    <a:pt x="125070" y="186015"/>
                    <a:pt x="125070" y="382992"/>
                  </a:cubicBezTo>
                  <a:cubicBezTo>
                    <a:pt x="125070" y="579969"/>
                    <a:pt x="263540" y="820380"/>
                    <a:pt x="433753" y="918868"/>
                  </a:cubicBezTo>
                  <a:cubicBezTo>
                    <a:pt x="603966" y="1017356"/>
                    <a:pt x="742436" y="937156"/>
                    <a:pt x="742436" y="740179"/>
                  </a:cubicBezTo>
                  <a:cubicBezTo>
                    <a:pt x="742436" y="543202"/>
                    <a:pt x="603966" y="302886"/>
                    <a:pt x="433753" y="20439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0" name="Google Shape;4250;p38"/>
            <p:cNvSpPr/>
            <p:nvPr/>
          </p:nvSpPr>
          <p:spPr>
            <a:xfrm>
              <a:off x="3308258" y="2099261"/>
              <a:ext cx="343371" cy="444102"/>
            </a:xfrm>
            <a:custGeom>
              <a:avLst/>
              <a:gdLst/>
              <a:ahLst/>
              <a:cxnLst/>
              <a:rect l="l" t="t" r="r" b="b"/>
              <a:pathLst>
                <a:path w="343371" h="444102" extrusionOk="0">
                  <a:moveTo>
                    <a:pt x="171638" y="420806"/>
                  </a:moveTo>
                  <a:cubicBezTo>
                    <a:pt x="76600" y="366037"/>
                    <a:pt x="0" y="232306"/>
                    <a:pt x="0" y="122768"/>
                  </a:cubicBezTo>
                  <a:cubicBezTo>
                    <a:pt x="0" y="13231"/>
                    <a:pt x="76981" y="-31346"/>
                    <a:pt x="171638" y="23423"/>
                  </a:cubicBezTo>
                  <a:cubicBezTo>
                    <a:pt x="266296" y="78191"/>
                    <a:pt x="343372" y="211922"/>
                    <a:pt x="343372" y="321460"/>
                  </a:cubicBezTo>
                  <a:cubicBezTo>
                    <a:pt x="343372" y="430997"/>
                    <a:pt x="266391" y="475289"/>
                    <a:pt x="171638" y="420806"/>
                  </a:cubicBezTo>
                  <a:close/>
                  <a:moveTo>
                    <a:pt x="171638" y="168584"/>
                  </a:moveTo>
                  <a:cubicBezTo>
                    <a:pt x="146168" y="153820"/>
                    <a:pt x="125355" y="165821"/>
                    <a:pt x="125355" y="195349"/>
                  </a:cubicBezTo>
                  <a:cubicBezTo>
                    <a:pt x="127170" y="227962"/>
                    <a:pt x="144353" y="257776"/>
                    <a:pt x="171638" y="275644"/>
                  </a:cubicBezTo>
                  <a:cubicBezTo>
                    <a:pt x="197204" y="290408"/>
                    <a:pt x="217922" y="278407"/>
                    <a:pt x="217922" y="248879"/>
                  </a:cubicBezTo>
                  <a:cubicBezTo>
                    <a:pt x="216145" y="216247"/>
                    <a:pt x="198952" y="186424"/>
                    <a:pt x="171638" y="1685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1" name="Google Shape;4251;p38"/>
            <p:cNvSpPr/>
            <p:nvPr/>
          </p:nvSpPr>
          <p:spPr>
            <a:xfrm>
              <a:off x="2221786" y="2914306"/>
              <a:ext cx="208703" cy="88772"/>
            </a:xfrm>
            <a:custGeom>
              <a:avLst/>
              <a:gdLst/>
              <a:ahLst/>
              <a:cxnLst/>
              <a:rect l="l" t="t" r="r" b="b"/>
              <a:pathLst>
                <a:path w="208703" h="88772" extrusionOk="0">
                  <a:moveTo>
                    <a:pt x="64246" y="87916"/>
                  </a:moveTo>
                  <a:lnTo>
                    <a:pt x="0" y="88773"/>
                  </a:lnTo>
                  <a:lnTo>
                    <a:pt x="208703" y="0"/>
                  </a:lnTo>
                  <a:lnTo>
                    <a:pt x="87720" y="75342"/>
                  </a:lnTo>
                  <a:lnTo>
                    <a:pt x="64246" y="87916"/>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2" name="Google Shape;4252;p38"/>
            <p:cNvSpPr/>
            <p:nvPr/>
          </p:nvSpPr>
          <p:spPr>
            <a:xfrm rot="-1801764">
              <a:off x="2288993" y="2988576"/>
              <a:ext cx="26776" cy="46440"/>
            </a:xfrm>
            <a:custGeom>
              <a:avLst/>
              <a:gdLst/>
              <a:ahLst/>
              <a:cxnLst/>
              <a:rect l="l" t="t" r="r" b="b"/>
              <a:pathLst>
                <a:path w="26800" h="46481" extrusionOk="0">
                  <a:moveTo>
                    <a:pt x="26801" y="23241"/>
                  </a:moveTo>
                  <a:cubicBezTo>
                    <a:pt x="26801" y="36076"/>
                    <a:pt x="20801" y="46482"/>
                    <a:pt x="13400" y="46482"/>
                  </a:cubicBezTo>
                  <a:cubicBezTo>
                    <a:pt x="6000" y="46482"/>
                    <a:pt x="0" y="36076"/>
                    <a:pt x="0" y="23241"/>
                  </a:cubicBezTo>
                  <a:cubicBezTo>
                    <a:pt x="0" y="10405"/>
                    <a:pt x="6000"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3" name="Google Shape;4253;p38"/>
            <p:cNvSpPr/>
            <p:nvPr/>
          </p:nvSpPr>
          <p:spPr>
            <a:xfrm rot="-1801764">
              <a:off x="3469496" y="2304051"/>
              <a:ext cx="26776" cy="46440"/>
            </a:xfrm>
            <a:custGeom>
              <a:avLst/>
              <a:gdLst/>
              <a:ahLst/>
              <a:cxnLst/>
              <a:rect l="l" t="t" r="r" b="b"/>
              <a:pathLst>
                <a:path w="26800" h="46481" extrusionOk="0">
                  <a:moveTo>
                    <a:pt x="26801" y="23241"/>
                  </a:moveTo>
                  <a:cubicBezTo>
                    <a:pt x="26801" y="36077"/>
                    <a:pt x="20801" y="46482"/>
                    <a:pt x="13400" y="46482"/>
                  </a:cubicBezTo>
                  <a:cubicBezTo>
                    <a:pt x="5999" y="46482"/>
                    <a:pt x="0" y="36077"/>
                    <a:pt x="0" y="23241"/>
                  </a:cubicBezTo>
                  <a:cubicBezTo>
                    <a:pt x="0" y="10405"/>
                    <a:pt x="5999"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4" name="Google Shape;4254;p38"/>
            <p:cNvSpPr/>
            <p:nvPr/>
          </p:nvSpPr>
          <p:spPr>
            <a:xfrm>
              <a:off x="2314638" y="2924117"/>
              <a:ext cx="167836" cy="171354"/>
            </a:xfrm>
            <a:custGeom>
              <a:avLst/>
              <a:gdLst/>
              <a:ahLst/>
              <a:cxnLst/>
              <a:rect l="l" t="t" r="r" b="b"/>
              <a:pathLst>
                <a:path w="167836" h="171354" extrusionOk="0">
                  <a:moveTo>
                    <a:pt x="15301" y="171355"/>
                  </a:moveTo>
                  <a:lnTo>
                    <a:pt x="0" y="107251"/>
                  </a:lnTo>
                  <a:lnTo>
                    <a:pt x="167837" y="0"/>
                  </a:lnTo>
                  <a:lnTo>
                    <a:pt x="160519" y="15145"/>
                  </a:lnTo>
                  <a:lnTo>
                    <a:pt x="15301" y="171355"/>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5" name="Google Shape;4255;p38"/>
            <p:cNvSpPr/>
            <p:nvPr/>
          </p:nvSpPr>
          <p:spPr>
            <a:xfrm>
              <a:off x="2290498" y="2306802"/>
              <a:ext cx="1203749" cy="724947"/>
            </a:xfrm>
            <a:custGeom>
              <a:avLst/>
              <a:gdLst/>
              <a:ahLst/>
              <a:cxnLst/>
              <a:rect l="l" t="t" r="r" b="b"/>
              <a:pathLst>
                <a:path w="1203749" h="724947" extrusionOk="0">
                  <a:moveTo>
                    <a:pt x="23855" y="724948"/>
                  </a:moveTo>
                  <a:cubicBezTo>
                    <a:pt x="25280" y="723709"/>
                    <a:pt x="1203750" y="40958"/>
                    <a:pt x="1203750" y="40958"/>
                  </a:cubicBezTo>
                  <a:lnTo>
                    <a:pt x="1182081" y="0"/>
                  </a:lnTo>
                  <a:lnTo>
                    <a:pt x="0" y="685800"/>
                  </a:ln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56" name="Google Shape;4256;p38"/>
          <p:cNvGrpSpPr/>
          <p:nvPr/>
        </p:nvGrpSpPr>
        <p:grpSpPr>
          <a:xfrm>
            <a:off x="7353972" y="2937150"/>
            <a:ext cx="1412160" cy="1611152"/>
            <a:chOff x="2602525" y="317054"/>
            <a:chExt cx="4174283" cy="4762495"/>
          </a:xfrm>
        </p:grpSpPr>
        <p:sp>
          <p:nvSpPr>
            <p:cNvPr id="4257" name="Google Shape;4257;p38"/>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8" name="Google Shape;4258;p38"/>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9" name="Google Shape;4259;p38"/>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0" name="Google Shape;4260;p38"/>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1" name="Google Shape;4261;p38"/>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2" name="Google Shape;4262;p38"/>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3" name="Google Shape;4263;p38"/>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4" name="Google Shape;4264;p38"/>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5" name="Google Shape;4265;p38"/>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6" name="Google Shape;4266;p38"/>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7" name="Google Shape;4267;p38"/>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8" name="Google Shape;4268;p38"/>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9" name="Google Shape;4269;p38"/>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0" name="Google Shape;4270;p38"/>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1" name="Google Shape;4271;p38"/>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2" name="Google Shape;4272;p38"/>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3" name="Google Shape;4273;p38"/>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4" name="Google Shape;4274;p38"/>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5" name="Google Shape;4275;p38"/>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6" name="Google Shape;4276;p38"/>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7" name="Google Shape;4277;p38"/>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8" name="Google Shape;4278;p38"/>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9" name="Google Shape;4279;p38"/>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0" name="Google Shape;4280;p38"/>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1" name="Google Shape;4281;p38"/>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2" name="Google Shape;4282;p38"/>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3" name="Google Shape;4283;p38"/>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4" name="Google Shape;4284;p38"/>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5" name="Google Shape;4285;p38"/>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6" name="Google Shape;4286;p38"/>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7" name="Google Shape;4287;p38"/>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8" name="Google Shape;4288;p38"/>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9" name="Google Shape;4289;p38"/>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0" name="Google Shape;4290;p38"/>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1" name="Google Shape;4291;p38"/>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2" name="Google Shape;4292;p38"/>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3" name="Google Shape;4293;p38"/>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4" name="Google Shape;4294;p38"/>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5" name="Google Shape;4295;p38"/>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6" name="Google Shape;4296;p38"/>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7" name="Google Shape;4297;p38"/>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8" name="Google Shape;4298;p38"/>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9" name="Google Shape;4299;p38"/>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0" name="Google Shape;4300;p38"/>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1" name="Google Shape;4301;p38"/>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2" name="Google Shape;4302;p38"/>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3" name="Google Shape;4303;p38"/>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4" name="Google Shape;4304;p38"/>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5" name="Google Shape;4305;p38"/>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6" name="Google Shape;4306;p38"/>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7" name="Google Shape;4307;p38"/>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8" name="Google Shape;4308;p38"/>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9" name="Google Shape;4309;p38"/>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0" name="Google Shape;4310;p38"/>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1" name="Google Shape;4311;p38"/>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2" name="Google Shape;4312;p38"/>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3" name="Google Shape;4313;p38"/>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14" name="Google Shape;4314;p38"/>
            <p:cNvGrpSpPr/>
            <p:nvPr/>
          </p:nvGrpSpPr>
          <p:grpSpPr>
            <a:xfrm>
              <a:off x="2941619" y="3895613"/>
              <a:ext cx="483621" cy="510995"/>
              <a:chOff x="4345944" y="4626313"/>
              <a:chExt cx="483621" cy="510995"/>
            </a:xfrm>
          </p:grpSpPr>
          <p:grpSp>
            <p:nvGrpSpPr>
              <p:cNvPr id="4315" name="Google Shape;4315;p38"/>
              <p:cNvGrpSpPr/>
              <p:nvPr/>
            </p:nvGrpSpPr>
            <p:grpSpPr>
              <a:xfrm>
                <a:off x="4345944" y="4852987"/>
                <a:ext cx="474200" cy="284321"/>
                <a:chOff x="4345944" y="4852987"/>
                <a:chExt cx="474200" cy="284321"/>
              </a:xfrm>
            </p:grpSpPr>
            <p:sp>
              <p:nvSpPr>
                <p:cNvPr id="4316" name="Google Shape;4316;p38"/>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7" name="Google Shape;4317;p38"/>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8" name="Google Shape;4318;p38"/>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19" name="Google Shape;4319;p38"/>
                <p:cNvGrpSpPr/>
                <p:nvPr/>
              </p:nvGrpSpPr>
              <p:grpSpPr>
                <a:xfrm>
                  <a:off x="4457040" y="4985575"/>
                  <a:ext cx="133724" cy="77247"/>
                  <a:chOff x="4457040" y="4985575"/>
                  <a:chExt cx="133724" cy="77247"/>
                </a:xfrm>
              </p:grpSpPr>
              <p:sp>
                <p:nvSpPr>
                  <p:cNvPr id="4320" name="Google Shape;4320;p38"/>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1" name="Google Shape;4321;p38"/>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22" name="Google Shape;4322;p38"/>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3" name="Google Shape;4323;p38"/>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4" name="Google Shape;4324;p38"/>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5" name="Google Shape;4325;p38"/>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6" name="Google Shape;4326;p38"/>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7" name="Google Shape;4327;p38"/>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8" name="Google Shape;4328;p38"/>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9" name="Google Shape;4329;p38"/>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0" name="Google Shape;4330;p38"/>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1" name="Google Shape;4331;p38"/>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2" name="Google Shape;4332;p38"/>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3" name="Google Shape;4333;p38"/>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4" name="Google Shape;4334;p38"/>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5" name="Google Shape;4335;p38"/>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6" name="Google Shape;4336;p38"/>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7" name="Google Shape;4337;p38"/>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8" name="Google Shape;4338;p38"/>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9" name="Google Shape;4339;p38"/>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0" name="Google Shape;4340;p38"/>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1" name="Google Shape;4341;p38"/>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2" name="Google Shape;4342;p38"/>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3" name="Google Shape;4343;p38"/>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4" name="Google Shape;4344;p38"/>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5" name="Google Shape;4345;p38"/>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6" name="Google Shape;4346;p38"/>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7" name="Google Shape;4347;p38"/>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8" name="Google Shape;4348;p38"/>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9" name="Google Shape;4349;p38"/>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0" name="Google Shape;4350;p38"/>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1" name="Google Shape;4351;p38"/>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2" name="Google Shape;4352;p38"/>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3" name="Google Shape;4353;p38"/>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4" name="Google Shape;4354;p38"/>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5" name="Google Shape;4355;p38"/>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6" name="Google Shape;4356;p38"/>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7" name="Google Shape;4357;p38"/>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8" name="Google Shape;4358;p38"/>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9" name="Google Shape;4359;p38"/>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0" name="Google Shape;4360;p38"/>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1" name="Google Shape;4361;p38"/>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2" name="Google Shape;4362;p38"/>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3" name="Google Shape;4363;p38"/>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4" name="Google Shape;4364;p38"/>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5" name="Google Shape;4365;p38"/>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6" name="Google Shape;4366;p38"/>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7" name="Google Shape;4367;p38"/>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8" name="Google Shape;4368;p38"/>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9" name="Google Shape;4369;p38"/>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0" name="Google Shape;4370;p38"/>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1" name="Google Shape;4371;p38"/>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2" name="Google Shape;4372;p38"/>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3" name="Google Shape;4373;p38"/>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4" name="Google Shape;4374;p38"/>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5" name="Google Shape;4375;p38"/>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6" name="Google Shape;4376;p38"/>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7" name="Google Shape;4377;p38"/>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8" name="Google Shape;4378;p38"/>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9" name="Google Shape;4379;p38"/>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0" name="Google Shape;4380;p38"/>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1" name="Google Shape;4381;p38"/>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2" name="Google Shape;4382;p38"/>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3" name="Google Shape;4383;p38"/>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4" name="Google Shape;4384;p38"/>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5" name="Google Shape;4385;p38"/>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86" name="Google Shape;4386;p38"/>
              <p:cNvGrpSpPr/>
              <p:nvPr/>
            </p:nvGrpSpPr>
            <p:grpSpPr>
              <a:xfrm>
                <a:off x="4543079" y="4626313"/>
                <a:ext cx="286486" cy="386884"/>
                <a:chOff x="4543079" y="4626313"/>
                <a:chExt cx="286486" cy="386884"/>
              </a:xfrm>
            </p:grpSpPr>
            <p:grpSp>
              <p:nvGrpSpPr>
                <p:cNvPr id="4387" name="Google Shape;4387;p38"/>
                <p:cNvGrpSpPr/>
                <p:nvPr/>
              </p:nvGrpSpPr>
              <p:grpSpPr>
                <a:xfrm>
                  <a:off x="4543079" y="4626313"/>
                  <a:ext cx="286486" cy="386884"/>
                  <a:chOff x="4543079" y="4626313"/>
                  <a:chExt cx="286486" cy="386884"/>
                </a:xfrm>
              </p:grpSpPr>
              <p:sp>
                <p:nvSpPr>
                  <p:cNvPr id="4388" name="Google Shape;4388;p38"/>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9" name="Google Shape;4389;p38"/>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0" name="Google Shape;4390;p38"/>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1" name="Google Shape;4391;p38"/>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2" name="Google Shape;4392;p38"/>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93" name="Google Shape;4393;p38"/>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4" name="Google Shape;4394;p38"/>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5" name="Google Shape;4395;p38"/>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396" name="Google Shape;4396;p38"/>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7" name="Google Shape;4397;p38"/>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8" name="Google Shape;4398;p38"/>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9" name="Google Shape;4399;p38"/>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0" name="Google Shape;4400;p38"/>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1" name="Google Shape;4401;p38"/>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02" name="Google Shape;4402;p38"/>
          <p:cNvSpPr txBox="1">
            <a:spLocks noGrp="1"/>
          </p:cNvSpPr>
          <p:nvPr>
            <p:ph type="title"/>
          </p:nvPr>
        </p:nvSpPr>
        <p:spPr>
          <a:xfrm>
            <a:off x="381000" y="624650"/>
            <a:ext cx="1562100" cy="468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400"/>
              <a:t>Extra resources</a:t>
            </a:r>
            <a:endParaRPr sz="2400"/>
          </a:p>
        </p:txBody>
      </p:sp>
      <p:sp>
        <p:nvSpPr>
          <p:cNvPr id="4403" name="Google Shape;4403;p38"/>
          <p:cNvSpPr txBox="1"/>
          <p:nvPr/>
        </p:nvSpPr>
        <p:spPr>
          <a:xfrm>
            <a:off x="381000" y="1466850"/>
            <a:ext cx="1782600" cy="30576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200">
                <a:latin typeface="Barlow Light"/>
                <a:ea typeface="Barlow Light"/>
                <a:cs typeface="Barlow Light"/>
                <a:sym typeface="Barlow Light"/>
              </a:rPr>
              <a:t>Illustrations created by </a:t>
            </a:r>
            <a:r>
              <a:rPr lang="en" sz="1200" u="sng">
                <a:solidFill>
                  <a:schemeClr val="hlink"/>
                </a:solidFill>
                <a:latin typeface="Barlow Light"/>
                <a:ea typeface="Barlow Light"/>
                <a:cs typeface="Barlow Light"/>
                <a:sym typeface="Barlow Light"/>
                <a:hlinkClick r:id="rId3"/>
              </a:rPr>
              <a:t>Sergei Tikhonov</a:t>
            </a:r>
            <a:r>
              <a:rPr lang="en" sz="1200">
                <a:latin typeface="Barlow Light"/>
                <a:ea typeface="Barlow Light"/>
                <a:cs typeface="Barlow Light"/>
                <a:sym typeface="Barlow Light"/>
              </a:rPr>
              <a:t>.</a:t>
            </a:r>
            <a:endParaRPr sz="1200">
              <a:latin typeface="Barlow Light"/>
              <a:ea typeface="Barlow Light"/>
              <a:cs typeface="Barlow Light"/>
              <a:sym typeface="Barlow Light"/>
            </a:endParaRPr>
          </a:p>
          <a:p>
            <a:pPr marL="0" lvl="0" indent="0" algn="l" rtl="0">
              <a:spcBef>
                <a:spcPts val="1000"/>
              </a:spcBef>
              <a:spcAft>
                <a:spcPts val="0"/>
              </a:spcAft>
              <a:buNone/>
            </a:pPr>
            <a:r>
              <a:rPr lang="en" sz="1200">
                <a:latin typeface="Barlow Light"/>
                <a:ea typeface="Barlow Light"/>
                <a:cs typeface="Barlow Light"/>
                <a:sym typeface="Barlow Light"/>
              </a:rPr>
              <a:t>Free illustrations published under the MIT License. You can use them for personal and commercial projects, without the need to include attribution.</a:t>
            </a:r>
            <a:endParaRPr sz="1200">
              <a:latin typeface="Barlow Light"/>
              <a:ea typeface="Barlow Light"/>
              <a:cs typeface="Barlow Light"/>
              <a:sym typeface="Barlow Light"/>
            </a:endParaRPr>
          </a:p>
          <a:p>
            <a:pPr marL="0" lvl="0" indent="0" algn="l" rtl="0">
              <a:spcBef>
                <a:spcPts val="1000"/>
              </a:spcBef>
              <a:spcAft>
                <a:spcPts val="0"/>
              </a:spcAft>
              <a:buNone/>
            </a:pPr>
            <a:r>
              <a:rPr lang="en" sz="1200" u="sng">
                <a:solidFill>
                  <a:schemeClr val="hlink"/>
                </a:solidFill>
                <a:latin typeface="Barlow Light"/>
                <a:ea typeface="Barlow Light"/>
                <a:cs typeface="Barlow Light"/>
                <a:sym typeface="Barlow Light"/>
                <a:hlinkClick r:id="rId4"/>
              </a:rPr>
              <a:t>See license</a:t>
            </a:r>
            <a:r>
              <a:rPr lang="en" sz="1200">
                <a:latin typeface="Barlow Light"/>
                <a:ea typeface="Barlow Light"/>
                <a:cs typeface="Barlow Light"/>
                <a:sym typeface="Barlow Light"/>
              </a:rPr>
              <a:t>.</a:t>
            </a:r>
            <a:endParaRPr sz="1200">
              <a:latin typeface="Barlow Light"/>
              <a:ea typeface="Barlow Light"/>
              <a:cs typeface="Barlow Light"/>
              <a:sym typeface="Barlow Light"/>
            </a:endParaRPr>
          </a:p>
          <a:p>
            <a:pPr marL="0" lvl="0" indent="0" algn="l" rtl="0">
              <a:spcBef>
                <a:spcPts val="1000"/>
              </a:spcBef>
              <a:spcAft>
                <a:spcPts val="1000"/>
              </a:spcAft>
              <a:buNone/>
            </a:pPr>
            <a:endParaRPr sz="1200">
              <a:latin typeface="Barlow Light"/>
              <a:ea typeface="Barlow Light"/>
              <a:cs typeface="Barlow Light"/>
              <a:sym typeface="Barlow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741" name="Google Shape;15;p3">
            <a:extLst>
              <a:ext uri="{FF2B5EF4-FFF2-40B4-BE49-F238E27FC236}">
                <a16:creationId xmlns:a16="http://schemas.microsoft.com/office/drawing/2014/main" id="{1EC886FD-39C9-4E2B-A75E-D630B6894CAD}"/>
              </a:ext>
            </a:extLst>
          </p:cNvPr>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lvl="0"/>
            <a:r>
              <a:rPr lang="en-US" dirty="0"/>
              <a:t>Company Profile</a:t>
            </a:r>
          </a:p>
        </p:txBody>
      </p:sp>
      <p:sp>
        <p:nvSpPr>
          <p:cNvPr id="406" name="Google Shape;406;p15"/>
          <p:cNvSpPr txBox="1">
            <a:spLocks noGrp="1"/>
          </p:cNvSpPr>
          <p:nvPr>
            <p:ph type="subTitle" idx="1"/>
          </p:nvPr>
        </p:nvSpPr>
        <p:spPr>
          <a:xfrm>
            <a:off x="1085850" y="3287726"/>
            <a:ext cx="4676700" cy="383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Let’s start with the first set of slides</a:t>
            </a:r>
            <a:endParaRP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lt1"/>
                </a:solidFill>
                <a:latin typeface="Barlow"/>
                <a:ea typeface="Barlow"/>
                <a:cs typeface="Barlow"/>
                <a:sym typeface="Barlow"/>
              </a:rPr>
              <a:t>1</a:t>
            </a:r>
            <a:endParaRPr sz="3600" b="1">
              <a:solidFill>
                <a:schemeClr val="lt1"/>
              </a:solidFill>
              <a:latin typeface="Barlow"/>
              <a:ea typeface="Barlow"/>
              <a:cs typeface="Barlow"/>
              <a:sym typeface="Barlow"/>
            </a:endParaRPr>
          </a:p>
        </p:txBody>
      </p:sp>
      <p:grpSp>
        <p:nvGrpSpPr>
          <p:cNvPr id="111" name="Google Shape;2858;p37">
            <a:extLst>
              <a:ext uri="{FF2B5EF4-FFF2-40B4-BE49-F238E27FC236}">
                <a16:creationId xmlns:a16="http://schemas.microsoft.com/office/drawing/2014/main" id="{F6F63A77-6E53-42F9-88EA-4599FD2A75CF}"/>
              </a:ext>
            </a:extLst>
          </p:cNvPr>
          <p:cNvGrpSpPr/>
          <p:nvPr/>
        </p:nvGrpSpPr>
        <p:grpSpPr>
          <a:xfrm>
            <a:off x="5591139" y="961773"/>
            <a:ext cx="3095661" cy="3219953"/>
            <a:chOff x="2152775" y="305709"/>
            <a:chExt cx="4264823" cy="4762415"/>
          </a:xfrm>
        </p:grpSpPr>
        <p:grpSp>
          <p:nvGrpSpPr>
            <p:cNvPr id="112" name="Google Shape;2859;p37">
              <a:extLst>
                <a:ext uri="{FF2B5EF4-FFF2-40B4-BE49-F238E27FC236}">
                  <a16:creationId xmlns:a16="http://schemas.microsoft.com/office/drawing/2014/main" id="{C122C369-CF03-4898-9420-A7CADE2590EF}"/>
                </a:ext>
              </a:extLst>
            </p:cNvPr>
            <p:cNvGrpSpPr/>
            <p:nvPr/>
          </p:nvGrpSpPr>
          <p:grpSpPr>
            <a:xfrm>
              <a:off x="2593845" y="3487641"/>
              <a:ext cx="936028" cy="696373"/>
              <a:chOff x="4403470" y="4229766"/>
              <a:chExt cx="936028" cy="696373"/>
            </a:xfrm>
          </p:grpSpPr>
          <p:sp>
            <p:nvSpPr>
              <p:cNvPr id="724" name="Google Shape;2860;p37">
                <a:extLst>
                  <a:ext uri="{FF2B5EF4-FFF2-40B4-BE49-F238E27FC236}">
                    <a16:creationId xmlns:a16="http://schemas.microsoft.com/office/drawing/2014/main" id="{A43F8A13-7CBB-49C9-AA5F-71FFD0FF83D2}"/>
                  </a:ext>
                </a:extLst>
              </p:cNvPr>
              <p:cNvSpPr/>
              <p:nvPr/>
            </p:nvSpPr>
            <p:spPr>
              <a:xfrm>
                <a:off x="4403470" y="441464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2861;p37">
                <a:extLst>
                  <a:ext uri="{FF2B5EF4-FFF2-40B4-BE49-F238E27FC236}">
                    <a16:creationId xmlns:a16="http://schemas.microsoft.com/office/drawing/2014/main" id="{9651E275-BE69-46AC-AE2E-397622B11849}"/>
                  </a:ext>
                </a:extLst>
              </p:cNvPr>
              <p:cNvSpPr/>
              <p:nvPr/>
            </p:nvSpPr>
            <p:spPr>
              <a:xfrm>
                <a:off x="4455646" y="433930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2862;p37">
                <a:extLst>
                  <a:ext uri="{FF2B5EF4-FFF2-40B4-BE49-F238E27FC236}">
                    <a16:creationId xmlns:a16="http://schemas.microsoft.com/office/drawing/2014/main" id="{1BECA6D5-57E8-4C57-B786-9C4F83FEF57F}"/>
                  </a:ext>
                </a:extLst>
              </p:cNvPr>
              <p:cNvSpPr/>
              <p:nvPr/>
            </p:nvSpPr>
            <p:spPr>
              <a:xfrm>
                <a:off x="4455741" y="448246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2863;p37">
                <a:extLst>
                  <a:ext uri="{FF2B5EF4-FFF2-40B4-BE49-F238E27FC236}">
                    <a16:creationId xmlns:a16="http://schemas.microsoft.com/office/drawing/2014/main" id="{258C369C-3119-45BC-8E1D-60BBF93836BE}"/>
                  </a:ext>
                </a:extLst>
              </p:cNvPr>
              <p:cNvSpPr/>
              <p:nvPr/>
            </p:nvSpPr>
            <p:spPr>
              <a:xfrm>
                <a:off x="5272972" y="448551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2864;p37">
                <a:extLst>
                  <a:ext uri="{FF2B5EF4-FFF2-40B4-BE49-F238E27FC236}">
                    <a16:creationId xmlns:a16="http://schemas.microsoft.com/office/drawing/2014/main" id="{48323A3A-72E2-4640-8F0D-03463BB63F17}"/>
                  </a:ext>
                </a:extLst>
              </p:cNvPr>
              <p:cNvSpPr/>
              <p:nvPr/>
            </p:nvSpPr>
            <p:spPr>
              <a:xfrm>
                <a:off x="4455646" y="42297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2865;p37">
                <a:extLst>
                  <a:ext uri="{FF2B5EF4-FFF2-40B4-BE49-F238E27FC236}">
                    <a16:creationId xmlns:a16="http://schemas.microsoft.com/office/drawing/2014/main" id="{9C082EAB-A5E5-4697-ADC2-7475D19375B1}"/>
                  </a:ext>
                </a:extLst>
              </p:cNvPr>
              <p:cNvSpPr/>
              <p:nvPr/>
            </p:nvSpPr>
            <p:spPr>
              <a:xfrm>
                <a:off x="4581266" y="4299370"/>
                <a:ext cx="632693" cy="366117"/>
              </a:xfrm>
              <a:custGeom>
                <a:avLst/>
                <a:gdLst/>
                <a:ahLst/>
                <a:cxnLst/>
                <a:rect l="l" t="t" r="r" b="b"/>
                <a:pathLst>
                  <a:path w="632693" h="366117" extrusionOk="0">
                    <a:moveTo>
                      <a:pt x="632116" y="194048"/>
                    </a:moveTo>
                    <a:cubicBezTo>
                      <a:pt x="627555" y="237101"/>
                      <a:pt x="596952" y="279773"/>
                      <a:pt x="540025" y="312539"/>
                    </a:cubicBezTo>
                    <a:cubicBezTo>
                      <a:pt x="416476" y="383977"/>
                      <a:pt x="216136" y="383977"/>
                      <a:pt x="92586" y="312539"/>
                    </a:cubicBezTo>
                    <a:cubicBezTo>
                      <a:pt x="35564" y="279487"/>
                      <a:pt x="4962" y="237101"/>
                      <a:pt x="590" y="194048"/>
                    </a:cubicBezTo>
                    <a:cubicBezTo>
                      <a:pt x="-4732" y="143661"/>
                      <a:pt x="25965" y="92130"/>
                      <a:pt x="92586" y="53650"/>
                    </a:cubicBezTo>
                    <a:cubicBezTo>
                      <a:pt x="216136" y="-17883"/>
                      <a:pt x="416476" y="-17883"/>
                      <a:pt x="540025" y="53650"/>
                    </a:cubicBezTo>
                    <a:cubicBezTo>
                      <a:pt x="607121" y="92130"/>
                      <a:pt x="63734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2866;p37">
                <a:extLst>
                  <a:ext uri="{FF2B5EF4-FFF2-40B4-BE49-F238E27FC236}">
                    <a16:creationId xmlns:a16="http://schemas.microsoft.com/office/drawing/2014/main" id="{39A0110E-B5A8-4366-AC60-9FC87C817045}"/>
                  </a:ext>
                </a:extLst>
              </p:cNvPr>
              <p:cNvSpPr/>
              <p:nvPr/>
            </p:nvSpPr>
            <p:spPr>
              <a:xfrm>
                <a:off x="4581856" y="4321278"/>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2867;p37">
                <a:extLst>
                  <a:ext uri="{FF2B5EF4-FFF2-40B4-BE49-F238E27FC236}">
                    <a16:creationId xmlns:a16="http://schemas.microsoft.com/office/drawing/2014/main" id="{9AAEC69B-F688-4D67-B90B-B55F77460412}"/>
                  </a:ext>
                </a:extLst>
              </p:cNvPr>
              <p:cNvSpPr/>
              <p:nvPr/>
            </p:nvSpPr>
            <p:spPr>
              <a:xfrm>
                <a:off x="4743040" y="4404074"/>
                <a:ext cx="295357" cy="184784"/>
              </a:xfrm>
              <a:custGeom>
                <a:avLst/>
                <a:gdLst/>
                <a:ahLst/>
                <a:cxnLst/>
                <a:rect l="l" t="t" r="r" b="b"/>
                <a:pathLst>
                  <a:path w="295357" h="184784" extrusionOk="0">
                    <a:moveTo>
                      <a:pt x="149875" y="29432"/>
                    </a:moveTo>
                    <a:cubicBezTo>
                      <a:pt x="145990" y="29423"/>
                      <a:pt x="142111" y="29737"/>
                      <a:pt x="138280" y="30385"/>
                    </a:cubicBezTo>
                    <a:cubicBezTo>
                      <a:pt x="133053" y="31147"/>
                      <a:pt x="127256" y="32195"/>
                      <a:pt x="120793" y="33528"/>
                    </a:cubicBezTo>
                    <a:cubicBezTo>
                      <a:pt x="114331" y="34862"/>
                      <a:pt x="107678" y="36576"/>
                      <a:pt x="100645" y="38671"/>
                    </a:cubicBezTo>
                    <a:cubicBezTo>
                      <a:pt x="93878" y="40719"/>
                      <a:pt x="87271" y="43272"/>
                      <a:pt x="80877" y="46292"/>
                    </a:cubicBezTo>
                    <a:lnTo>
                      <a:pt x="131722" y="75629"/>
                    </a:lnTo>
                    <a:lnTo>
                      <a:pt x="141226" y="72390"/>
                    </a:lnTo>
                    <a:cubicBezTo>
                      <a:pt x="154151" y="68104"/>
                      <a:pt x="166316" y="64484"/>
                      <a:pt x="177816" y="61436"/>
                    </a:cubicBezTo>
                    <a:cubicBezTo>
                      <a:pt x="188584" y="58598"/>
                      <a:pt x="199589" y="56779"/>
                      <a:pt x="210699" y="56007"/>
                    </a:cubicBezTo>
                    <a:cubicBezTo>
                      <a:pt x="220849" y="55397"/>
                      <a:pt x="231037" y="56102"/>
                      <a:pt x="241016" y="58103"/>
                    </a:cubicBezTo>
                    <a:cubicBezTo>
                      <a:pt x="251062" y="60293"/>
                      <a:pt x="260689" y="64084"/>
                      <a:pt x="269527" y="69342"/>
                    </a:cubicBezTo>
                    <a:cubicBezTo>
                      <a:pt x="278299" y="73743"/>
                      <a:pt x="285826" y="80296"/>
                      <a:pt x="291386" y="88392"/>
                    </a:cubicBezTo>
                    <a:cubicBezTo>
                      <a:pt x="295112" y="94317"/>
                      <a:pt x="296281" y="101498"/>
                      <a:pt x="294617" y="108299"/>
                    </a:cubicBezTo>
                    <a:cubicBezTo>
                      <a:pt x="292460" y="115776"/>
                      <a:pt x="288364" y="122549"/>
                      <a:pt x="282738" y="127921"/>
                    </a:cubicBezTo>
                    <a:cubicBezTo>
                      <a:pt x="275762" y="134922"/>
                      <a:pt x="267978" y="141065"/>
                      <a:pt x="259548" y="146209"/>
                    </a:cubicBezTo>
                    <a:lnTo>
                      <a:pt x="291861" y="165259"/>
                    </a:lnTo>
                    <a:lnTo>
                      <a:pt x="274279" y="175451"/>
                    </a:lnTo>
                    <a:lnTo>
                      <a:pt x="241681" y="156401"/>
                    </a:lnTo>
                    <a:cubicBezTo>
                      <a:pt x="226162" y="164068"/>
                      <a:pt x="209929" y="170193"/>
                      <a:pt x="193212" y="174688"/>
                    </a:cubicBezTo>
                    <a:cubicBezTo>
                      <a:pt x="175734" y="179604"/>
                      <a:pt x="157863" y="182975"/>
                      <a:pt x="139801" y="184785"/>
                    </a:cubicBezTo>
                    <a:lnTo>
                      <a:pt x="122219" y="154305"/>
                    </a:lnTo>
                    <a:cubicBezTo>
                      <a:pt x="126957" y="154276"/>
                      <a:pt x="131688" y="153924"/>
                      <a:pt x="136379" y="153257"/>
                    </a:cubicBezTo>
                    <a:cubicBezTo>
                      <a:pt x="142842" y="152495"/>
                      <a:pt x="149875" y="151257"/>
                      <a:pt x="157763" y="149638"/>
                    </a:cubicBezTo>
                    <a:cubicBezTo>
                      <a:pt x="165651" y="148019"/>
                      <a:pt x="173824" y="145733"/>
                      <a:pt x="182568" y="143256"/>
                    </a:cubicBezTo>
                    <a:cubicBezTo>
                      <a:pt x="191055" y="140684"/>
                      <a:pt x="199342" y="137503"/>
                      <a:pt x="207373" y="133731"/>
                    </a:cubicBezTo>
                    <a:lnTo>
                      <a:pt x="156812" y="104489"/>
                    </a:lnTo>
                    <a:cubicBezTo>
                      <a:pt x="154722" y="105346"/>
                      <a:pt x="152536" y="106109"/>
                      <a:pt x="150255" y="106871"/>
                    </a:cubicBezTo>
                    <a:lnTo>
                      <a:pt x="143317" y="108966"/>
                    </a:lnTo>
                    <a:cubicBezTo>
                      <a:pt x="130582" y="113157"/>
                      <a:pt x="118987" y="116396"/>
                      <a:pt x="108343" y="118491"/>
                    </a:cubicBezTo>
                    <a:cubicBezTo>
                      <a:pt x="98576" y="120768"/>
                      <a:pt x="88616" y="122101"/>
                      <a:pt x="78596" y="122492"/>
                    </a:cubicBezTo>
                    <a:cubicBezTo>
                      <a:pt x="69750" y="122854"/>
                      <a:pt x="60896" y="122015"/>
                      <a:pt x="52271" y="120015"/>
                    </a:cubicBezTo>
                    <a:cubicBezTo>
                      <a:pt x="43727" y="118091"/>
                      <a:pt x="35524" y="114881"/>
                      <a:pt x="27941" y="110490"/>
                    </a:cubicBezTo>
                    <a:cubicBezTo>
                      <a:pt x="19600" y="106099"/>
                      <a:pt x="12355" y="99889"/>
                      <a:pt x="6748" y="92297"/>
                    </a:cubicBezTo>
                    <a:cubicBezTo>
                      <a:pt x="2686" y="86592"/>
                      <a:pt x="675" y="79677"/>
                      <a:pt x="1045" y="72676"/>
                    </a:cubicBezTo>
                    <a:cubicBezTo>
                      <a:pt x="1772" y="65380"/>
                      <a:pt x="4687" y="58464"/>
                      <a:pt x="9409" y="52864"/>
                    </a:cubicBezTo>
                    <a:cubicBezTo>
                      <a:pt x="15218" y="45482"/>
                      <a:pt x="22145" y="39053"/>
                      <a:pt x="29937" y="33814"/>
                    </a:cubicBezTo>
                    <a:lnTo>
                      <a:pt x="0" y="16478"/>
                    </a:lnTo>
                    <a:lnTo>
                      <a:pt x="17677" y="6858"/>
                    </a:lnTo>
                    <a:lnTo>
                      <a:pt x="47424" y="24003"/>
                    </a:lnTo>
                    <a:cubicBezTo>
                      <a:pt x="61333" y="17050"/>
                      <a:pt x="75962" y="11659"/>
                      <a:pt x="91046" y="7906"/>
                    </a:cubicBezTo>
                    <a:cubicBezTo>
                      <a:pt x="105358" y="4277"/>
                      <a:pt x="119901" y="1629"/>
                      <a:pt x="134574" y="0"/>
                    </a:cubicBezTo>
                    <a:close/>
                    <a:moveTo>
                      <a:pt x="63485" y="82772"/>
                    </a:moveTo>
                    <a:cubicBezTo>
                      <a:pt x="70153" y="86639"/>
                      <a:pt x="77868" y="88306"/>
                      <a:pt x="85534" y="87535"/>
                    </a:cubicBezTo>
                    <a:cubicBezTo>
                      <a:pt x="95850" y="86363"/>
                      <a:pt x="106013" y="84096"/>
                      <a:pt x="115851" y="80772"/>
                    </a:cubicBezTo>
                    <a:lnTo>
                      <a:pt x="68332" y="53245"/>
                    </a:lnTo>
                    <a:cubicBezTo>
                      <a:pt x="50845" y="64675"/>
                      <a:pt x="49230" y="74514"/>
                      <a:pt x="63485" y="82772"/>
                    </a:cubicBezTo>
                    <a:close/>
                    <a:moveTo>
                      <a:pt x="230372" y="96774"/>
                    </a:moveTo>
                    <a:cubicBezTo>
                      <a:pt x="223130" y="92793"/>
                      <a:pt x="214786" y="91288"/>
                      <a:pt x="206612" y="92488"/>
                    </a:cubicBezTo>
                    <a:cubicBezTo>
                      <a:pt x="195331" y="93945"/>
                      <a:pt x="184202" y="96403"/>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2868;p37">
                <a:extLst>
                  <a:ext uri="{FF2B5EF4-FFF2-40B4-BE49-F238E27FC236}">
                    <a16:creationId xmlns:a16="http://schemas.microsoft.com/office/drawing/2014/main" id="{E754131C-5486-4D54-8CC9-6A521AC6BEE0}"/>
                  </a:ext>
                </a:extLst>
              </p:cNvPr>
              <p:cNvSpPr/>
              <p:nvPr/>
            </p:nvSpPr>
            <p:spPr>
              <a:xfrm>
                <a:off x="4865259" y="4541234"/>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2869;p37">
                <a:extLst>
                  <a:ext uri="{FF2B5EF4-FFF2-40B4-BE49-F238E27FC236}">
                    <a16:creationId xmlns:a16="http://schemas.microsoft.com/office/drawing/2014/main" id="{F293C0B0-0BBA-412F-9291-68AC880CD93C}"/>
                  </a:ext>
                </a:extLst>
              </p:cNvPr>
              <p:cNvSpPr/>
              <p:nvPr/>
            </p:nvSpPr>
            <p:spPr>
              <a:xfrm>
                <a:off x="4992800" y="4552092"/>
                <a:ext cx="42006" cy="19716"/>
              </a:xfrm>
              <a:custGeom>
                <a:avLst/>
                <a:gdLst/>
                <a:ahLst/>
                <a:cxnLst/>
                <a:rect l="l" t="t" r="r" b="b"/>
                <a:pathLst>
                  <a:path w="42006" h="19716" extrusionOk="0">
                    <a:moveTo>
                      <a:pt x="42007" y="17240"/>
                    </a:moveTo>
                    <a:lnTo>
                      <a:pt x="42007" y="0"/>
                    </a:lnTo>
                    <a:lnTo>
                      <a:pt x="0" y="3238"/>
                    </a:lnTo>
                    <a:lnTo>
                      <a:pt x="24045" y="19717"/>
                    </a:lnTo>
                    <a:lnTo>
                      <a:pt x="42007"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2870;p37">
                <a:extLst>
                  <a:ext uri="{FF2B5EF4-FFF2-40B4-BE49-F238E27FC236}">
                    <a16:creationId xmlns:a16="http://schemas.microsoft.com/office/drawing/2014/main" id="{76C9FA77-FAA5-4884-82FC-02F39DA1D624}"/>
                  </a:ext>
                </a:extLst>
              </p:cNvPr>
              <p:cNvSpPr/>
              <p:nvPr/>
            </p:nvSpPr>
            <p:spPr>
              <a:xfrm>
                <a:off x="5006866" y="448894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2871;p37">
                <a:extLst>
                  <a:ext uri="{FF2B5EF4-FFF2-40B4-BE49-F238E27FC236}">
                    <a16:creationId xmlns:a16="http://schemas.microsoft.com/office/drawing/2014/main" id="{92247A53-B405-4A7A-8774-B0E585CD76C2}"/>
                  </a:ext>
                </a:extLst>
              </p:cNvPr>
              <p:cNvSpPr/>
              <p:nvPr/>
            </p:nvSpPr>
            <p:spPr>
              <a:xfrm>
                <a:off x="4908026" y="44953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2872;p37">
                <a:extLst>
                  <a:ext uri="{FF2B5EF4-FFF2-40B4-BE49-F238E27FC236}">
                    <a16:creationId xmlns:a16="http://schemas.microsoft.com/office/drawing/2014/main" id="{149B1876-2E3F-48C5-B364-3DBB9CCA955C}"/>
                  </a:ext>
                </a:extLst>
              </p:cNvPr>
              <p:cNvSpPr/>
              <p:nvPr/>
            </p:nvSpPr>
            <p:spPr>
              <a:xfrm>
                <a:off x="4811468" y="4440078"/>
                <a:ext cx="58923" cy="38957"/>
              </a:xfrm>
              <a:custGeom>
                <a:avLst/>
                <a:gdLst/>
                <a:ahLst/>
                <a:cxnLst/>
                <a:rect l="l" t="t" r="r" b="b"/>
                <a:pathLst>
                  <a:path w="58923" h="38957" extrusionOk="0">
                    <a:moveTo>
                      <a:pt x="0" y="11144"/>
                    </a:moveTo>
                    <a:lnTo>
                      <a:pt x="48945" y="38957"/>
                    </a:lnTo>
                    <a:lnTo>
                      <a:pt x="58924" y="31718"/>
                    </a:lnTo>
                    <a:cubicBezTo>
                      <a:pt x="58924" y="31718"/>
                      <a:pt x="52841" y="24670"/>
                      <a:pt x="52366" y="23908"/>
                    </a:cubicBezTo>
                    <a:cubicBezTo>
                      <a:pt x="47964" y="18878"/>
                      <a:pt x="42800" y="14573"/>
                      <a:pt x="37065" y="11144"/>
                    </a:cubicBezTo>
                    <a:cubicBezTo>
                      <a:pt x="33453"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2873;p37">
                <a:extLst>
                  <a:ext uri="{FF2B5EF4-FFF2-40B4-BE49-F238E27FC236}">
                    <a16:creationId xmlns:a16="http://schemas.microsoft.com/office/drawing/2014/main" id="{DF620359-3C9F-458B-9081-0C287CCF86DC}"/>
                  </a:ext>
                </a:extLst>
              </p:cNvPr>
              <p:cNvSpPr/>
              <p:nvPr/>
            </p:nvSpPr>
            <p:spPr>
              <a:xfrm>
                <a:off x="4865639" y="440902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2874;p37">
                <a:extLst>
                  <a:ext uri="{FF2B5EF4-FFF2-40B4-BE49-F238E27FC236}">
                    <a16:creationId xmlns:a16="http://schemas.microsoft.com/office/drawing/2014/main" id="{D04A99D7-EB63-4C6F-8545-3AF7312A7754}"/>
                  </a:ext>
                </a:extLst>
              </p:cNvPr>
              <p:cNvSpPr/>
              <p:nvPr/>
            </p:nvSpPr>
            <p:spPr>
              <a:xfrm>
                <a:off x="4743421" y="440397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2875;p37">
                <a:extLst>
                  <a:ext uri="{FF2B5EF4-FFF2-40B4-BE49-F238E27FC236}">
                    <a16:creationId xmlns:a16="http://schemas.microsoft.com/office/drawing/2014/main" id="{F109C941-6D33-4C03-A4B6-DA026E0A78E5}"/>
                  </a:ext>
                </a:extLst>
              </p:cNvPr>
              <p:cNvSpPr/>
              <p:nvPr/>
            </p:nvSpPr>
            <p:spPr>
              <a:xfrm>
                <a:off x="4744371" y="4461509"/>
                <a:ext cx="29936" cy="30289"/>
              </a:xfrm>
              <a:custGeom>
                <a:avLst/>
                <a:gdLst/>
                <a:ahLst/>
                <a:cxnLst/>
                <a:rect l="l" t="t" r="r" b="b"/>
                <a:pathLst>
                  <a:path w="29936" h="30289" extrusionOk="0">
                    <a:moveTo>
                      <a:pt x="0" y="1790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2876;p37">
                <a:extLst>
                  <a:ext uri="{FF2B5EF4-FFF2-40B4-BE49-F238E27FC236}">
                    <a16:creationId xmlns:a16="http://schemas.microsoft.com/office/drawing/2014/main" id="{428D97DE-EAE4-42F4-8E81-B5D15F5BF22C}"/>
                  </a:ext>
                </a:extLst>
              </p:cNvPr>
              <p:cNvSpPr/>
              <p:nvPr/>
            </p:nvSpPr>
            <p:spPr>
              <a:xfrm>
                <a:off x="4743040" y="4386929"/>
                <a:ext cx="295352" cy="185070"/>
              </a:xfrm>
              <a:custGeom>
                <a:avLst/>
                <a:gdLst/>
                <a:ahLst/>
                <a:cxnLst/>
                <a:rect l="l" t="t" r="r" b="b"/>
                <a:pathLst>
                  <a:path w="295352" h="185070" extrusionOk="0">
                    <a:moveTo>
                      <a:pt x="149875" y="29432"/>
                    </a:moveTo>
                    <a:cubicBezTo>
                      <a:pt x="145994" y="29432"/>
                      <a:pt x="142119" y="29718"/>
                      <a:pt x="138280" y="30289"/>
                    </a:cubicBezTo>
                    <a:cubicBezTo>
                      <a:pt x="133053" y="31051"/>
                      <a:pt x="127256" y="32099"/>
                      <a:pt x="120793" y="33528"/>
                    </a:cubicBezTo>
                    <a:cubicBezTo>
                      <a:pt x="114331" y="34957"/>
                      <a:pt x="107678" y="36576"/>
                      <a:pt x="100645" y="38671"/>
                    </a:cubicBezTo>
                    <a:cubicBezTo>
                      <a:pt x="93881" y="40691"/>
                      <a:pt x="87274" y="43205"/>
                      <a:pt x="80877" y="46196"/>
                    </a:cubicBezTo>
                    <a:lnTo>
                      <a:pt x="131722" y="75629"/>
                    </a:lnTo>
                    <a:lnTo>
                      <a:pt x="141226" y="72390"/>
                    </a:lnTo>
                    <a:cubicBezTo>
                      <a:pt x="154151" y="68104"/>
                      <a:pt x="166316" y="64484"/>
                      <a:pt x="177816" y="61436"/>
                    </a:cubicBezTo>
                    <a:cubicBezTo>
                      <a:pt x="188574" y="58550"/>
                      <a:pt x="199589" y="56740"/>
                      <a:pt x="210699" y="56007"/>
                    </a:cubicBezTo>
                    <a:cubicBezTo>
                      <a:pt x="220849" y="55369"/>
                      <a:pt x="231037" y="56045"/>
                      <a:pt x="241016" y="58007"/>
                    </a:cubicBezTo>
                    <a:cubicBezTo>
                      <a:pt x="251052" y="60274"/>
                      <a:pt x="260670" y="64094"/>
                      <a:pt x="269527" y="69342"/>
                    </a:cubicBezTo>
                    <a:cubicBezTo>
                      <a:pt x="278328" y="73705"/>
                      <a:pt x="285855" y="80258"/>
                      <a:pt x="291386" y="88392"/>
                    </a:cubicBezTo>
                    <a:cubicBezTo>
                      <a:pt x="295112" y="94278"/>
                      <a:pt x="296271" y="101432"/>
                      <a:pt x="294617" y="108204"/>
                    </a:cubicBezTo>
                    <a:cubicBezTo>
                      <a:pt x="292508" y="115700"/>
                      <a:pt x="288402" y="122482"/>
                      <a:pt x="282738" y="127825"/>
                    </a:cubicBezTo>
                    <a:cubicBezTo>
                      <a:pt x="275762" y="134855"/>
                      <a:pt x="267978" y="141027"/>
                      <a:pt x="259548" y="146209"/>
                    </a:cubicBezTo>
                    <a:lnTo>
                      <a:pt x="291861" y="165259"/>
                    </a:lnTo>
                    <a:lnTo>
                      <a:pt x="274279" y="175546"/>
                    </a:lnTo>
                    <a:lnTo>
                      <a:pt x="241681" y="156496"/>
                    </a:lnTo>
                    <a:cubicBezTo>
                      <a:pt x="226181" y="164239"/>
                      <a:pt x="209939" y="170402"/>
                      <a:pt x="193212" y="174879"/>
                    </a:cubicBezTo>
                    <a:cubicBezTo>
                      <a:pt x="175668" y="179784"/>
                      <a:pt x="157733" y="183194"/>
                      <a:pt x="139611" y="185071"/>
                    </a:cubicBezTo>
                    <a:lnTo>
                      <a:pt x="122219" y="154305"/>
                    </a:lnTo>
                    <a:cubicBezTo>
                      <a:pt x="125355" y="154305"/>
                      <a:pt x="130107" y="154305"/>
                      <a:pt x="136379" y="153257"/>
                    </a:cubicBezTo>
                    <a:cubicBezTo>
                      <a:pt x="142652" y="152209"/>
                      <a:pt x="149875" y="151257"/>
                      <a:pt x="157763" y="149542"/>
                    </a:cubicBezTo>
                    <a:cubicBezTo>
                      <a:pt x="165651" y="147828"/>
                      <a:pt x="173824" y="145732"/>
                      <a:pt x="182568" y="143161"/>
                    </a:cubicBezTo>
                    <a:cubicBezTo>
                      <a:pt x="191074" y="140636"/>
                      <a:pt x="199361" y="137446"/>
                      <a:pt x="207373" y="133636"/>
                    </a:cubicBezTo>
                    <a:lnTo>
                      <a:pt x="156812" y="104394"/>
                    </a:lnTo>
                    <a:cubicBezTo>
                      <a:pt x="154722" y="105156"/>
                      <a:pt x="152536" y="106013"/>
                      <a:pt x="150255" y="106680"/>
                    </a:cubicBezTo>
                    <a:lnTo>
                      <a:pt x="143317" y="108871"/>
                    </a:lnTo>
                    <a:cubicBezTo>
                      <a:pt x="130582" y="113062"/>
                      <a:pt x="118987" y="116300"/>
                      <a:pt x="108343" y="118396"/>
                    </a:cubicBezTo>
                    <a:cubicBezTo>
                      <a:pt x="98576" y="120672"/>
                      <a:pt x="88616" y="122006"/>
                      <a:pt x="78596" y="122396"/>
                    </a:cubicBezTo>
                    <a:cubicBezTo>
                      <a:pt x="69751" y="122711"/>
                      <a:pt x="60903" y="121882"/>
                      <a:pt x="52271" y="119920"/>
                    </a:cubicBezTo>
                    <a:cubicBezTo>
                      <a:pt x="43739" y="117958"/>
                      <a:pt x="35542" y="114748"/>
                      <a:pt x="27941" y="110395"/>
                    </a:cubicBezTo>
                    <a:cubicBezTo>
                      <a:pt x="19600" y="106004"/>
                      <a:pt x="12355" y="99793"/>
                      <a:pt x="6748" y="92202"/>
                    </a:cubicBezTo>
                    <a:cubicBezTo>
                      <a:pt x="2692" y="86496"/>
                      <a:pt x="682" y="79581"/>
                      <a:pt x="1045" y="72580"/>
                    </a:cubicBezTo>
                    <a:cubicBezTo>
                      <a:pt x="1772" y="65284"/>
                      <a:pt x="4687" y="58369"/>
                      <a:pt x="9409" y="52768"/>
                    </a:cubicBezTo>
                    <a:cubicBezTo>
                      <a:pt x="15221" y="45386"/>
                      <a:pt x="22148" y="38957"/>
                      <a:pt x="29937" y="33718"/>
                    </a:cubicBezTo>
                    <a:lnTo>
                      <a:pt x="0" y="16383"/>
                    </a:lnTo>
                    <a:lnTo>
                      <a:pt x="17677" y="6763"/>
                    </a:lnTo>
                    <a:lnTo>
                      <a:pt x="47424" y="24003"/>
                    </a:lnTo>
                    <a:cubicBezTo>
                      <a:pt x="61333" y="17050"/>
                      <a:pt x="75962" y="11659"/>
                      <a:pt x="91046" y="7906"/>
                    </a:cubicBezTo>
                    <a:cubicBezTo>
                      <a:pt x="105348" y="4229"/>
                      <a:pt x="119894" y="1591"/>
                      <a:pt x="134574" y="0"/>
                    </a:cubicBezTo>
                    <a:close/>
                    <a:moveTo>
                      <a:pt x="63485" y="82772"/>
                    </a:moveTo>
                    <a:cubicBezTo>
                      <a:pt x="70169" y="86601"/>
                      <a:pt x="77870" y="88259"/>
                      <a:pt x="85534" y="87535"/>
                    </a:cubicBezTo>
                    <a:cubicBezTo>
                      <a:pt x="95850" y="86363"/>
                      <a:pt x="106013" y="84096"/>
                      <a:pt x="115851" y="80772"/>
                    </a:cubicBezTo>
                    <a:lnTo>
                      <a:pt x="68332" y="53149"/>
                    </a:lnTo>
                    <a:cubicBezTo>
                      <a:pt x="50845" y="64675"/>
                      <a:pt x="49230" y="74486"/>
                      <a:pt x="63485" y="82772"/>
                    </a:cubicBezTo>
                    <a:close/>
                    <a:moveTo>
                      <a:pt x="230372" y="96679"/>
                    </a:moveTo>
                    <a:cubicBezTo>
                      <a:pt x="223120" y="92735"/>
                      <a:pt x="214776" y="91259"/>
                      <a:pt x="206612" y="92488"/>
                    </a:cubicBezTo>
                    <a:cubicBezTo>
                      <a:pt x="195331" y="93907"/>
                      <a:pt x="184202" y="96326"/>
                      <a:pt x="173349" y="99727"/>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 name="Google Shape;2877;p37">
              <a:extLst>
                <a:ext uri="{FF2B5EF4-FFF2-40B4-BE49-F238E27FC236}">
                  <a16:creationId xmlns:a16="http://schemas.microsoft.com/office/drawing/2014/main" id="{79C05086-A8A8-43A4-93EE-AB7B6CF67879}"/>
                </a:ext>
              </a:extLst>
            </p:cNvPr>
            <p:cNvGrpSpPr/>
            <p:nvPr/>
          </p:nvGrpSpPr>
          <p:grpSpPr>
            <a:xfrm>
              <a:off x="2682040" y="3351243"/>
              <a:ext cx="883852" cy="621125"/>
              <a:chOff x="4491665" y="4093368"/>
              <a:chExt cx="883852" cy="621125"/>
            </a:xfrm>
          </p:grpSpPr>
          <p:sp>
            <p:nvSpPr>
              <p:cNvPr id="708" name="Google Shape;2878;p37">
                <a:extLst>
                  <a:ext uri="{FF2B5EF4-FFF2-40B4-BE49-F238E27FC236}">
                    <a16:creationId xmlns:a16="http://schemas.microsoft.com/office/drawing/2014/main" id="{1B9B24DB-5861-4D6A-AD72-8C5AF49C160E}"/>
                  </a:ext>
                </a:extLst>
              </p:cNvPr>
              <p:cNvSpPr/>
              <p:nvPr/>
            </p:nvSpPr>
            <p:spPr>
              <a:xfrm>
                <a:off x="4491665" y="4203001"/>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2879;p37">
                <a:extLst>
                  <a:ext uri="{FF2B5EF4-FFF2-40B4-BE49-F238E27FC236}">
                    <a16:creationId xmlns:a16="http://schemas.microsoft.com/office/drawing/2014/main" id="{19D30AF3-BC97-4811-833B-FE7880663AC5}"/>
                  </a:ext>
                </a:extLst>
              </p:cNvPr>
              <p:cNvSpPr/>
              <p:nvPr/>
            </p:nvSpPr>
            <p:spPr>
              <a:xfrm>
                <a:off x="4491855" y="43460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2880;p37">
                <a:extLst>
                  <a:ext uri="{FF2B5EF4-FFF2-40B4-BE49-F238E27FC236}">
                    <a16:creationId xmlns:a16="http://schemas.microsoft.com/office/drawing/2014/main" id="{69885203-F4CF-41E9-8684-91CB740A6BEA}"/>
                  </a:ext>
                </a:extLst>
              </p:cNvPr>
              <p:cNvSpPr/>
              <p:nvPr/>
            </p:nvSpPr>
            <p:spPr>
              <a:xfrm>
                <a:off x="5309086" y="4349115"/>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2881;p37">
                <a:extLst>
                  <a:ext uri="{FF2B5EF4-FFF2-40B4-BE49-F238E27FC236}">
                    <a16:creationId xmlns:a16="http://schemas.microsoft.com/office/drawing/2014/main" id="{8E4414DF-60F1-4B03-8EF8-8CA644A76519}"/>
                  </a:ext>
                </a:extLst>
              </p:cNvPr>
              <p:cNvSpPr/>
              <p:nvPr/>
            </p:nvSpPr>
            <p:spPr>
              <a:xfrm>
                <a:off x="4491665" y="409336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2882;p37">
                <a:extLst>
                  <a:ext uri="{FF2B5EF4-FFF2-40B4-BE49-F238E27FC236}">
                    <a16:creationId xmlns:a16="http://schemas.microsoft.com/office/drawing/2014/main" id="{BBC166C0-BF14-4336-B86D-06B9D347F337}"/>
                  </a:ext>
                </a:extLst>
              </p:cNvPr>
              <p:cNvSpPr/>
              <p:nvPr/>
            </p:nvSpPr>
            <p:spPr>
              <a:xfrm>
                <a:off x="4617381" y="4162996"/>
                <a:ext cx="632721" cy="366093"/>
              </a:xfrm>
              <a:custGeom>
                <a:avLst/>
                <a:gdLst/>
                <a:ahLst/>
                <a:cxnLst/>
                <a:rect l="l" t="t" r="r" b="b"/>
                <a:pathLst>
                  <a:path w="632721" h="366093" extrusionOk="0">
                    <a:moveTo>
                      <a:pt x="632116" y="194024"/>
                    </a:moveTo>
                    <a:cubicBezTo>
                      <a:pt x="627555" y="237172"/>
                      <a:pt x="596952" y="279749"/>
                      <a:pt x="540025" y="312515"/>
                    </a:cubicBezTo>
                    <a:cubicBezTo>
                      <a:pt x="416475" y="383953"/>
                      <a:pt x="216136" y="383953"/>
                      <a:pt x="92586" y="312515"/>
                    </a:cubicBezTo>
                    <a:cubicBezTo>
                      <a:pt x="35564" y="279559"/>
                      <a:pt x="4962" y="237172"/>
                      <a:pt x="590" y="194024"/>
                    </a:cubicBezTo>
                    <a:cubicBezTo>
                      <a:pt x="-4732" y="143637"/>
                      <a:pt x="25965" y="92107"/>
                      <a:pt x="92586" y="53721"/>
                    </a:cubicBezTo>
                    <a:cubicBezTo>
                      <a:pt x="216136" y="-17907"/>
                      <a:pt x="416475" y="-17907"/>
                      <a:pt x="540025" y="53721"/>
                    </a:cubicBezTo>
                    <a:cubicBezTo>
                      <a:pt x="606551" y="92107"/>
                      <a:pt x="637534" y="143637"/>
                      <a:pt x="632116"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2883;p37">
                <a:extLst>
                  <a:ext uri="{FF2B5EF4-FFF2-40B4-BE49-F238E27FC236}">
                    <a16:creationId xmlns:a16="http://schemas.microsoft.com/office/drawing/2014/main" id="{87EF0E59-7D77-44D9-822F-634BB7A8425A}"/>
                  </a:ext>
                </a:extLst>
              </p:cNvPr>
              <p:cNvSpPr/>
              <p:nvPr/>
            </p:nvSpPr>
            <p:spPr>
              <a:xfrm>
                <a:off x="4617971" y="4184904"/>
                <a:ext cx="631526" cy="344185"/>
              </a:xfrm>
              <a:custGeom>
                <a:avLst/>
                <a:gdLst/>
                <a:ahLst/>
                <a:cxnLst/>
                <a:rect l="l" t="t" r="r" b="b"/>
                <a:pathLst>
                  <a:path w="631526" h="344185"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886" y="-17907"/>
                      <a:pt x="539435" y="53721"/>
                    </a:cubicBezTo>
                    <a:cubicBezTo>
                      <a:pt x="596363" y="86677"/>
                      <a:pt x="627440"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2884;p37">
                <a:extLst>
                  <a:ext uri="{FF2B5EF4-FFF2-40B4-BE49-F238E27FC236}">
                    <a16:creationId xmlns:a16="http://schemas.microsoft.com/office/drawing/2014/main" id="{84998DED-F5E0-4237-B8C8-BBAD89F658F9}"/>
                  </a:ext>
                </a:extLst>
              </p:cNvPr>
              <p:cNvSpPr/>
              <p:nvPr/>
            </p:nvSpPr>
            <p:spPr>
              <a:xfrm>
                <a:off x="4779725" y="4267771"/>
                <a:ext cx="295065" cy="184880"/>
              </a:xfrm>
              <a:custGeom>
                <a:avLst/>
                <a:gdLst/>
                <a:ahLst/>
                <a:cxnLst/>
                <a:rect l="l" t="t" r="r" b="b"/>
                <a:pathLst>
                  <a:path w="295065" h="184880" extrusionOk="0">
                    <a:moveTo>
                      <a:pt x="149304" y="29337"/>
                    </a:moveTo>
                    <a:cubicBezTo>
                      <a:pt x="145417" y="29375"/>
                      <a:pt x="141549" y="29689"/>
                      <a:pt x="137710" y="30289"/>
                    </a:cubicBezTo>
                    <a:cubicBezTo>
                      <a:pt x="132483" y="31052"/>
                      <a:pt x="126685" y="32099"/>
                      <a:pt x="120223" y="33433"/>
                    </a:cubicBezTo>
                    <a:cubicBezTo>
                      <a:pt x="113760" y="34766"/>
                      <a:pt x="107013" y="36576"/>
                      <a:pt x="100075" y="38671"/>
                    </a:cubicBezTo>
                    <a:cubicBezTo>
                      <a:pt x="93311" y="40691"/>
                      <a:pt x="86703" y="43206"/>
                      <a:pt x="80307" y="46196"/>
                    </a:cubicBezTo>
                    <a:lnTo>
                      <a:pt x="131057" y="75629"/>
                    </a:lnTo>
                    <a:lnTo>
                      <a:pt x="140561" y="72390"/>
                    </a:lnTo>
                    <a:cubicBezTo>
                      <a:pt x="153486" y="68104"/>
                      <a:pt x="165651" y="64389"/>
                      <a:pt x="177151" y="61436"/>
                    </a:cubicBezTo>
                    <a:cubicBezTo>
                      <a:pt x="187899" y="58503"/>
                      <a:pt x="198914" y="56683"/>
                      <a:pt x="210034" y="56007"/>
                    </a:cubicBezTo>
                    <a:cubicBezTo>
                      <a:pt x="220155" y="55321"/>
                      <a:pt x="230315" y="55988"/>
                      <a:pt x="240256" y="58007"/>
                    </a:cubicBezTo>
                    <a:cubicBezTo>
                      <a:pt x="250463" y="60217"/>
                      <a:pt x="260242" y="64037"/>
                      <a:pt x="269242" y="69342"/>
                    </a:cubicBezTo>
                    <a:cubicBezTo>
                      <a:pt x="278024" y="73733"/>
                      <a:pt x="285541" y="80286"/>
                      <a:pt x="291101" y="88392"/>
                    </a:cubicBezTo>
                    <a:cubicBezTo>
                      <a:pt x="294817" y="94317"/>
                      <a:pt x="295986" y="101498"/>
                      <a:pt x="294332" y="108299"/>
                    </a:cubicBezTo>
                    <a:cubicBezTo>
                      <a:pt x="292194" y="115786"/>
                      <a:pt x="288088" y="122568"/>
                      <a:pt x="282453" y="127921"/>
                    </a:cubicBezTo>
                    <a:cubicBezTo>
                      <a:pt x="275477" y="134950"/>
                      <a:pt x="267693" y="141122"/>
                      <a:pt x="259263" y="146304"/>
                    </a:cubicBezTo>
                    <a:lnTo>
                      <a:pt x="291576" y="165354"/>
                    </a:lnTo>
                    <a:lnTo>
                      <a:pt x="273899" y="175546"/>
                    </a:lnTo>
                    <a:lnTo>
                      <a:pt x="241301" y="156496"/>
                    </a:lnTo>
                    <a:cubicBezTo>
                      <a:pt x="225781" y="164202"/>
                      <a:pt x="209549" y="170355"/>
                      <a:pt x="192832" y="174879"/>
                    </a:cubicBezTo>
                    <a:cubicBezTo>
                      <a:pt x="175345" y="179718"/>
                      <a:pt x="157478" y="183061"/>
                      <a:pt x="139421" y="184880"/>
                    </a:cubicBezTo>
                    <a:lnTo>
                      <a:pt x="122409" y="154305"/>
                    </a:lnTo>
                    <a:cubicBezTo>
                      <a:pt x="127146" y="154181"/>
                      <a:pt x="131874" y="153800"/>
                      <a:pt x="136569" y="153162"/>
                    </a:cubicBezTo>
                    <a:cubicBezTo>
                      <a:pt x="143726" y="152352"/>
                      <a:pt x="150835" y="151143"/>
                      <a:pt x="157858" y="149543"/>
                    </a:cubicBezTo>
                    <a:cubicBezTo>
                      <a:pt x="165746" y="147828"/>
                      <a:pt x="174014" y="145732"/>
                      <a:pt x="182758" y="143161"/>
                    </a:cubicBezTo>
                    <a:cubicBezTo>
                      <a:pt x="191245" y="140580"/>
                      <a:pt x="199532" y="137398"/>
                      <a:pt x="207563" y="133636"/>
                    </a:cubicBezTo>
                    <a:lnTo>
                      <a:pt x="157003" y="104394"/>
                    </a:lnTo>
                    <a:lnTo>
                      <a:pt x="150445" y="106680"/>
                    </a:lnTo>
                    <a:lnTo>
                      <a:pt x="143507" y="108776"/>
                    </a:lnTo>
                    <a:cubicBezTo>
                      <a:pt x="130772" y="112967"/>
                      <a:pt x="119177" y="116300"/>
                      <a:pt x="108533" y="118301"/>
                    </a:cubicBezTo>
                    <a:cubicBezTo>
                      <a:pt x="98766" y="120577"/>
                      <a:pt x="88806" y="121911"/>
                      <a:pt x="78786" y="122301"/>
                    </a:cubicBezTo>
                    <a:cubicBezTo>
                      <a:pt x="69941" y="122615"/>
                      <a:pt x="61093" y="121787"/>
                      <a:pt x="52461" y="119825"/>
                    </a:cubicBezTo>
                    <a:cubicBezTo>
                      <a:pt x="43893" y="117881"/>
                      <a:pt x="35661" y="114671"/>
                      <a:pt x="28036" y="110300"/>
                    </a:cubicBezTo>
                    <a:cubicBezTo>
                      <a:pt x="19700" y="105947"/>
                      <a:pt x="12480" y="99717"/>
                      <a:pt x="6938" y="92107"/>
                    </a:cubicBezTo>
                    <a:cubicBezTo>
                      <a:pt x="2819" y="86430"/>
                      <a:pt x="803" y="79496"/>
                      <a:pt x="1235" y="72485"/>
                    </a:cubicBezTo>
                    <a:cubicBezTo>
                      <a:pt x="1979" y="65189"/>
                      <a:pt x="4893" y="58283"/>
                      <a:pt x="9599" y="52673"/>
                    </a:cubicBezTo>
                    <a:cubicBezTo>
                      <a:pt x="15435" y="45310"/>
                      <a:pt x="22357" y="38891"/>
                      <a:pt x="30127" y="33623"/>
                    </a:cubicBezTo>
                    <a:lnTo>
                      <a:pt x="0" y="16954"/>
                    </a:lnTo>
                    <a:lnTo>
                      <a:pt x="17582" y="6763"/>
                    </a:lnTo>
                    <a:lnTo>
                      <a:pt x="47234" y="23908"/>
                    </a:lnTo>
                    <a:cubicBezTo>
                      <a:pt x="61177" y="17059"/>
                      <a:pt x="75797" y="11697"/>
                      <a:pt x="90856" y="7906"/>
                    </a:cubicBezTo>
                    <a:cubicBezTo>
                      <a:pt x="105192" y="4239"/>
                      <a:pt x="119769" y="1591"/>
                      <a:pt x="134479" y="0"/>
                    </a:cubicBezTo>
                    <a:close/>
                    <a:moveTo>
                      <a:pt x="62915" y="82772"/>
                    </a:moveTo>
                    <a:cubicBezTo>
                      <a:pt x="69599" y="86601"/>
                      <a:pt x="77300" y="88259"/>
                      <a:pt x="84964" y="87535"/>
                    </a:cubicBezTo>
                    <a:cubicBezTo>
                      <a:pt x="95260" y="86382"/>
                      <a:pt x="105397" y="84077"/>
                      <a:pt x="115186" y="80677"/>
                    </a:cubicBezTo>
                    <a:lnTo>
                      <a:pt x="67667" y="53150"/>
                    </a:lnTo>
                    <a:cubicBezTo>
                      <a:pt x="50180" y="64579"/>
                      <a:pt x="48659" y="74486"/>
                      <a:pt x="62915" y="82772"/>
                    </a:cubicBezTo>
                    <a:close/>
                    <a:moveTo>
                      <a:pt x="229802" y="96679"/>
                    </a:moveTo>
                    <a:cubicBezTo>
                      <a:pt x="222503" y="92755"/>
                      <a:pt x="214149" y="91250"/>
                      <a:pt x="205947" y="92393"/>
                    </a:cubicBezTo>
                    <a:cubicBezTo>
                      <a:pt x="194704" y="93907"/>
                      <a:pt x="183613" y="96364"/>
                      <a:pt x="172779" y="99727"/>
                    </a:cubicBezTo>
                    <a:lnTo>
                      <a:pt x="220298" y="127063"/>
                    </a:lnTo>
                    <a:cubicBezTo>
                      <a:pt x="240256" y="114776"/>
                      <a:pt x="243487" y="104204"/>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2885;p37">
                <a:extLst>
                  <a:ext uri="{FF2B5EF4-FFF2-40B4-BE49-F238E27FC236}">
                    <a16:creationId xmlns:a16="http://schemas.microsoft.com/office/drawing/2014/main" id="{40657E86-A6E2-404E-A933-819D346C52A0}"/>
                  </a:ext>
                </a:extLst>
              </p:cNvPr>
              <p:cNvSpPr/>
              <p:nvPr/>
            </p:nvSpPr>
            <p:spPr>
              <a:xfrm>
                <a:off x="4901754" y="4404931"/>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2886;p37">
                <a:extLst>
                  <a:ext uri="{FF2B5EF4-FFF2-40B4-BE49-F238E27FC236}">
                    <a16:creationId xmlns:a16="http://schemas.microsoft.com/office/drawing/2014/main" id="{41BE0E6F-44F9-45A9-83A9-10D5CACC9105}"/>
                  </a:ext>
                </a:extLst>
              </p:cNvPr>
              <p:cNvSpPr/>
              <p:nvPr/>
            </p:nvSpPr>
            <p:spPr>
              <a:xfrm>
                <a:off x="5028819" y="4415790"/>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2887;p37">
                <a:extLst>
                  <a:ext uri="{FF2B5EF4-FFF2-40B4-BE49-F238E27FC236}">
                    <a16:creationId xmlns:a16="http://schemas.microsoft.com/office/drawing/2014/main" id="{3C27D55D-B71D-415A-9A47-FE39B1BB2D80}"/>
                  </a:ext>
                </a:extLst>
              </p:cNvPr>
              <p:cNvSpPr/>
              <p:nvPr/>
            </p:nvSpPr>
            <p:spPr>
              <a:xfrm>
                <a:off x="5042980" y="435254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2888;p37">
                <a:extLst>
                  <a:ext uri="{FF2B5EF4-FFF2-40B4-BE49-F238E27FC236}">
                    <a16:creationId xmlns:a16="http://schemas.microsoft.com/office/drawing/2014/main" id="{4DC255EB-0FEC-4E02-8989-9171B2E9E20A}"/>
                  </a:ext>
                </a:extLst>
              </p:cNvPr>
              <p:cNvSpPr/>
              <p:nvPr/>
            </p:nvSpPr>
            <p:spPr>
              <a:xfrm>
                <a:off x="4944141" y="4358925"/>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2889;p37">
                <a:extLst>
                  <a:ext uri="{FF2B5EF4-FFF2-40B4-BE49-F238E27FC236}">
                    <a16:creationId xmlns:a16="http://schemas.microsoft.com/office/drawing/2014/main" id="{D703C443-5710-46AD-936F-9174BEA555A1}"/>
                  </a:ext>
                </a:extLst>
              </p:cNvPr>
              <p:cNvSpPr/>
              <p:nvPr/>
            </p:nvSpPr>
            <p:spPr>
              <a:xfrm>
                <a:off x="4847487" y="4303680"/>
                <a:ext cx="58543" cy="38957"/>
              </a:xfrm>
              <a:custGeom>
                <a:avLst/>
                <a:gdLst/>
                <a:ahLst/>
                <a:cxnLst/>
                <a:rect l="l" t="t" r="r" b="b"/>
                <a:pathLst>
                  <a:path w="58543" h="38957" extrusionOk="0">
                    <a:moveTo>
                      <a:pt x="0" y="11144"/>
                    </a:moveTo>
                    <a:lnTo>
                      <a:pt x="49040" y="38958"/>
                    </a:lnTo>
                    <a:lnTo>
                      <a:pt x="58543" y="31623"/>
                    </a:lnTo>
                    <a:cubicBezTo>
                      <a:pt x="58543" y="31623"/>
                      <a:pt x="52461" y="24575"/>
                      <a:pt x="51986" y="23908"/>
                    </a:cubicBezTo>
                    <a:cubicBezTo>
                      <a:pt x="47612" y="18888"/>
                      <a:pt x="42482" y="14573"/>
                      <a:pt x="36780" y="11144"/>
                    </a:cubicBezTo>
                    <a:cubicBezTo>
                      <a:pt x="33168" y="10383"/>
                      <a:pt x="9884" y="0"/>
                      <a:pt x="988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2890;p37">
                <a:extLst>
                  <a:ext uri="{FF2B5EF4-FFF2-40B4-BE49-F238E27FC236}">
                    <a16:creationId xmlns:a16="http://schemas.microsoft.com/office/drawing/2014/main" id="{6E8E160A-0B59-45BC-AD4D-4D3FC604E8AC}"/>
                  </a:ext>
                </a:extLst>
              </p:cNvPr>
              <p:cNvSpPr/>
              <p:nvPr/>
            </p:nvSpPr>
            <p:spPr>
              <a:xfrm>
                <a:off x="4901754" y="4272629"/>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2891;p37">
                <a:extLst>
                  <a:ext uri="{FF2B5EF4-FFF2-40B4-BE49-F238E27FC236}">
                    <a16:creationId xmlns:a16="http://schemas.microsoft.com/office/drawing/2014/main" id="{051A3D7C-9738-403B-9D65-8BB96B0743E2}"/>
                  </a:ext>
                </a:extLst>
              </p:cNvPr>
              <p:cNvSpPr/>
              <p:nvPr/>
            </p:nvSpPr>
            <p:spPr>
              <a:xfrm>
                <a:off x="4779535" y="4267581"/>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2892;p37">
                <a:extLst>
                  <a:ext uri="{FF2B5EF4-FFF2-40B4-BE49-F238E27FC236}">
                    <a16:creationId xmlns:a16="http://schemas.microsoft.com/office/drawing/2014/main" id="{72C13C9A-4190-4A00-BAB4-5D70D028BB40}"/>
                  </a:ext>
                </a:extLst>
              </p:cNvPr>
              <p:cNvSpPr/>
              <p:nvPr/>
            </p:nvSpPr>
            <p:spPr>
              <a:xfrm>
                <a:off x="4780485" y="4325492"/>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2893;p37">
                <a:extLst>
                  <a:ext uri="{FF2B5EF4-FFF2-40B4-BE49-F238E27FC236}">
                    <a16:creationId xmlns:a16="http://schemas.microsoft.com/office/drawing/2014/main" id="{A46AE5F7-E193-439F-8BBC-B3A5464D891D}"/>
                  </a:ext>
                </a:extLst>
              </p:cNvPr>
              <p:cNvSpPr/>
              <p:nvPr/>
            </p:nvSpPr>
            <p:spPr>
              <a:xfrm>
                <a:off x="4779725" y="4250816"/>
                <a:ext cx="295065" cy="184594"/>
              </a:xfrm>
              <a:custGeom>
                <a:avLst/>
                <a:gdLst/>
                <a:ahLst/>
                <a:cxnLst/>
                <a:rect l="l" t="t" r="r" b="b"/>
                <a:pathLst>
                  <a:path w="295065" h="184594" extrusionOk="0">
                    <a:moveTo>
                      <a:pt x="149304" y="29146"/>
                    </a:moveTo>
                    <a:cubicBezTo>
                      <a:pt x="145417" y="29137"/>
                      <a:pt x="141540" y="29451"/>
                      <a:pt x="137710" y="30099"/>
                    </a:cubicBezTo>
                    <a:cubicBezTo>
                      <a:pt x="132483" y="30861"/>
                      <a:pt x="126685" y="31909"/>
                      <a:pt x="120223" y="33242"/>
                    </a:cubicBezTo>
                    <a:cubicBezTo>
                      <a:pt x="113760" y="34576"/>
                      <a:pt x="107013" y="36290"/>
                      <a:pt x="100075" y="38386"/>
                    </a:cubicBezTo>
                    <a:cubicBezTo>
                      <a:pt x="93308" y="40434"/>
                      <a:pt x="86701" y="42986"/>
                      <a:pt x="80307" y="46006"/>
                    </a:cubicBezTo>
                    <a:lnTo>
                      <a:pt x="131057" y="75343"/>
                    </a:lnTo>
                    <a:lnTo>
                      <a:pt x="140561" y="72199"/>
                    </a:lnTo>
                    <a:cubicBezTo>
                      <a:pt x="153486" y="67818"/>
                      <a:pt x="165651" y="64198"/>
                      <a:pt x="177151" y="61246"/>
                    </a:cubicBezTo>
                    <a:cubicBezTo>
                      <a:pt x="187899" y="58331"/>
                      <a:pt x="198914" y="56474"/>
                      <a:pt x="210034" y="55721"/>
                    </a:cubicBezTo>
                    <a:cubicBezTo>
                      <a:pt x="220155" y="55112"/>
                      <a:pt x="230315" y="55817"/>
                      <a:pt x="240256" y="57817"/>
                    </a:cubicBezTo>
                    <a:cubicBezTo>
                      <a:pt x="250453" y="59988"/>
                      <a:pt x="260242" y="63780"/>
                      <a:pt x="269242" y="69056"/>
                    </a:cubicBezTo>
                    <a:cubicBezTo>
                      <a:pt x="278014" y="73457"/>
                      <a:pt x="285541" y="80010"/>
                      <a:pt x="291101" y="88106"/>
                    </a:cubicBezTo>
                    <a:cubicBezTo>
                      <a:pt x="294817" y="94031"/>
                      <a:pt x="295986" y="101213"/>
                      <a:pt x="294332" y="108013"/>
                    </a:cubicBezTo>
                    <a:cubicBezTo>
                      <a:pt x="292175" y="115491"/>
                      <a:pt x="288079" y="122263"/>
                      <a:pt x="282453" y="127635"/>
                    </a:cubicBezTo>
                    <a:cubicBezTo>
                      <a:pt x="275477" y="134664"/>
                      <a:pt x="267693" y="140837"/>
                      <a:pt x="259263" y="146018"/>
                    </a:cubicBezTo>
                    <a:lnTo>
                      <a:pt x="291576" y="165068"/>
                    </a:lnTo>
                    <a:lnTo>
                      <a:pt x="273899" y="175260"/>
                    </a:lnTo>
                    <a:lnTo>
                      <a:pt x="241301" y="156210"/>
                    </a:lnTo>
                    <a:cubicBezTo>
                      <a:pt x="225762" y="163868"/>
                      <a:pt x="209539" y="170031"/>
                      <a:pt x="192832" y="174593"/>
                    </a:cubicBezTo>
                    <a:cubicBezTo>
                      <a:pt x="175345" y="179432"/>
                      <a:pt x="157478" y="182775"/>
                      <a:pt x="139421" y="184595"/>
                    </a:cubicBezTo>
                    <a:lnTo>
                      <a:pt x="122409" y="154019"/>
                    </a:lnTo>
                    <a:cubicBezTo>
                      <a:pt x="127146" y="153896"/>
                      <a:pt x="131874" y="153514"/>
                      <a:pt x="136569" y="152876"/>
                    </a:cubicBezTo>
                    <a:cubicBezTo>
                      <a:pt x="142937" y="152114"/>
                      <a:pt x="150065" y="150971"/>
                      <a:pt x="157858" y="149257"/>
                    </a:cubicBezTo>
                    <a:cubicBezTo>
                      <a:pt x="165651" y="147542"/>
                      <a:pt x="174014" y="145447"/>
                      <a:pt x="182758" y="142875"/>
                    </a:cubicBezTo>
                    <a:cubicBezTo>
                      <a:pt x="191245" y="140294"/>
                      <a:pt x="199532" y="137112"/>
                      <a:pt x="207563" y="133350"/>
                    </a:cubicBezTo>
                    <a:lnTo>
                      <a:pt x="157003" y="104108"/>
                    </a:lnTo>
                    <a:lnTo>
                      <a:pt x="150445" y="106394"/>
                    </a:lnTo>
                    <a:lnTo>
                      <a:pt x="143507" y="108490"/>
                    </a:lnTo>
                    <a:cubicBezTo>
                      <a:pt x="130772" y="112681"/>
                      <a:pt x="119177" y="116014"/>
                      <a:pt x="108533" y="118015"/>
                    </a:cubicBezTo>
                    <a:cubicBezTo>
                      <a:pt x="98772" y="120310"/>
                      <a:pt x="88807" y="121615"/>
                      <a:pt x="78786" y="121920"/>
                    </a:cubicBezTo>
                    <a:cubicBezTo>
                      <a:pt x="69946" y="122263"/>
                      <a:pt x="61097" y="121463"/>
                      <a:pt x="52461" y="119539"/>
                    </a:cubicBezTo>
                    <a:cubicBezTo>
                      <a:pt x="43906" y="117558"/>
                      <a:pt x="35680" y="114348"/>
                      <a:pt x="28036" y="110014"/>
                    </a:cubicBezTo>
                    <a:cubicBezTo>
                      <a:pt x="19642" y="105928"/>
                      <a:pt x="12295" y="99965"/>
                      <a:pt x="6558" y="92583"/>
                    </a:cubicBezTo>
                    <a:cubicBezTo>
                      <a:pt x="2453" y="86897"/>
                      <a:pt x="439" y="79962"/>
                      <a:pt x="855" y="72962"/>
                    </a:cubicBezTo>
                    <a:cubicBezTo>
                      <a:pt x="1599" y="65665"/>
                      <a:pt x="4512" y="58760"/>
                      <a:pt x="9219" y="53149"/>
                    </a:cubicBezTo>
                    <a:cubicBezTo>
                      <a:pt x="15027" y="45768"/>
                      <a:pt x="21955" y="39338"/>
                      <a:pt x="29747" y="34099"/>
                    </a:cubicBezTo>
                    <a:lnTo>
                      <a:pt x="0" y="16383"/>
                    </a:lnTo>
                    <a:lnTo>
                      <a:pt x="17392" y="6858"/>
                    </a:lnTo>
                    <a:lnTo>
                      <a:pt x="47044" y="24003"/>
                    </a:lnTo>
                    <a:cubicBezTo>
                      <a:pt x="60984" y="17126"/>
                      <a:pt x="75605" y="11725"/>
                      <a:pt x="90666" y="7906"/>
                    </a:cubicBezTo>
                    <a:cubicBezTo>
                      <a:pt x="105021" y="4324"/>
                      <a:pt x="119593" y="1686"/>
                      <a:pt x="134288" y="0"/>
                    </a:cubicBezTo>
                    <a:close/>
                    <a:moveTo>
                      <a:pt x="62915" y="82487"/>
                    </a:moveTo>
                    <a:cubicBezTo>
                      <a:pt x="69567" y="86401"/>
                      <a:pt x="77295" y="88068"/>
                      <a:pt x="84964" y="87249"/>
                    </a:cubicBezTo>
                    <a:cubicBezTo>
                      <a:pt x="95251" y="86087"/>
                      <a:pt x="105383" y="83820"/>
                      <a:pt x="115186" y="80486"/>
                    </a:cubicBezTo>
                    <a:lnTo>
                      <a:pt x="67667" y="52959"/>
                    </a:lnTo>
                    <a:cubicBezTo>
                      <a:pt x="50180" y="64008"/>
                      <a:pt x="48659" y="74295"/>
                      <a:pt x="62915" y="82487"/>
                    </a:cubicBezTo>
                    <a:close/>
                    <a:moveTo>
                      <a:pt x="229802" y="96488"/>
                    </a:moveTo>
                    <a:cubicBezTo>
                      <a:pt x="222531" y="92488"/>
                      <a:pt x="214149" y="90983"/>
                      <a:pt x="205947" y="92202"/>
                    </a:cubicBezTo>
                    <a:cubicBezTo>
                      <a:pt x="194695" y="93669"/>
                      <a:pt x="183604" y="96126"/>
                      <a:pt x="172779" y="99536"/>
                    </a:cubicBezTo>
                    <a:lnTo>
                      <a:pt x="220298" y="126873"/>
                    </a:lnTo>
                    <a:cubicBezTo>
                      <a:pt x="240256" y="114586"/>
                      <a:pt x="243487" y="104394"/>
                      <a:pt x="229802"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 name="Google Shape;2894;p37">
              <a:extLst>
                <a:ext uri="{FF2B5EF4-FFF2-40B4-BE49-F238E27FC236}">
                  <a16:creationId xmlns:a16="http://schemas.microsoft.com/office/drawing/2014/main" id="{710832BE-EB59-4492-B654-52BE40261247}"/>
                </a:ext>
              </a:extLst>
            </p:cNvPr>
            <p:cNvGrpSpPr/>
            <p:nvPr/>
          </p:nvGrpSpPr>
          <p:grpSpPr>
            <a:xfrm>
              <a:off x="2654955" y="3219989"/>
              <a:ext cx="883852" cy="621029"/>
              <a:chOff x="4464580" y="3962114"/>
              <a:chExt cx="883852" cy="621029"/>
            </a:xfrm>
          </p:grpSpPr>
          <p:sp>
            <p:nvSpPr>
              <p:cNvPr id="692" name="Google Shape;2895;p37">
                <a:extLst>
                  <a:ext uri="{FF2B5EF4-FFF2-40B4-BE49-F238E27FC236}">
                    <a16:creationId xmlns:a16="http://schemas.microsoft.com/office/drawing/2014/main" id="{BAF3C72B-9346-4235-9521-434E90178C51}"/>
                  </a:ext>
                </a:extLst>
              </p:cNvPr>
              <p:cNvSpPr/>
              <p:nvPr/>
            </p:nvSpPr>
            <p:spPr>
              <a:xfrm>
                <a:off x="4464580" y="407165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2896;p37">
                <a:extLst>
                  <a:ext uri="{FF2B5EF4-FFF2-40B4-BE49-F238E27FC236}">
                    <a16:creationId xmlns:a16="http://schemas.microsoft.com/office/drawing/2014/main" id="{A3EE9D28-E960-483F-A91B-4F4DF87666AB}"/>
                  </a:ext>
                </a:extLst>
              </p:cNvPr>
              <p:cNvSpPr/>
              <p:nvPr/>
            </p:nvSpPr>
            <p:spPr>
              <a:xfrm>
                <a:off x="4464770" y="4214812"/>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2897;p37">
                <a:extLst>
                  <a:ext uri="{FF2B5EF4-FFF2-40B4-BE49-F238E27FC236}">
                    <a16:creationId xmlns:a16="http://schemas.microsoft.com/office/drawing/2014/main" id="{9AC86574-5078-415A-AF88-CC9E952DDE0E}"/>
                  </a:ext>
                </a:extLst>
              </p:cNvPr>
              <p:cNvSpPr/>
              <p:nvPr/>
            </p:nvSpPr>
            <p:spPr>
              <a:xfrm>
                <a:off x="5281905" y="4217860"/>
                <a:ext cx="66526" cy="157067"/>
              </a:xfrm>
              <a:custGeom>
                <a:avLst/>
                <a:gdLst/>
                <a:ahLst/>
                <a:cxnLst/>
                <a:rect l="l" t="t" r="r" b="b"/>
                <a:pathLst>
                  <a:path w="66526" h="157067" extrusionOk="0">
                    <a:moveTo>
                      <a:pt x="66527" y="0"/>
                    </a:moveTo>
                    <a:lnTo>
                      <a:pt x="66527" y="109538"/>
                    </a:lnTo>
                    <a:lnTo>
                      <a:pt x="21954"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2898;p37">
                <a:extLst>
                  <a:ext uri="{FF2B5EF4-FFF2-40B4-BE49-F238E27FC236}">
                    <a16:creationId xmlns:a16="http://schemas.microsoft.com/office/drawing/2014/main" id="{196194F3-570A-448D-98C2-CAF12A8DCD7D}"/>
                  </a:ext>
                </a:extLst>
              </p:cNvPr>
              <p:cNvSpPr/>
              <p:nvPr/>
            </p:nvSpPr>
            <p:spPr>
              <a:xfrm>
                <a:off x="4464580" y="396211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2899;p37">
                <a:extLst>
                  <a:ext uri="{FF2B5EF4-FFF2-40B4-BE49-F238E27FC236}">
                    <a16:creationId xmlns:a16="http://schemas.microsoft.com/office/drawing/2014/main" id="{35855D6C-C5CF-47E5-8D52-DD0E9E9CD905}"/>
                  </a:ext>
                </a:extLst>
              </p:cNvPr>
              <p:cNvSpPr/>
              <p:nvPr/>
            </p:nvSpPr>
            <p:spPr>
              <a:xfrm>
                <a:off x="4590295" y="4031718"/>
                <a:ext cx="632609" cy="366117"/>
              </a:xfrm>
              <a:custGeom>
                <a:avLst/>
                <a:gdLst/>
                <a:ahLst/>
                <a:cxnLst/>
                <a:rect l="l" t="t" r="r" b="b"/>
                <a:pathLst>
                  <a:path w="632609" h="366117" extrusionOk="0">
                    <a:moveTo>
                      <a:pt x="632022" y="194048"/>
                    </a:moveTo>
                    <a:cubicBezTo>
                      <a:pt x="627555" y="237101"/>
                      <a:pt x="596953" y="279773"/>
                      <a:pt x="540025" y="312539"/>
                    </a:cubicBezTo>
                    <a:cubicBezTo>
                      <a:pt x="416476" y="383977"/>
                      <a:pt x="216136" y="383977"/>
                      <a:pt x="92586" y="312539"/>
                    </a:cubicBezTo>
                    <a:cubicBezTo>
                      <a:pt x="35564" y="279583"/>
                      <a:pt x="4962" y="237101"/>
                      <a:pt x="590" y="194048"/>
                    </a:cubicBezTo>
                    <a:cubicBezTo>
                      <a:pt x="-4732" y="143661"/>
                      <a:pt x="25965" y="92131"/>
                      <a:pt x="92586" y="53650"/>
                    </a:cubicBezTo>
                    <a:cubicBezTo>
                      <a:pt x="216136" y="-17883"/>
                      <a:pt x="416476" y="-17883"/>
                      <a:pt x="540025" y="53650"/>
                    </a:cubicBezTo>
                    <a:cubicBezTo>
                      <a:pt x="606551" y="92607"/>
                      <a:pt x="637344" y="143661"/>
                      <a:pt x="632022"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2900;p37">
                <a:extLst>
                  <a:ext uri="{FF2B5EF4-FFF2-40B4-BE49-F238E27FC236}">
                    <a16:creationId xmlns:a16="http://schemas.microsoft.com/office/drawing/2014/main" id="{8ED6AA4C-4BC3-489D-AC3B-9D06146444E0}"/>
                  </a:ext>
                </a:extLst>
              </p:cNvPr>
              <p:cNvSpPr/>
              <p:nvPr/>
            </p:nvSpPr>
            <p:spPr>
              <a:xfrm>
                <a:off x="4590885" y="4053625"/>
                <a:ext cx="631431" cy="344209"/>
              </a:xfrm>
              <a:custGeom>
                <a:avLst/>
                <a:gdLst/>
                <a:ahLst/>
                <a:cxnLst/>
                <a:rect l="l" t="t" r="r" b="b"/>
                <a:pathLst>
                  <a:path w="631431" h="344209" extrusionOk="0">
                    <a:moveTo>
                      <a:pt x="631432" y="172140"/>
                    </a:moveTo>
                    <a:cubicBezTo>
                      <a:pt x="626965" y="215194"/>
                      <a:pt x="596363" y="257865"/>
                      <a:pt x="539435" y="290631"/>
                    </a:cubicBezTo>
                    <a:cubicBezTo>
                      <a:pt x="415886" y="362069"/>
                      <a:pt x="215546" y="362069"/>
                      <a:pt x="91997" y="290631"/>
                    </a:cubicBezTo>
                    <a:cubicBezTo>
                      <a:pt x="34974" y="257675"/>
                      <a:pt x="4372" y="215194"/>
                      <a:pt x="0" y="172140"/>
                    </a:cubicBezTo>
                    <a:cubicBezTo>
                      <a:pt x="4372" y="129088"/>
                      <a:pt x="34974" y="86415"/>
                      <a:pt x="91997" y="53649"/>
                    </a:cubicBezTo>
                    <a:cubicBezTo>
                      <a:pt x="215546" y="-17883"/>
                      <a:pt x="415886" y="-17883"/>
                      <a:pt x="539435" y="53649"/>
                    </a:cubicBezTo>
                    <a:cubicBezTo>
                      <a:pt x="596363" y="86701"/>
                      <a:pt x="62696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2901;p37">
                <a:extLst>
                  <a:ext uri="{FF2B5EF4-FFF2-40B4-BE49-F238E27FC236}">
                    <a16:creationId xmlns:a16="http://schemas.microsoft.com/office/drawing/2014/main" id="{E0A577B1-0170-4DB8-8BB1-461074202EE8}"/>
                  </a:ext>
                </a:extLst>
              </p:cNvPr>
              <p:cNvSpPr/>
              <p:nvPr/>
            </p:nvSpPr>
            <p:spPr>
              <a:xfrm>
                <a:off x="4752449" y="4136612"/>
                <a:ext cx="294752" cy="184784"/>
              </a:xfrm>
              <a:custGeom>
                <a:avLst/>
                <a:gdLst/>
                <a:ahLst/>
                <a:cxnLst/>
                <a:rect l="l" t="t" r="r" b="b"/>
                <a:pathLst>
                  <a:path w="294752" h="184784" extrusionOk="0">
                    <a:moveTo>
                      <a:pt x="149495" y="29242"/>
                    </a:moveTo>
                    <a:cubicBezTo>
                      <a:pt x="145609" y="29232"/>
                      <a:pt x="141731" y="29546"/>
                      <a:pt x="137900" y="30194"/>
                    </a:cubicBezTo>
                    <a:cubicBezTo>
                      <a:pt x="132673" y="30956"/>
                      <a:pt x="126876" y="32004"/>
                      <a:pt x="120413" y="33338"/>
                    </a:cubicBezTo>
                    <a:cubicBezTo>
                      <a:pt x="113950" y="34671"/>
                      <a:pt x="107203" y="36481"/>
                      <a:pt x="100265" y="38481"/>
                    </a:cubicBezTo>
                    <a:cubicBezTo>
                      <a:pt x="93482" y="40576"/>
                      <a:pt x="86847" y="43119"/>
                      <a:pt x="80402" y="46101"/>
                    </a:cubicBezTo>
                    <a:lnTo>
                      <a:pt x="131247" y="75533"/>
                    </a:lnTo>
                    <a:lnTo>
                      <a:pt x="140751" y="72295"/>
                    </a:lnTo>
                    <a:cubicBezTo>
                      <a:pt x="153676" y="68008"/>
                      <a:pt x="165841" y="64294"/>
                      <a:pt x="177341" y="61341"/>
                    </a:cubicBezTo>
                    <a:cubicBezTo>
                      <a:pt x="188099" y="58426"/>
                      <a:pt x="199104" y="56569"/>
                      <a:pt x="210224" y="55816"/>
                    </a:cubicBezTo>
                    <a:cubicBezTo>
                      <a:pt x="220345" y="55207"/>
                      <a:pt x="230505" y="55912"/>
                      <a:pt x="240446" y="57912"/>
                    </a:cubicBezTo>
                    <a:cubicBezTo>
                      <a:pt x="250501" y="60122"/>
                      <a:pt x="260128" y="63951"/>
                      <a:pt x="268957" y="69247"/>
                    </a:cubicBezTo>
                    <a:cubicBezTo>
                      <a:pt x="277758" y="73609"/>
                      <a:pt x="285285" y="80172"/>
                      <a:pt x="290816" y="88297"/>
                    </a:cubicBezTo>
                    <a:cubicBezTo>
                      <a:pt x="294494" y="94240"/>
                      <a:pt x="295653" y="101403"/>
                      <a:pt x="294047" y="108204"/>
                    </a:cubicBezTo>
                    <a:cubicBezTo>
                      <a:pt x="291852" y="115662"/>
                      <a:pt x="287756" y="122425"/>
                      <a:pt x="282167" y="127825"/>
                    </a:cubicBezTo>
                    <a:cubicBezTo>
                      <a:pt x="275163" y="134855"/>
                      <a:pt x="267342" y="141027"/>
                      <a:pt x="258883" y="146209"/>
                    </a:cubicBezTo>
                    <a:lnTo>
                      <a:pt x="291196" y="165259"/>
                    </a:lnTo>
                    <a:lnTo>
                      <a:pt x="273614" y="175450"/>
                    </a:lnTo>
                    <a:lnTo>
                      <a:pt x="241016" y="156400"/>
                    </a:lnTo>
                    <a:cubicBezTo>
                      <a:pt x="225487" y="164068"/>
                      <a:pt x="209254" y="170231"/>
                      <a:pt x="192547" y="174784"/>
                    </a:cubicBezTo>
                    <a:cubicBezTo>
                      <a:pt x="175060" y="179622"/>
                      <a:pt x="157188" y="182966"/>
                      <a:pt x="139135" y="184785"/>
                    </a:cubicBezTo>
                    <a:lnTo>
                      <a:pt x="122314" y="154210"/>
                    </a:lnTo>
                    <a:cubicBezTo>
                      <a:pt x="127083" y="154086"/>
                      <a:pt x="131841" y="153705"/>
                      <a:pt x="136569" y="153067"/>
                    </a:cubicBezTo>
                    <a:cubicBezTo>
                      <a:pt x="142937" y="152305"/>
                      <a:pt x="150065" y="151162"/>
                      <a:pt x="157858" y="149447"/>
                    </a:cubicBezTo>
                    <a:cubicBezTo>
                      <a:pt x="165651" y="147733"/>
                      <a:pt x="174014" y="145637"/>
                      <a:pt x="182663" y="143065"/>
                    </a:cubicBezTo>
                    <a:cubicBezTo>
                      <a:pt x="191178" y="140494"/>
                      <a:pt x="199504" y="137312"/>
                      <a:pt x="207563" y="133540"/>
                    </a:cubicBezTo>
                    <a:lnTo>
                      <a:pt x="157003" y="104299"/>
                    </a:lnTo>
                    <a:lnTo>
                      <a:pt x="150350" y="106585"/>
                    </a:lnTo>
                    <a:lnTo>
                      <a:pt x="143507" y="108680"/>
                    </a:lnTo>
                    <a:cubicBezTo>
                      <a:pt x="130772" y="112871"/>
                      <a:pt x="119083" y="116205"/>
                      <a:pt x="108533" y="118205"/>
                    </a:cubicBezTo>
                    <a:cubicBezTo>
                      <a:pt x="98735" y="120482"/>
                      <a:pt x="88743" y="121825"/>
                      <a:pt x="78691" y="122206"/>
                    </a:cubicBezTo>
                    <a:cubicBezTo>
                      <a:pt x="69880" y="122472"/>
                      <a:pt x="61068" y="121644"/>
                      <a:pt x="52461" y="119729"/>
                    </a:cubicBezTo>
                    <a:cubicBezTo>
                      <a:pt x="43906" y="117748"/>
                      <a:pt x="35680" y="114538"/>
                      <a:pt x="28036" y="110204"/>
                    </a:cubicBezTo>
                    <a:cubicBezTo>
                      <a:pt x="19681" y="106004"/>
                      <a:pt x="12399" y="99946"/>
                      <a:pt x="6748" y="92488"/>
                    </a:cubicBezTo>
                    <a:cubicBezTo>
                      <a:pt x="2599" y="86820"/>
                      <a:pt x="581" y="79877"/>
                      <a:pt x="1045" y="72866"/>
                    </a:cubicBezTo>
                    <a:cubicBezTo>
                      <a:pt x="1795" y="65589"/>
                      <a:pt x="4672" y="58703"/>
                      <a:pt x="9314" y="53054"/>
                    </a:cubicBezTo>
                    <a:cubicBezTo>
                      <a:pt x="15159" y="45672"/>
                      <a:pt x="22117" y="39243"/>
                      <a:pt x="29937" y="34004"/>
                    </a:cubicBezTo>
                    <a:lnTo>
                      <a:pt x="0" y="16669"/>
                    </a:lnTo>
                    <a:lnTo>
                      <a:pt x="17772" y="6763"/>
                    </a:lnTo>
                    <a:lnTo>
                      <a:pt x="47424" y="23908"/>
                    </a:lnTo>
                    <a:cubicBezTo>
                      <a:pt x="61342" y="17002"/>
                      <a:pt x="75969" y="11639"/>
                      <a:pt x="91046" y="7906"/>
                    </a:cubicBezTo>
                    <a:cubicBezTo>
                      <a:pt x="105382" y="4238"/>
                      <a:pt x="119959" y="1591"/>
                      <a:pt x="134669" y="0"/>
                    </a:cubicBezTo>
                    <a:close/>
                    <a:moveTo>
                      <a:pt x="63105" y="82963"/>
                    </a:moveTo>
                    <a:cubicBezTo>
                      <a:pt x="69780" y="86811"/>
                      <a:pt x="77497" y="88449"/>
                      <a:pt x="85154" y="87630"/>
                    </a:cubicBezTo>
                    <a:cubicBezTo>
                      <a:pt x="95447" y="86506"/>
                      <a:pt x="105583" y="84239"/>
                      <a:pt x="115376" y="80867"/>
                    </a:cubicBezTo>
                    <a:lnTo>
                      <a:pt x="67857" y="53340"/>
                    </a:lnTo>
                    <a:cubicBezTo>
                      <a:pt x="50370" y="64484"/>
                      <a:pt x="48849" y="74390"/>
                      <a:pt x="63105" y="82963"/>
                    </a:cubicBezTo>
                    <a:close/>
                    <a:moveTo>
                      <a:pt x="229992" y="96869"/>
                    </a:moveTo>
                    <a:cubicBezTo>
                      <a:pt x="222721" y="92869"/>
                      <a:pt x="214339" y="91364"/>
                      <a:pt x="206137" y="92583"/>
                    </a:cubicBezTo>
                    <a:cubicBezTo>
                      <a:pt x="194894" y="94088"/>
                      <a:pt x="183803" y="96545"/>
                      <a:pt x="172969" y="99917"/>
                    </a:cubicBezTo>
                    <a:lnTo>
                      <a:pt x="220488" y="127254"/>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2902;p37">
                <a:extLst>
                  <a:ext uri="{FF2B5EF4-FFF2-40B4-BE49-F238E27FC236}">
                    <a16:creationId xmlns:a16="http://schemas.microsoft.com/office/drawing/2014/main" id="{A860E8D3-715C-4FF1-B50B-9295BEDACCFC}"/>
                  </a:ext>
                </a:extLst>
              </p:cNvPr>
              <p:cNvSpPr/>
              <p:nvPr/>
            </p:nvSpPr>
            <p:spPr>
              <a:xfrm>
                <a:off x="4874763" y="4273581"/>
                <a:ext cx="19007" cy="25621"/>
              </a:xfrm>
              <a:custGeom>
                <a:avLst/>
                <a:gdLst/>
                <a:ahLst/>
                <a:cxnLst/>
                <a:rect l="l" t="t" r="r" b="b"/>
                <a:pathLst>
                  <a:path w="19007" h="25621" extrusionOk="0">
                    <a:moveTo>
                      <a:pt x="0" y="17240"/>
                    </a:moveTo>
                    <a:cubicBezTo>
                      <a:pt x="0" y="16002"/>
                      <a:pt x="0" y="0"/>
                      <a:pt x="0" y="0"/>
                    </a:cubicBezTo>
                    <a:lnTo>
                      <a:pt x="19008" y="12668"/>
                    </a:lnTo>
                    <a:lnTo>
                      <a:pt x="10644" y="2562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2903;p37">
                <a:extLst>
                  <a:ext uri="{FF2B5EF4-FFF2-40B4-BE49-F238E27FC236}">
                    <a16:creationId xmlns:a16="http://schemas.microsoft.com/office/drawing/2014/main" id="{ACF2D451-E78D-4B79-971D-CBD68A34340B}"/>
                  </a:ext>
                </a:extLst>
              </p:cNvPr>
              <p:cNvSpPr/>
              <p:nvPr/>
            </p:nvSpPr>
            <p:spPr>
              <a:xfrm>
                <a:off x="5001734" y="428453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2904;p37">
                <a:extLst>
                  <a:ext uri="{FF2B5EF4-FFF2-40B4-BE49-F238E27FC236}">
                    <a16:creationId xmlns:a16="http://schemas.microsoft.com/office/drawing/2014/main" id="{4C43F325-1AFF-4402-98F1-B8CBF409FB43}"/>
                  </a:ext>
                </a:extLst>
              </p:cNvPr>
              <p:cNvSpPr/>
              <p:nvPr/>
            </p:nvSpPr>
            <p:spPr>
              <a:xfrm>
                <a:off x="5015894" y="4221289"/>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2905;p37">
                <a:extLst>
                  <a:ext uri="{FF2B5EF4-FFF2-40B4-BE49-F238E27FC236}">
                    <a16:creationId xmlns:a16="http://schemas.microsoft.com/office/drawing/2014/main" id="{2508F4D3-F22C-4079-87E9-94EFF9343BF4}"/>
                  </a:ext>
                </a:extLst>
              </p:cNvPr>
              <p:cNvSpPr/>
              <p:nvPr/>
            </p:nvSpPr>
            <p:spPr>
              <a:xfrm>
                <a:off x="4917055" y="4227671"/>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ubicBezTo>
                      <a:pt x="15586"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2906;p37">
                <a:extLst>
                  <a:ext uri="{FF2B5EF4-FFF2-40B4-BE49-F238E27FC236}">
                    <a16:creationId xmlns:a16="http://schemas.microsoft.com/office/drawing/2014/main" id="{F8520DDD-2535-4D11-9731-C5C5B98F4A45}"/>
                  </a:ext>
                </a:extLst>
              </p:cNvPr>
              <p:cNvSpPr/>
              <p:nvPr/>
            </p:nvSpPr>
            <p:spPr>
              <a:xfrm>
                <a:off x="4820401" y="4172521"/>
                <a:ext cx="58543" cy="38957"/>
              </a:xfrm>
              <a:custGeom>
                <a:avLst/>
                <a:gdLst/>
                <a:ahLst/>
                <a:cxnLst/>
                <a:rect l="l" t="t" r="r" b="b"/>
                <a:pathLst>
                  <a:path w="58543" h="38957" extrusionOk="0">
                    <a:moveTo>
                      <a:pt x="0" y="11049"/>
                    </a:moveTo>
                    <a:lnTo>
                      <a:pt x="49040" y="38957"/>
                    </a:lnTo>
                    <a:lnTo>
                      <a:pt x="58543" y="31623"/>
                    </a:lnTo>
                    <a:cubicBezTo>
                      <a:pt x="58543" y="31623"/>
                      <a:pt x="52366" y="24575"/>
                      <a:pt x="51986" y="23908"/>
                    </a:cubicBezTo>
                    <a:cubicBezTo>
                      <a:pt x="47568" y="18869"/>
                      <a:pt x="42409" y="14526"/>
                      <a:pt x="36685"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2907;p37">
                <a:extLst>
                  <a:ext uri="{FF2B5EF4-FFF2-40B4-BE49-F238E27FC236}">
                    <a16:creationId xmlns:a16="http://schemas.microsoft.com/office/drawing/2014/main" id="{1EDFECDF-A2A7-4304-8DB8-952E6FA74A7C}"/>
                  </a:ext>
                </a:extLst>
              </p:cNvPr>
              <p:cNvSpPr/>
              <p:nvPr/>
            </p:nvSpPr>
            <p:spPr>
              <a:xfrm>
                <a:off x="4874573" y="4141374"/>
                <a:ext cx="27370" cy="24479"/>
              </a:xfrm>
              <a:custGeom>
                <a:avLst/>
                <a:gdLst/>
                <a:ahLst/>
                <a:cxnLst/>
                <a:rect l="l" t="t" r="r" b="b"/>
                <a:pathLst>
                  <a:path w="27370" h="24479" extrusionOk="0">
                    <a:moveTo>
                      <a:pt x="27371" y="24479"/>
                    </a:moveTo>
                    <a:lnTo>
                      <a:pt x="27371" y="7334"/>
                    </a:lnTo>
                    <a:lnTo>
                      <a:pt x="4847" y="0"/>
                    </a:lnTo>
                    <a:lnTo>
                      <a:pt x="0" y="13430"/>
                    </a:lnTo>
                    <a:lnTo>
                      <a:pt x="1235" y="19621"/>
                    </a:lnTo>
                    <a:lnTo>
                      <a:pt x="27371"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2908;p37">
                <a:extLst>
                  <a:ext uri="{FF2B5EF4-FFF2-40B4-BE49-F238E27FC236}">
                    <a16:creationId xmlns:a16="http://schemas.microsoft.com/office/drawing/2014/main" id="{A6D1CFD0-14EA-4A05-9B1D-DA25064784F3}"/>
                  </a:ext>
                </a:extLst>
              </p:cNvPr>
              <p:cNvSpPr/>
              <p:nvPr/>
            </p:nvSpPr>
            <p:spPr>
              <a:xfrm>
                <a:off x="4752449" y="4136326"/>
                <a:ext cx="26040" cy="19430"/>
              </a:xfrm>
              <a:custGeom>
                <a:avLst/>
                <a:gdLst/>
                <a:ahLst/>
                <a:cxnLst/>
                <a:rect l="l" t="t" r="r" b="b"/>
                <a:pathLst>
                  <a:path w="26040" h="19430" extrusionOk="0">
                    <a:moveTo>
                      <a:pt x="0" y="17145"/>
                    </a:moveTo>
                    <a:lnTo>
                      <a:pt x="0" y="0"/>
                    </a:lnTo>
                    <a:lnTo>
                      <a:pt x="26040" y="2762"/>
                    </a:lnTo>
                    <a:lnTo>
                      <a:pt x="17582"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2909;p37">
                <a:extLst>
                  <a:ext uri="{FF2B5EF4-FFF2-40B4-BE49-F238E27FC236}">
                    <a16:creationId xmlns:a16="http://schemas.microsoft.com/office/drawing/2014/main" id="{7C4787CA-8A39-4B6A-ABB3-F914540DBCDB}"/>
                  </a:ext>
                </a:extLst>
              </p:cNvPr>
              <p:cNvSpPr/>
              <p:nvPr/>
            </p:nvSpPr>
            <p:spPr>
              <a:xfrm>
                <a:off x="4753400" y="4193857"/>
                <a:ext cx="29936" cy="30480"/>
              </a:xfrm>
              <a:custGeom>
                <a:avLst/>
                <a:gdLst/>
                <a:ahLst/>
                <a:cxnLst/>
                <a:rect l="l" t="t" r="r" b="b"/>
                <a:pathLst>
                  <a:path w="29936" h="30480" extrusionOk="0">
                    <a:moveTo>
                      <a:pt x="0" y="17907"/>
                    </a:moveTo>
                    <a:lnTo>
                      <a:pt x="0" y="0"/>
                    </a:lnTo>
                    <a:lnTo>
                      <a:pt x="29937" y="0"/>
                    </a:lnTo>
                    <a:lnTo>
                      <a:pt x="22619" y="16193"/>
                    </a:lnTo>
                    <a:lnTo>
                      <a:pt x="9599"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2910;p37">
                <a:extLst>
                  <a:ext uri="{FF2B5EF4-FFF2-40B4-BE49-F238E27FC236}">
                    <a16:creationId xmlns:a16="http://schemas.microsoft.com/office/drawing/2014/main" id="{6BD104EB-D7A2-4738-8AE7-CAE0A7A8D74B}"/>
                  </a:ext>
                </a:extLst>
              </p:cNvPr>
              <p:cNvSpPr/>
              <p:nvPr/>
            </p:nvSpPr>
            <p:spPr>
              <a:xfrm>
                <a:off x="4752639" y="4119372"/>
                <a:ext cx="294568" cy="184689"/>
              </a:xfrm>
              <a:custGeom>
                <a:avLst/>
                <a:gdLst/>
                <a:ahLst/>
                <a:cxnLst/>
                <a:rect l="l" t="t" r="r" b="b"/>
                <a:pathLst>
                  <a:path w="294568" h="184689" extrusionOk="0">
                    <a:moveTo>
                      <a:pt x="149304" y="29337"/>
                    </a:moveTo>
                    <a:cubicBezTo>
                      <a:pt x="145419" y="29327"/>
                      <a:pt x="141541" y="29642"/>
                      <a:pt x="137710" y="30289"/>
                    </a:cubicBezTo>
                    <a:cubicBezTo>
                      <a:pt x="132483" y="31051"/>
                      <a:pt x="126685" y="32004"/>
                      <a:pt x="120223" y="33433"/>
                    </a:cubicBezTo>
                    <a:cubicBezTo>
                      <a:pt x="113760" y="34862"/>
                      <a:pt x="107013" y="36481"/>
                      <a:pt x="100075" y="38576"/>
                    </a:cubicBezTo>
                    <a:cubicBezTo>
                      <a:pt x="93278" y="40624"/>
                      <a:pt x="86638" y="43177"/>
                      <a:pt x="80212" y="46196"/>
                    </a:cubicBezTo>
                    <a:lnTo>
                      <a:pt x="131057" y="75533"/>
                    </a:lnTo>
                    <a:lnTo>
                      <a:pt x="140561" y="72295"/>
                    </a:lnTo>
                    <a:cubicBezTo>
                      <a:pt x="153486" y="68008"/>
                      <a:pt x="165651" y="64389"/>
                      <a:pt x="177151" y="61341"/>
                    </a:cubicBezTo>
                    <a:cubicBezTo>
                      <a:pt x="187918" y="58503"/>
                      <a:pt x="198924" y="56683"/>
                      <a:pt x="210034" y="55912"/>
                    </a:cubicBezTo>
                    <a:cubicBezTo>
                      <a:pt x="220155" y="55302"/>
                      <a:pt x="230315" y="56007"/>
                      <a:pt x="240256" y="58007"/>
                    </a:cubicBezTo>
                    <a:cubicBezTo>
                      <a:pt x="250301" y="60179"/>
                      <a:pt x="259929" y="63979"/>
                      <a:pt x="268767" y="69247"/>
                    </a:cubicBezTo>
                    <a:cubicBezTo>
                      <a:pt x="277539" y="73647"/>
                      <a:pt x="285066" y="80200"/>
                      <a:pt x="290626" y="88297"/>
                    </a:cubicBezTo>
                    <a:cubicBezTo>
                      <a:pt x="294313" y="94231"/>
                      <a:pt x="295473" y="101403"/>
                      <a:pt x="293857" y="108204"/>
                    </a:cubicBezTo>
                    <a:cubicBezTo>
                      <a:pt x="291662" y="115662"/>
                      <a:pt x="287566" y="122425"/>
                      <a:pt x="281977" y="127825"/>
                    </a:cubicBezTo>
                    <a:cubicBezTo>
                      <a:pt x="274964" y="134826"/>
                      <a:pt x="267151" y="140960"/>
                      <a:pt x="258693" y="146113"/>
                    </a:cubicBezTo>
                    <a:lnTo>
                      <a:pt x="291006" y="165163"/>
                    </a:lnTo>
                    <a:lnTo>
                      <a:pt x="273424" y="175355"/>
                    </a:lnTo>
                    <a:lnTo>
                      <a:pt x="240826" y="156305"/>
                    </a:lnTo>
                    <a:cubicBezTo>
                      <a:pt x="225287" y="163944"/>
                      <a:pt x="209064" y="170069"/>
                      <a:pt x="192357" y="174593"/>
                    </a:cubicBezTo>
                    <a:cubicBezTo>
                      <a:pt x="174879" y="179508"/>
                      <a:pt x="157007" y="182880"/>
                      <a:pt x="138945" y="184690"/>
                    </a:cubicBezTo>
                    <a:lnTo>
                      <a:pt x="122124" y="154210"/>
                    </a:lnTo>
                    <a:cubicBezTo>
                      <a:pt x="126892" y="154133"/>
                      <a:pt x="131651" y="153781"/>
                      <a:pt x="136379" y="153162"/>
                    </a:cubicBezTo>
                    <a:cubicBezTo>
                      <a:pt x="142747" y="152400"/>
                      <a:pt x="149875" y="151162"/>
                      <a:pt x="157668" y="149447"/>
                    </a:cubicBezTo>
                    <a:cubicBezTo>
                      <a:pt x="165461" y="147733"/>
                      <a:pt x="173824" y="145637"/>
                      <a:pt x="182473" y="143161"/>
                    </a:cubicBezTo>
                    <a:cubicBezTo>
                      <a:pt x="190988" y="140589"/>
                      <a:pt x="199313" y="137408"/>
                      <a:pt x="207373" y="133636"/>
                    </a:cubicBezTo>
                    <a:lnTo>
                      <a:pt x="156812" y="104394"/>
                    </a:lnTo>
                    <a:lnTo>
                      <a:pt x="150160" y="106775"/>
                    </a:lnTo>
                    <a:lnTo>
                      <a:pt x="143317" y="108871"/>
                    </a:lnTo>
                    <a:cubicBezTo>
                      <a:pt x="130582" y="113062"/>
                      <a:pt x="118892" y="116300"/>
                      <a:pt x="108343" y="118396"/>
                    </a:cubicBezTo>
                    <a:cubicBezTo>
                      <a:pt x="98545" y="120672"/>
                      <a:pt x="88552" y="122015"/>
                      <a:pt x="78501" y="122396"/>
                    </a:cubicBezTo>
                    <a:cubicBezTo>
                      <a:pt x="69686" y="122758"/>
                      <a:pt x="60862" y="121929"/>
                      <a:pt x="52271" y="119920"/>
                    </a:cubicBezTo>
                    <a:cubicBezTo>
                      <a:pt x="43701" y="117986"/>
                      <a:pt x="35469" y="114767"/>
                      <a:pt x="27846" y="110395"/>
                    </a:cubicBezTo>
                    <a:cubicBezTo>
                      <a:pt x="19529" y="106013"/>
                      <a:pt x="12316" y="99793"/>
                      <a:pt x="6748" y="92202"/>
                    </a:cubicBezTo>
                    <a:cubicBezTo>
                      <a:pt x="2599" y="86535"/>
                      <a:pt x="581" y="79591"/>
                      <a:pt x="1045" y="72580"/>
                    </a:cubicBezTo>
                    <a:cubicBezTo>
                      <a:pt x="1772" y="65303"/>
                      <a:pt x="4652" y="58398"/>
                      <a:pt x="9314" y="52768"/>
                    </a:cubicBezTo>
                    <a:cubicBezTo>
                      <a:pt x="15159" y="45386"/>
                      <a:pt x="22117" y="38957"/>
                      <a:pt x="29937" y="33718"/>
                    </a:cubicBezTo>
                    <a:lnTo>
                      <a:pt x="0" y="16383"/>
                    </a:lnTo>
                    <a:lnTo>
                      <a:pt x="17582" y="6763"/>
                    </a:lnTo>
                    <a:lnTo>
                      <a:pt x="47044" y="24003"/>
                    </a:lnTo>
                    <a:cubicBezTo>
                      <a:pt x="60959" y="17069"/>
                      <a:pt x="75586" y="11668"/>
                      <a:pt x="90666" y="7906"/>
                    </a:cubicBezTo>
                    <a:cubicBezTo>
                      <a:pt x="105011" y="4286"/>
                      <a:pt x="119585" y="1638"/>
                      <a:pt x="134288" y="0"/>
                    </a:cubicBezTo>
                    <a:close/>
                    <a:moveTo>
                      <a:pt x="62915" y="82677"/>
                    </a:moveTo>
                    <a:cubicBezTo>
                      <a:pt x="69578" y="86553"/>
                      <a:pt x="77297" y="88220"/>
                      <a:pt x="84964" y="87439"/>
                    </a:cubicBezTo>
                    <a:cubicBezTo>
                      <a:pt x="95249" y="86268"/>
                      <a:pt x="105380" y="84001"/>
                      <a:pt x="115186" y="80677"/>
                    </a:cubicBezTo>
                    <a:lnTo>
                      <a:pt x="67667" y="53149"/>
                    </a:lnTo>
                    <a:cubicBezTo>
                      <a:pt x="50180" y="64579"/>
                      <a:pt x="48659" y="74390"/>
                      <a:pt x="62915" y="82677"/>
                    </a:cubicBezTo>
                    <a:close/>
                    <a:moveTo>
                      <a:pt x="229802" y="96679"/>
                    </a:moveTo>
                    <a:cubicBezTo>
                      <a:pt x="222531" y="92678"/>
                      <a:pt x="214149" y="91173"/>
                      <a:pt x="205947" y="92392"/>
                    </a:cubicBezTo>
                    <a:cubicBezTo>
                      <a:pt x="194695" y="93850"/>
                      <a:pt x="183594" y="96307"/>
                      <a:pt x="172779" y="99727"/>
                    </a:cubicBezTo>
                    <a:lnTo>
                      <a:pt x="220298" y="127063"/>
                    </a:lnTo>
                    <a:cubicBezTo>
                      <a:pt x="240379" y="114681"/>
                      <a:pt x="243554" y="104556"/>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 name="Google Shape;2911;p37">
              <a:extLst>
                <a:ext uri="{FF2B5EF4-FFF2-40B4-BE49-F238E27FC236}">
                  <a16:creationId xmlns:a16="http://schemas.microsoft.com/office/drawing/2014/main" id="{64BB4E09-4DFE-47BF-81A5-D4FC8F76B8A7}"/>
                </a:ext>
              </a:extLst>
            </p:cNvPr>
            <p:cNvGrpSpPr/>
            <p:nvPr/>
          </p:nvGrpSpPr>
          <p:grpSpPr>
            <a:xfrm>
              <a:off x="2692590" y="3093401"/>
              <a:ext cx="883852" cy="621030"/>
              <a:chOff x="4502215" y="3835526"/>
              <a:chExt cx="883852" cy="621030"/>
            </a:xfrm>
          </p:grpSpPr>
          <p:sp>
            <p:nvSpPr>
              <p:cNvPr id="676" name="Google Shape;2912;p37">
                <a:extLst>
                  <a:ext uri="{FF2B5EF4-FFF2-40B4-BE49-F238E27FC236}">
                    <a16:creationId xmlns:a16="http://schemas.microsoft.com/office/drawing/2014/main" id="{FDBFFE24-4703-4499-8659-51BBA1C10DE7}"/>
                  </a:ext>
                </a:extLst>
              </p:cNvPr>
              <p:cNvSpPr/>
              <p:nvPr/>
            </p:nvSpPr>
            <p:spPr>
              <a:xfrm>
                <a:off x="4502215" y="39450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2913;p37">
                <a:extLst>
                  <a:ext uri="{FF2B5EF4-FFF2-40B4-BE49-F238E27FC236}">
                    <a16:creationId xmlns:a16="http://schemas.microsoft.com/office/drawing/2014/main" id="{2E66215B-0205-45BA-9658-C224BB9F3CDA}"/>
                  </a:ext>
                </a:extLst>
              </p:cNvPr>
              <p:cNvSpPr/>
              <p:nvPr/>
            </p:nvSpPr>
            <p:spPr>
              <a:xfrm>
                <a:off x="4502310" y="4088225"/>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2914;p37">
                <a:extLst>
                  <a:ext uri="{FF2B5EF4-FFF2-40B4-BE49-F238E27FC236}">
                    <a16:creationId xmlns:a16="http://schemas.microsoft.com/office/drawing/2014/main" id="{F53C9AAD-9529-4848-A382-475846495E8B}"/>
                  </a:ext>
                </a:extLst>
              </p:cNvPr>
              <p:cNvSpPr/>
              <p:nvPr/>
            </p:nvSpPr>
            <p:spPr>
              <a:xfrm>
                <a:off x="5319540" y="409127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2915;p37">
                <a:extLst>
                  <a:ext uri="{FF2B5EF4-FFF2-40B4-BE49-F238E27FC236}">
                    <a16:creationId xmlns:a16="http://schemas.microsoft.com/office/drawing/2014/main" id="{C647BB4C-0C6D-4DB3-8177-70BFC0C5C8D8}"/>
                  </a:ext>
                </a:extLst>
              </p:cNvPr>
              <p:cNvSpPr/>
              <p:nvPr/>
            </p:nvSpPr>
            <p:spPr>
              <a:xfrm>
                <a:off x="4502215" y="383552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2916;p37">
                <a:extLst>
                  <a:ext uri="{FF2B5EF4-FFF2-40B4-BE49-F238E27FC236}">
                    <a16:creationId xmlns:a16="http://schemas.microsoft.com/office/drawing/2014/main" id="{F7C9397E-514D-46A6-BE05-5BA864EDA8CC}"/>
                  </a:ext>
                </a:extLst>
              </p:cNvPr>
              <p:cNvSpPr/>
              <p:nvPr/>
            </p:nvSpPr>
            <p:spPr>
              <a:xfrm>
                <a:off x="4627912" y="3905130"/>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487"/>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2917;p37">
                <a:extLst>
                  <a:ext uri="{FF2B5EF4-FFF2-40B4-BE49-F238E27FC236}">
                    <a16:creationId xmlns:a16="http://schemas.microsoft.com/office/drawing/2014/main" id="{64CE01E7-C043-49D8-9D15-A32555DC3241}"/>
                  </a:ext>
                </a:extLst>
              </p:cNvPr>
              <p:cNvSpPr/>
              <p:nvPr/>
            </p:nvSpPr>
            <p:spPr>
              <a:xfrm>
                <a:off x="4628520" y="3927038"/>
                <a:ext cx="631431" cy="344209"/>
              </a:xfrm>
              <a:custGeom>
                <a:avLst/>
                <a:gdLst/>
                <a:ahLst/>
                <a:cxnLst/>
                <a:rect l="l" t="t" r="r" b="b"/>
                <a:pathLst>
                  <a:path w="631431" h="344209" extrusionOk="0">
                    <a:moveTo>
                      <a:pt x="631432" y="172140"/>
                    </a:moveTo>
                    <a:cubicBezTo>
                      <a:pt x="626965" y="215194"/>
                      <a:pt x="596363" y="257865"/>
                      <a:pt x="539340" y="290631"/>
                    </a:cubicBezTo>
                    <a:cubicBezTo>
                      <a:pt x="415791" y="362069"/>
                      <a:pt x="215451" y="362069"/>
                      <a:pt x="91902" y="290631"/>
                    </a:cubicBezTo>
                    <a:cubicBezTo>
                      <a:pt x="34879" y="257580"/>
                      <a:pt x="4372" y="215194"/>
                      <a:pt x="0" y="172140"/>
                    </a:cubicBezTo>
                    <a:cubicBezTo>
                      <a:pt x="4372" y="129087"/>
                      <a:pt x="34974" y="86415"/>
                      <a:pt x="91902" y="53650"/>
                    </a:cubicBezTo>
                    <a:cubicBezTo>
                      <a:pt x="215451" y="-17883"/>
                      <a:pt x="415791" y="-17883"/>
                      <a:pt x="539340" y="53650"/>
                    </a:cubicBezTo>
                    <a:cubicBezTo>
                      <a:pt x="596363" y="86606"/>
                      <a:pt x="626965" y="129087"/>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2918;p37">
                <a:extLst>
                  <a:ext uri="{FF2B5EF4-FFF2-40B4-BE49-F238E27FC236}">
                    <a16:creationId xmlns:a16="http://schemas.microsoft.com/office/drawing/2014/main" id="{84AA793D-1E02-44BE-9F8A-2990AE83EA93}"/>
                  </a:ext>
                </a:extLst>
              </p:cNvPr>
              <p:cNvSpPr/>
              <p:nvPr/>
            </p:nvSpPr>
            <p:spPr>
              <a:xfrm>
                <a:off x="4789989" y="4009739"/>
                <a:ext cx="294525" cy="184880"/>
              </a:xfrm>
              <a:custGeom>
                <a:avLst/>
                <a:gdLst/>
                <a:ahLst/>
                <a:cxnLst/>
                <a:rect l="l" t="t" r="r" b="b"/>
                <a:pathLst>
                  <a:path w="294525" h="184880" extrusionOk="0">
                    <a:moveTo>
                      <a:pt x="149495" y="29528"/>
                    </a:moveTo>
                    <a:cubicBezTo>
                      <a:pt x="145608" y="29518"/>
                      <a:pt x="141730" y="29832"/>
                      <a:pt x="137900" y="30480"/>
                    </a:cubicBezTo>
                    <a:cubicBezTo>
                      <a:pt x="132768" y="31147"/>
                      <a:pt x="126876" y="32195"/>
                      <a:pt x="120413" y="33623"/>
                    </a:cubicBezTo>
                    <a:cubicBezTo>
                      <a:pt x="113950" y="35052"/>
                      <a:pt x="107298" y="36671"/>
                      <a:pt x="100360" y="38767"/>
                    </a:cubicBezTo>
                    <a:cubicBezTo>
                      <a:pt x="93573" y="40815"/>
                      <a:pt x="86937" y="43329"/>
                      <a:pt x="80497" y="46291"/>
                    </a:cubicBezTo>
                    <a:lnTo>
                      <a:pt x="131342" y="75724"/>
                    </a:lnTo>
                    <a:lnTo>
                      <a:pt x="140371" y="72485"/>
                    </a:lnTo>
                    <a:cubicBezTo>
                      <a:pt x="153296" y="68199"/>
                      <a:pt x="165556" y="64579"/>
                      <a:pt x="176960" y="61531"/>
                    </a:cubicBezTo>
                    <a:cubicBezTo>
                      <a:pt x="187728" y="58693"/>
                      <a:pt x="198734" y="56874"/>
                      <a:pt x="209844" y="56102"/>
                    </a:cubicBezTo>
                    <a:cubicBezTo>
                      <a:pt x="219994" y="55493"/>
                      <a:pt x="230191" y="56197"/>
                      <a:pt x="240161" y="58198"/>
                    </a:cubicBezTo>
                    <a:cubicBezTo>
                      <a:pt x="250206" y="60370"/>
                      <a:pt x="259833" y="64170"/>
                      <a:pt x="268672" y="69437"/>
                    </a:cubicBezTo>
                    <a:cubicBezTo>
                      <a:pt x="277444" y="73838"/>
                      <a:pt x="284971" y="80391"/>
                      <a:pt x="290531" y="88487"/>
                    </a:cubicBezTo>
                    <a:cubicBezTo>
                      <a:pt x="294294" y="94355"/>
                      <a:pt x="295463" y="101527"/>
                      <a:pt x="293762" y="108299"/>
                    </a:cubicBezTo>
                    <a:cubicBezTo>
                      <a:pt x="291633" y="115814"/>
                      <a:pt x="287528" y="122625"/>
                      <a:pt x="281882" y="128016"/>
                    </a:cubicBezTo>
                    <a:cubicBezTo>
                      <a:pt x="274906" y="135017"/>
                      <a:pt x="267123" y="141161"/>
                      <a:pt x="258693" y="146304"/>
                    </a:cubicBezTo>
                    <a:lnTo>
                      <a:pt x="291006" y="165354"/>
                    </a:lnTo>
                    <a:lnTo>
                      <a:pt x="273329" y="175546"/>
                    </a:lnTo>
                    <a:lnTo>
                      <a:pt x="240731" y="156496"/>
                    </a:lnTo>
                    <a:cubicBezTo>
                      <a:pt x="225211" y="164163"/>
                      <a:pt x="208979" y="170288"/>
                      <a:pt x="192262" y="174784"/>
                    </a:cubicBezTo>
                    <a:cubicBezTo>
                      <a:pt x="174775" y="179661"/>
                      <a:pt x="156907" y="183032"/>
                      <a:pt x="138850" y="184880"/>
                    </a:cubicBezTo>
                    <a:lnTo>
                      <a:pt x="121839" y="154210"/>
                    </a:lnTo>
                    <a:cubicBezTo>
                      <a:pt x="124975" y="154210"/>
                      <a:pt x="129727" y="154210"/>
                      <a:pt x="136094" y="153162"/>
                    </a:cubicBezTo>
                    <a:cubicBezTo>
                      <a:pt x="142462" y="152114"/>
                      <a:pt x="149495" y="151162"/>
                      <a:pt x="157383" y="149447"/>
                    </a:cubicBezTo>
                    <a:cubicBezTo>
                      <a:pt x="165271" y="147733"/>
                      <a:pt x="173444" y="145637"/>
                      <a:pt x="182188" y="143161"/>
                    </a:cubicBezTo>
                    <a:cubicBezTo>
                      <a:pt x="190684" y="140608"/>
                      <a:pt x="198971" y="137427"/>
                      <a:pt x="206992" y="133636"/>
                    </a:cubicBezTo>
                    <a:lnTo>
                      <a:pt x="156907" y="105061"/>
                    </a:lnTo>
                    <a:cubicBezTo>
                      <a:pt x="154722" y="105918"/>
                      <a:pt x="152536" y="106680"/>
                      <a:pt x="150255" y="107347"/>
                    </a:cubicBezTo>
                    <a:lnTo>
                      <a:pt x="143317" y="109538"/>
                    </a:lnTo>
                    <a:cubicBezTo>
                      <a:pt x="130582" y="113729"/>
                      <a:pt x="118987" y="116967"/>
                      <a:pt x="108343" y="119063"/>
                    </a:cubicBezTo>
                    <a:cubicBezTo>
                      <a:pt x="98577" y="121339"/>
                      <a:pt x="88616" y="122682"/>
                      <a:pt x="78596" y="123063"/>
                    </a:cubicBezTo>
                    <a:cubicBezTo>
                      <a:pt x="69750" y="123425"/>
                      <a:pt x="60896" y="122587"/>
                      <a:pt x="52271" y="120587"/>
                    </a:cubicBezTo>
                    <a:cubicBezTo>
                      <a:pt x="43732" y="118643"/>
                      <a:pt x="35532" y="115433"/>
                      <a:pt x="27941" y="111062"/>
                    </a:cubicBezTo>
                    <a:cubicBezTo>
                      <a:pt x="19600" y="106671"/>
                      <a:pt x="12355" y="100460"/>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858"/>
                    </a:lnTo>
                    <a:lnTo>
                      <a:pt x="47329" y="24003"/>
                    </a:lnTo>
                    <a:cubicBezTo>
                      <a:pt x="61238" y="17050"/>
                      <a:pt x="75867" y="11659"/>
                      <a:pt x="90951" y="7906"/>
                    </a:cubicBezTo>
                    <a:cubicBezTo>
                      <a:pt x="105292" y="4267"/>
                      <a:pt x="119868" y="1629"/>
                      <a:pt x="134574" y="0"/>
                    </a:cubicBezTo>
                    <a:close/>
                    <a:moveTo>
                      <a:pt x="63200" y="82868"/>
                    </a:moveTo>
                    <a:cubicBezTo>
                      <a:pt x="69834" y="86735"/>
                      <a:pt x="77518" y="88402"/>
                      <a:pt x="85154" y="87630"/>
                    </a:cubicBezTo>
                    <a:cubicBezTo>
                      <a:pt x="95470" y="86458"/>
                      <a:pt x="105633" y="84191"/>
                      <a:pt x="115471" y="80867"/>
                    </a:cubicBezTo>
                    <a:lnTo>
                      <a:pt x="67952" y="53340"/>
                    </a:lnTo>
                    <a:cubicBezTo>
                      <a:pt x="50465" y="64770"/>
                      <a:pt x="48849" y="74581"/>
                      <a:pt x="63200" y="82868"/>
                    </a:cubicBezTo>
                    <a:close/>
                    <a:moveTo>
                      <a:pt x="229992" y="96774"/>
                    </a:moveTo>
                    <a:cubicBezTo>
                      <a:pt x="222740" y="92831"/>
                      <a:pt x="214396" y="91354"/>
                      <a:pt x="206232" y="92583"/>
                    </a:cubicBezTo>
                    <a:cubicBezTo>
                      <a:pt x="194951" y="94050"/>
                      <a:pt x="183822" y="96507"/>
                      <a:pt x="172969" y="99917"/>
                    </a:cubicBezTo>
                    <a:lnTo>
                      <a:pt x="220488" y="127254"/>
                    </a:lnTo>
                    <a:cubicBezTo>
                      <a:pt x="240446" y="114586"/>
                      <a:pt x="243677" y="105061"/>
                      <a:pt x="22999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2919;p37">
                <a:extLst>
                  <a:ext uri="{FF2B5EF4-FFF2-40B4-BE49-F238E27FC236}">
                    <a16:creationId xmlns:a16="http://schemas.microsoft.com/office/drawing/2014/main" id="{899E9BAB-A1B6-43D7-8EF0-26B7E8F24609}"/>
                  </a:ext>
                </a:extLst>
              </p:cNvPr>
              <p:cNvSpPr/>
              <p:nvPr/>
            </p:nvSpPr>
            <p:spPr>
              <a:xfrm>
                <a:off x="4912208" y="4146994"/>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2920;p37">
                <a:extLst>
                  <a:ext uri="{FF2B5EF4-FFF2-40B4-BE49-F238E27FC236}">
                    <a16:creationId xmlns:a16="http://schemas.microsoft.com/office/drawing/2014/main" id="{EFF906BD-793E-4279-99D5-E4CBD80F9137}"/>
                  </a:ext>
                </a:extLst>
              </p:cNvPr>
              <p:cNvSpPr/>
              <p:nvPr/>
            </p:nvSpPr>
            <p:spPr>
              <a:xfrm>
                <a:off x="5039369" y="415785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2921;p37">
                <a:extLst>
                  <a:ext uri="{FF2B5EF4-FFF2-40B4-BE49-F238E27FC236}">
                    <a16:creationId xmlns:a16="http://schemas.microsoft.com/office/drawing/2014/main" id="{EF903CA0-D7DC-4ED2-8279-950B81908310}"/>
                  </a:ext>
                </a:extLst>
              </p:cNvPr>
              <p:cNvSpPr/>
              <p:nvPr/>
            </p:nvSpPr>
            <p:spPr>
              <a:xfrm>
                <a:off x="5053434" y="4094702"/>
                <a:ext cx="31457" cy="17335"/>
              </a:xfrm>
              <a:custGeom>
                <a:avLst/>
                <a:gdLst/>
                <a:ahLst/>
                <a:cxnLst/>
                <a:rect l="l" t="t" r="r" b="b"/>
                <a:pathLst>
                  <a:path w="31457" h="17335" extrusionOk="0">
                    <a:moveTo>
                      <a:pt x="31458" y="17335"/>
                    </a:moveTo>
                    <a:lnTo>
                      <a:pt x="31458" y="0"/>
                    </a:lnTo>
                    <a:lnTo>
                      <a:pt x="0" y="11334"/>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2922;p37">
                <a:extLst>
                  <a:ext uri="{FF2B5EF4-FFF2-40B4-BE49-F238E27FC236}">
                    <a16:creationId xmlns:a16="http://schemas.microsoft.com/office/drawing/2014/main" id="{43A0CD57-C9DF-4D4D-8945-B10CC0D3E599}"/>
                  </a:ext>
                </a:extLst>
              </p:cNvPr>
              <p:cNvSpPr/>
              <p:nvPr/>
            </p:nvSpPr>
            <p:spPr>
              <a:xfrm>
                <a:off x="4954595" y="4101083"/>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2923;p37">
                <a:extLst>
                  <a:ext uri="{FF2B5EF4-FFF2-40B4-BE49-F238E27FC236}">
                    <a16:creationId xmlns:a16="http://schemas.microsoft.com/office/drawing/2014/main" id="{C67E446A-FB45-475D-A25F-590D54A52A8E}"/>
                  </a:ext>
                </a:extLst>
              </p:cNvPr>
              <p:cNvSpPr/>
              <p:nvPr/>
            </p:nvSpPr>
            <p:spPr>
              <a:xfrm>
                <a:off x="4858036" y="4045839"/>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4" y="18878"/>
                      <a:pt x="42800"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2924;p37">
                <a:extLst>
                  <a:ext uri="{FF2B5EF4-FFF2-40B4-BE49-F238E27FC236}">
                    <a16:creationId xmlns:a16="http://schemas.microsoft.com/office/drawing/2014/main" id="{69449123-B235-4680-8383-63D276ADA70B}"/>
                  </a:ext>
                </a:extLst>
              </p:cNvPr>
              <p:cNvSpPr/>
              <p:nvPr/>
            </p:nvSpPr>
            <p:spPr>
              <a:xfrm>
                <a:off x="4912208" y="401478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2925;p37">
                <a:extLst>
                  <a:ext uri="{FF2B5EF4-FFF2-40B4-BE49-F238E27FC236}">
                    <a16:creationId xmlns:a16="http://schemas.microsoft.com/office/drawing/2014/main" id="{7D733460-4F2F-4D11-8D02-B3035B1286CB}"/>
                  </a:ext>
                </a:extLst>
              </p:cNvPr>
              <p:cNvSpPr/>
              <p:nvPr/>
            </p:nvSpPr>
            <p:spPr>
              <a:xfrm>
                <a:off x="4789989" y="4009643"/>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2926;p37">
                <a:extLst>
                  <a:ext uri="{FF2B5EF4-FFF2-40B4-BE49-F238E27FC236}">
                    <a16:creationId xmlns:a16="http://schemas.microsoft.com/office/drawing/2014/main" id="{988A4EE2-50B9-40C4-859E-B09226C410D6}"/>
                  </a:ext>
                </a:extLst>
              </p:cNvPr>
              <p:cNvSpPr/>
              <p:nvPr/>
            </p:nvSpPr>
            <p:spPr>
              <a:xfrm>
                <a:off x="4790940" y="4067175"/>
                <a:ext cx="29936" cy="30289"/>
              </a:xfrm>
              <a:custGeom>
                <a:avLst/>
                <a:gdLst/>
                <a:ahLst/>
                <a:cxnLst/>
                <a:rect l="l" t="t" r="r" b="b"/>
                <a:pathLst>
                  <a:path w="29936" h="30289" extrusionOk="0">
                    <a:moveTo>
                      <a:pt x="0" y="1800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2927;p37">
                <a:extLst>
                  <a:ext uri="{FF2B5EF4-FFF2-40B4-BE49-F238E27FC236}">
                    <a16:creationId xmlns:a16="http://schemas.microsoft.com/office/drawing/2014/main" id="{3D7A37C0-3CF4-4CB1-8AFC-79B90636F2DE}"/>
                  </a:ext>
                </a:extLst>
              </p:cNvPr>
              <p:cNvSpPr/>
              <p:nvPr/>
            </p:nvSpPr>
            <p:spPr>
              <a:xfrm>
                <a:off x="4789989" y="3992594"/>
                <a:ext cx="294519" cy="184499"/>
              </a:xfrm>
              <a:custGeom>
                <a:avLst/>
                <a:gdLst/>
                <a:ahLst/>
                <a:cxnLst/>
                <a:rect l="l" t="t" r="r" b="b"/>
                <a:pathLst>
                  <a:path w="294519" h="184499" extrusionOk="0">
                    <a:moveTo>
                      <a:pt x="149495" y="29527"/>
                    </a:moveTo>
                    <a:cubicBezTo>
                      <a:pt x="145608" y="29470"/>
                      <a:pt x="141730" y="29756"/>
                      <a:pt x="137900" y="30384"/>
                    </a:cubicBezTo>
                    <a:cubicBezTo>
                      <a:pt x="132768" y="31147"/>
                      <a:pt x="126876" y="32194"/>
                      <a:pt x="120413" y="33528"/>
                    </a:cubicBezTo>
                    <a:cubicBezTo>
                      <a:pt x="113950" y="34861"/>
                      <a:pt x="107298" y="36671"/>
                      <a:pt x="100360" y="38767"/>
                    </a:cubicBezTo>
                    <a:cubicBezTo>
                      <a:pt x="93559" y="40767"/>
                      <a:pt x="86920" y="43281"/>
                      <a:pt x="80497" y="46291"/>
                    </a:cubicBezTo>
                    <a:lnTo>
                      <a:pt x="131342" y="75724"/>
                    </a:lnTo>
                    <a:lnTo>
                      <a:pt x="140371" y="72485"/>
                    </a:lnTo>
                    <a:cubicBezTo>
                      <a:pt x="153296" y="68199"/>
                      <a:pt x="165556" y="64484"/>
                      <a:pt x="176960" y="61531"/>
                    </a:cubicBezTo>
                    <a:cubicBezTo>
                      <a:pt x="187709" y="58607"/>
                      <a:pt x="198724" y="56788"/>
                      <a:pt x="209844" y="56102"/>
                    </a:cubicBezTo>
                    <a:cubicBezTo>
                      <a:pt x="219994" y="55407"/>
                      <a:pt x="230191" y="56083"/>
                      <a:pt x="240161" y="58102"/>
                    </a:cubicBezTo>
                    <a:cubicBezTo>
                      <a:pt x="250206" y="60350"/>
                      <a:pt x="259824" y="64179"/>
                      <a:pt x="268672" y="69437"/>
                    </a:cubicBezTo>
                    <a:cubicBezTo>
                      <a:pt x="277454" y="73828"/>
                      <a:pt x="284971" y="80381"/>
                      <a:pt x="290531" y="88487"/>
                    </a:cubicBezTo>
                    <a:cubicBezTo>
                      <a:pt x="294285" y="94392"/>
                      <a:pt x="295454" y="101594"/>
                      <a:pt x="293762" y="108394"/>
                    </a:cubicBezTo>
                    <a:cubicBezTo>
                      <a:pt x="291624" y="115881"/>
                      <a:pt x="287518" y="122663"/>
                      <a:pt x="281882" y="128016"/>
                    </a:cubicBezTo>
                    <a:cubicBezTo>
                      <a:pt x="274906" y="135045"/>
                      <a:pt x="267123" y="141218"/>
                      <a:pt x="258693" y="146399"/>
                    </a:cubicBezTo>
                    <a:lnTo>
                      <a:pt x="291006" y="165449"/>
                    </a:lnTo>
                    <a:lnTo>
                      <a:pt x="273329" y="175641"/>
                    </a:lnTo>
                    <a:lnTo>
                      <a:pt x="240731" y="156591"/>
                    </a:lnTo>
                    <a:cubicBezTo>
                      <a:pt x="225230" y="164335"/>
                      <a:pt x="208988" y="170488"/>
                      <a:pt x="192262" y="174974"/>
                    </a:cubicBezTo>
                    <a:cubicBezTo>
                      <a:pt x="174756" y="179661"/>
                      <a:pt x="156888" y="182842"/>
                      <a:pt x="138850" y="184499"/>
                    </a:cubicBezTo>
                    <a:lnTo>
                      <a:pt x="121839" y="153924"/>
                    </a:lnTo>
                    <a:cubicBezTo>
                      <a:pt x="126609" y="153800"/>
                      <a:pt x="131371" y="153419"/>
                      <a:pt x="136094" y="152781"/>
                    </a:cubicBezTo>
                    <a:cubicBezTo>
                      <a:pt x="143251" y="151962"/>
                      <a:pt x="150359" y="150752"/>
                      <a:pt x="157383" y="149161"/>
                    </a:cubicBezTo>
                    <a:cubicBezTo>
                      <a:pt x="165176" y="147447"/>
                      <a:pt x="173444" y="145351"/>
                      <a:pt x="182188" y="142780"/>
                    </a:cubicBezTo>
                    <a:cubicBezTo>
                      <a:pt x="190684" y="140227"/>
                      <a:pt x="198971" y="137046"/>
                      <a:pt x="206992" y="133255"/>
                    </a:cubicBezTo>
                    <a:lnTo>
                      <a:pt x="156527" y="104013"/>
                    </a:lnTo>
                    <a:lnTo>
                      <a:pt x="149875" y="106299"/>
                    </a:lnTo>
                    <a:lnTo>
                      <a:pt x="142937" y="108394"/>
                    </a:lnTo>
                    <a:cubicBezTo>
                      <a:pt x="130202" y="112585"/>
                      <a:pt x="118607" y="115919"/>
                      <a:pt x="107963" y="117919"/>
                    </a:cubicBezTo>
                    <a:cubicBezTo>
                      <a:pt x="98197" y="120196"/>
                      <a:pt x="88236" y="121539"/>
                      <a:pt x="78216" y="121920"/>
                    </a:cubicBezTo>
                    <a:cubicBezTo>
                      <a:pt x="69371" y="122234"/>
                      <a:pt x="60523" y="121396"/>
                      <a:pt x="51891" y="119443"/>
                    </a:cubicBezTo>
                    <a:cubicBezTo>
                      <a:pt x="43365" y="117462"/>
                      <a:pt x="35170" y="114252"/>
                      <a:pt x="27561" y="109918"/>
                    </a:cubicBezTo>
                    <a:cubicBezTo>
                      <a:pt x="19239" y="105499"/>
                      <a:pt x="12000" y="99288"/>
                      <a:pt x="6368" y="91726"/>
                    </a:cubicBezTo>
                    <a:cubicBezTo>
                      <a:pt x="2298" y="85992"/>
                      <a:pt x="288" y="79038"/>
                      <a:pt x="665" y="72009"/>
                    </a:cubicBezTo>
                    <a:cubicBezTo>
                      <a:pt x="1409" y="64741"/>
                      <a:pt x="4324" y="57874"/>
                      <a:pt x="9029" y="52292"/>
                    </a:cubicBezTo>
                    <a:cubicBezTo>
                      <a:pt x="14865" y="44929"/>
                      <a:pt x="21787" y="38510"/>
                      <a:pt x="29557" y="33242"/>
                    </a:cubicBezTo>
                    <a:lnTo>
                      <a:pt x="0" y="17431"/>
                    </a:lnTo>
                    <a:lnTo>
                      <a:pt x="17677" y="7239"/>
                    </a:lnTo>
                    <a:lnTo>
                      <a:pt x="47329" y="24384"/>
                    </a:lnTo>
                    <a:cubicBezTo>
                      <a:pt x="61240" y="17345"/>
                      <a:pt x="75864" y="11820"/>
                      <a:pt x="90951" y="7906"/>
                    </a:cubicBezTo>
                    <a:cubicBezTo>
                      <a:pt x="105283" y="4220"/>
                      <a:pt x="119862" y="1581"/>
                      <a:pt x="134574" y="0"/>
                    </a:cubicBezTo>
                    <a:close/>
                    <a:moveTo>
                      <a:pt x="63200" y="82867"/>
                    </a:moveTo>
                    <a:cubicBezTo>
                      <a:pt x="69850" y="86696"/>
                      <a:pt x="77520" y="88354"/>
                      <a:pt x="85154" y="87630"/>
                    </a:cubicBezTo>
                    <a:cubicBezTo>
                      <a:pt x="95480" y="86468"/>
                      <a:pt x="105647" y="84163"/>
                      <a:pt x="115471" y="80772"/>
                    </a:cubicBezTo>
                    <a:lnTo>
                      <a:pt x="67952" y="53245"/>
                    </a:lnTo>
                    <a:cubicBezTo>
                      <a:pt x="50465" y="65056"/>
                      <a:pt x="48849" y="74581"/>
                      <a:pt x="63200" y="82867"/>
                    </a:cubicBezTo>
                    <a:close/>
                    <a:moveTo>
                      <a:pt x="229992" y="96774"/>
                    </a:moveTo>
                    <a:cubicBezTo>
                      <a:pt x="222731" y="92840"/>
                      <a:pt x="214405" y="91335"/>
                      <a:pt x="206232" y="92488"/>
                    </a:cubicBezTo>
                    <a:cubicBezTo>
                      <a:pt x="194961" y="94002"/>
                      <a:pt x="183832" y="96460"/>
                      <a:pt x="172969" y="99822"/>
                    </a:cubicBezTo>
                    <a:lnTo>
                      <a:pt x="220488" y="127254"/>
                    </a:lnTo>
                    <a:cubicBezTo>
                      <a:pt x="240512" y="114871"/>
                      <a:pt x="243677" y="104708"/>
                      <a:pt x="229992" y="96774"/>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 name="Google Shape;2928;p37">
              <a:extLst>
                <a:ext uri="{FF2B5EF4-FFF2-40B4-BE49-F238E27FC236}">
                  <a16:creationId xmlns:a16="http://schemas.microsoft.com/office/drawing/2014/main" id="{C8D4ADF5-D08C-41A3-9DC4-B4966378276B}"/>
                </a:ext>
              </a:extLst>
            </p:cNvPr>
            <p:cNvGrpSpPr/>
            <p:nvPr/>
          </p:nvGrpSpPr>
          <p:grpSpPr>
            <a:xfrm>
              <a:off x="2665504" y="2962052"/>
              <a:ext cx="883852" cy="621125"/>
              <a:chOff x="4475129" y="3704177"/>
              <a:chExt cx="883852" cy="621125"/>
            </a:xfrm>
          </p:grpSpPr>
          <p:sp>
            <p:nvSpPr>
              <p:cNvPr id="660" name="Google Shape;2929;p37">
                <a:extLst>
                  <a:ext uri="{FF2B5EF4-FFF2-40B4-BE49-F238E27FC236}">
                    <a16:creationId xmlns:a16="http://schemas.microsoft.com/office/drawing/2014/main" id="{1065CE44-20F9-4A25-8BDA-136F81F8395B}"/>
                  </a:ext>
                </a:extLst>
              </p:cNvPr>
              <p:cNvSpPr/>
              <p:nvPr/>
            </p:nvSpPr>
            <p:spPr>
              <a:xfrm>
                <a:off x="4475129" y="3813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2930;p37">
                <a:extLst>
                  <a:ext uri="{FF2B5EF4-FFF2-40B4-BE49-F238E27FC236}">
                    <a16:creationId xmlns:a16="http://schemas.microsoft.com/office/drawing/2014/main" id="{F37CAFC8-AE4E-4EB2-AA86-E319CA6B9AA3}"/>
                  </a:ext>
                </a:extLst>
              </p:cNvPr>
              <p:cNvSpPr/>
              <p:nvPr/>
            </p:nvSpPr>
            <p:spPr>
              <a:xfrm>
                <a:off x="4475224" y="3956875"/>
                <a:ext cx="87339" cy="116490"/>
              </a:xfrm>
              <a:custGeom>
                <a:avLst/>
                <a:gdLst/>
                <a:ahLst/>
                <a:cxnLst/>
                <a:rect l="l" t="t" r="r" b="b"/>
                <a:pathLst>
                  <a:path w="87339" h="116490" extrusionOk="0">
                    <a:moveTo>
                      <a:pt x="0" y="116491"/>
                    </a:moveTo>
                    <a:lnTo>
                      <a:pt x="0" y="0"/>
                    </a:lnTo>
                    <a:lnTo>
                      <a:pt x="87340" y="78009"/>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2931;p37">
                <a:extLst>
                  <a:ext uri="{FF2B5EF4-FFF2-40B4-BE49-F238E27FC236}">
                    <a16:creationId xmlns:a16="http://schemas.microsoft.com/office/drawing/2014/main" id="{F1BD549C-D0B4-4ACB-A0BB-2AAFFF35FE27}"/>
                  </a:ext>
                </a:extLst>
              </p:cNvPr>
              <p:cNvSpPr/>
              <p:nvPr/>
            </p:nvSpPr>
            <p:spPr>
              <a:xfrm>
                <a:off x="5292454" y="3959923"/>
                <a:ext cx="66431" cy="157162"/>
              </a:xfrm>
              <a:custGeom>
                <a:avLst/>
                <a:gdLst/>
                <a:ahLst/>
                <a:cxnLst/>
                <a:rect l="l" t="t" r="r" b="b"/>
                <a:pathLst>
                  <a:path w="66431" h="157162" extrusionOk="0">
                    <a:moveTo>
                      <a:pt x="66432" y="0"/>
                    </a:moveTo>
                    <a:lnTo>
                      <a:pt x="66432" y="109633"/>
                    </a:lnTo>
                    <a:lnTo>
                      <a:pt x="21859" y="157163"/>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2932;p37">
                <a:extLst>
                  <a:ext uri="{FF2B5EF4-FFF2-40B4-BE49-F238E27FC236}">
                    <a16:creationId xmlns:a16="http://schemas.microsoft.com/office/drawing/2014/main" id="{BCAFC2B4-2645-4DDA-B703-774575274A01}"/>
                  </a:ext>
                </a:extLst>
              </p:cNvPr>
              <p:cNvSpPr/>
              <p:nvPr/>
            </p:nvSpPr>
            <p:spPr>
              <a:xfrm>
                <a:off x="4475129" y="370417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2933;p37">
                <a:extLst>
                  <a:ext uri="{FF2B5EF4-FFF2-40B4-BE49-F238E27FC236}">
                    <a16:creationId xmlns:a16="http://schemas.microsoft.com/office/drawing/2014/main" id="{53452A5E-36CA-456E-AC29-BEB572CBD578}"/>
                  </a:ext>
                </a:extLst>
              </p:cNvPr>
              <p:cNvSpPr/>
              <p:nvPr/>
            </p:nvSpPr>
            <p:spPr>
              <a:xfrm>
                <a:off x="4600749" y="3773876"/>
                <a:ext cx="632686" cy="366022"/>
              </a:xfrm>
              <a:custGeom>
                <a:avLst/>
                <a:gdLst/>
                <a:ahLst/>
                <a:cxnLst/>
                <a:rect l="l" t="t" r="r" b="b"/>
                <a:pathLst>
                  <a:path w="632686" h="366022" extrusionOk="0">
                    <a:moveTo>
                      <a:pt x="632116" y="194048"/>
                    </a:moveTo>
                    <a:cubicBezTo>
                      <a:pt x="627555" y="237101"/>
                      <a:pt x="596952" y="279773"/>
                      <a:pt x="540025" y="312444"/>
                    </a:cubicBezTo>
                    <a:cubicBezTo>
                      <a:pt x="416475" y="383882"/>
                      <a:pt x="216136" y="383882"/>
                      <a:pt x="92586" y="312444"/>
                    </a:cubicBezTo>
                    <a:cubicBezTo>
                      <a:pt x="35564" y="279487"/>
                      <a:pt x="4962" y="237101"/>
                      <a:pt x="590" y="194048"/>
                    </a:cubicBezTo>
                    <a:cubicBezTo>
                      <a:pt x="-4732" y="143566"/>
                      <a:pt x="25965" y="92131"/>
                      <a:pt x="92586" y="53650"/>
                    </a:cubicBezTo>
                    <a:cubicBezTo>
                      <a:pt x="216136" y="-17883"/>
                      <a:pt x="416475" y="-17883"/>
                      <a:pt x="540025" y="53650"/>
                    </a:cubicBezTo>
                    <a:cubicBezTo>
                      <a:pt x="606646" y="92131"/>
                      <a:pt x="637343" y="143566"/>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2934;p37">
                <a:extLst>
                  <a:ext uri="{FF2B5EF4-FFF2-40B4-BE49-F238E27FC236}">
                    <a16:creationId xmlns:a16="http://schemas.microsoft.com/office/drawing/2014/main" id="{83B7458C-5170-4B33-BCE7-C98848B1B817}"/>
                  </a:ext>
                </a:extLst>
              </p:cNvPr>
              <p:cNvSpPr/>
              <p:nvPr/>
            </p:nvSpPr>
            <p:spPr>
              <a:xfrm>
                <a:off x="4601339" y="3795784"/>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50"/>
                    </a:cubicBezTo>
                    <a:cubicBezTo>
                      <a:pt x="215546" y="-17883"/>
                      <a:pt x="415886" y="-17883"/>
                      <a:pt x="539435" y="53650"/>
                    </a:cubicBezTo>
                    <a:cubicBezTo>
                      <a:pt x="596553" y="86606"/>
                      <a:pt x="626965" y="128992"/>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2935;p37">
                <a:extLst>
                  <a:ext uri="{FF2B5EF4-FFF2-40B4-BE49-F238E27FC236}">
                    <a16:creationId xmlns:a16="http://schemas.microsoft.com/office/drawing/2014/main" id="{74E7F217-83BB-46A6-8873-4EB53859FC6E}"/>
                  </a:ext>
                </a:extLst>
              </p:cNvPr>
              <p:cNvSpPr/>
              <p:nvPr/>
            </p:nvSpPr>
            <p:spPr>
              <a:xfrm>
                <a:off x="4762903" y="3878294"/>
                <a:ext cx="294875" cy="184975"/>
              </a:xfrm>
              <a:custGeom>
                <a:avLst/>
                <a:gdLst/>
                <a:ahLst/>
                <a:cxnLst/>
                <a:rect l="l" t="t" r="r" b="b"/>
                <a:pathLst>
                  <a:path w="294875" h="184975" extrusionOk="0">
                    <a:moveTo>
                      <a:pt x="149875" y="29718"/>
                    </a:moveTo>
                    <a:cubicBezTo>
                      <a:pt x="145992" y="29661"/>
                      <a:pt x="142113" y="29946"/>
                      <a:pt x="138280" y="30575"/>
                    </a:cubicBezTo>
                    <a:cubicBezTo>
                      <a:pt x="133053" y="31337"/>
                      <a:pt x="127256" y="32385"/>
                      <a:pt x="120793" y="33718"/>
                    </a:cubicBezTo>
                    <a:cubicBezTo>
                      <a:pt x="114331" y="35052"/>
                      <a:pt x="107583" y="36862"/>
                      <a:pt x="100645" y="38957"/>
                    </a:cubicBezTo>
                    <a:cubicBezTo>
                      <a:pt x="93881" y="40976"/>
                      <a:pt x="87273" y="43491"/>
                      <a:pt x="80877" y="46482"/>
                    </a:cubicBezTo>
                    <a:lnTo>
                      <a:pt x="130867" y="75914"/>
                    </a:lnTo>
                    <a:lnTo>
                      <a:pt x="140371" y="72676"/>
                    </a:lnTo>
                    <a:cubicBezTo>
                      <a:pt x="153296" y="68389"/>
                      <a:pt x="165461" y="64770"/>
                      <a:pt x="176960" y="61722"/>
                    </a:cubicBezTo>
                    <a:cubicBezTo>
                      <a:pt x="187719" y="58836"/>
                      <a:pt x="198734" y="57017"/>
                      <a:pt x="209844" y="56292"/>
                    </a:cubicBezTo>
                    <a:cubicBezTo>
                      <a:pt x="219965" y="55607"/>
                      <a:pt x="230125" y="56274"/>
                      <a:pt x="240066" y="58293"/>
                    </a:cubicBezTo>
                    <a:cubicBezTo>
                      <a:pt x="250273" y="60503"/>
                      <a:pt x="260052" y="64322"/>
                      <a:pt x="269052" y="69628"/>
                    </a:cubicBezTo>
                    <a:cubicBezTo>
                      <a:pt x="277834" y="74019"/>
                      <a:pt x="285351" y="80572"/>
                      <a:pt x="290911" y="88678"/>
                    </a:cubicBezTo>
                    <a:cubicBezTo>
                      <a:pt x="294627" y="94602"/>
                      <a:pt x="295796" y="101784"/>
                      <a:pt x="294142" y="108585"/>
                    </a:cubicBezTo>
                    <a:cubicBezTo>
                      <a:pt x="292032" y="116081"/>
                      <a:pt x="287927" y="122863"/>
                      <a:pt x="282262" y="128206"/>
                    </a:cubicBezTo>
                    <a:cubicBezTo>
                      <a:pt x="275287" y="135236"/>
                      <a:pt x="267503" y="141408"/>
                      <a:pt x="259073" y="146590"/>
                    </a:cubicBezTo>
                    <a:lnTo>
                      <a:pt x="291386" y="165640"/>
                    </a:lnTo>
                    <a:lnTo>
                      <a:pt x="273424" y="175641"/>
                    </a:lnTo>
                    <a:lnTo>
                      <a:pt x="240826" y="156591"/>
                    </a:lnTo>
                    <a:cubicBezTo>
                      <a:pt x="225325" y="164335"/>
                      <a:pt x="209083" y="170488"/>
                      <a:pt x="192357" y="174974"/>
                    </a:cubicBezTo>
                    <a:cubicBezTo>
                      <a:pt x="174870" y="179813"/>
                      <a:pt x="157003" y="183156"/>
                      <a:pt x="138945" y="184975"/>
                    </a:cubicBezTo>
                    <a:lnTo>
                      <a:pt x="121934" y="154400"/>
                    </a:lnTo>
                    <a:cubicBezTo>
                      <a:pt x="125070" y="154400"/>
                      <a:pt x="129727" y="154400"/>
                      <a:pt x="136094" y="153352"/>
                    </a:cubicBezTo>
                    <a:cubicBezTo>
                      <a:pt x="142462" y="152305"/>
                      <a:pt x="149590" y="151352"/>
                      <a:pt x="157478" y="149638"/>
                    </a:cubicBezTo>
                    <a:cubicBezTo>
                      <a:pt x="165366" y="147923"/>
                      <a:pt x="173539" y="145828"/>
                      <a:pt x="182283" y="143256"/>
                    </a:cubicBezTo>
                    <a:cubicBezTo>
                      <a:pt x="190769" y="140684"/>
                      <a:pt x="199057" y="137503"/>
                      <a:pt x="207087" y="133731"/>
                    </a:cubicBezTo>
                    <a:lnTo>
                      <a:pt x="156527" y="104489"/>
                    </a:lnTo>
                    <a:lnTo>
                      <a:pt x="149970" y="106775"/>
                    </a:lnTo>
                    <a:lnTo>
                      <a:pt x="143032" y="108966"/>
                    </a:lnTo>
                    <a:cubicBezTo>
                      <a:pt x="130297" y="113062"/>
                      <a:pt x="118702" y="116396"/>
                      <a:pt x="108058" y="118491"/>
                    </a:cubicBezTo>
                    <a:cubicBezTo>
                      <a:pt x="98291" y="120767"/>
                      <a:pt x="88331" y="122101"/>
                      <a:pt x="78311" y="122491"/>
                    </a:cubicBezTo>
                    <a:cubicBezTo>
                      <a:pt x="69466" y="122806"/>
                      <a:pt x="60618" y="121968"/>
                      <a:pt x="51986" y="120015"/>
                    </a:cubicBezTo>
                    <a:cubicBezTo>
                      <a:pt x="43454" y="118053"/>
                      <a:pt x="35257" y="114843"/>
                      <a:pt x="27656" y="110490"/>
                    </a:cubicBezTo>
                    <a:cubicBezTo>
                      <a:pt x="19316" y="106099"/>
                      <a:pt x="12072" y="99879"/>
                      <a:pt x="6463" y="92297"/>
                    </a:cubicBezTo>
                    <a:cubicBezTo>
                      <a:pt x="2407" y="86592"/>
                      <a:pt x="397" y="79677"/>
                      <a:pt x="760" y="72676"/>
                    </a:cubicBezTo>
                    <a:cubicBezTo>
                      <a:pt x="1486" y="65379"/>
                      <a:pt x="4402" y="58464"/>
                      <a:pt x="9124" y="52864"/>
                    </a:cubicBezTo>
                    <a:cubicBezTo>
                      <a:pt x="14936" y="45482"/>
                      <a:pt x="21863" y="39052"/>
                      <a:pt x="29652" y="33814"/>
                    </a:cubicBezTo>
                    <a:lnTo>
                      <a:pt x="0" y="17431"/>
                    </a:lnTo>
                    <a:lnTo>
                      <a:pt x="17582" y="7239"/>
                    </a:lnTo>
                    <a:lnTo>
                      <a:pt x="47234" y="24479"/>
                    </a:lnTo>
                    <a:cubicBezTo>
                      <a:pt x="61137" y="17393"/>
                      <a:pt x="75762" y="11839"/>
                      <a:pt x="90856" y="7906"/>
                    </a:cubicBezTo>
                    <a:cubicBezTo>
                      <a:pt x="105192" y="4238"/>
                      <a:pt x="119769" y="1591"/>
                      <a:pt x="134479" y="0"/>
                    </a:cubicBezTo>
                    <a:close/>
                    <a:moveTo>
                      <a:pt x="63485" y="83058"/>
                    </a:moveTo>
                    <a:cubicBezTo>
                      <a:pt x="70169" y="86887"/>
                      <a:pt x="77870" y="88544"/>
                      <a:pt x="85534" y="87821"/>
                    </a:cubicBezTo>
                    <a:cubicBezTo>
                      <a:pt x="95830" y="86668"/>
                      <a:pt x="105967" y="84363"/>
                      <a:pt x="115756" y="80963"/>
                    </a:cubicBezTo>
                    <a:lnTo>
                      <a:pt x="68237" y="53435"/>
                    </a:lnTo>
                    <a:cubicBezTo>
                      <a:pt x="50370" y="65056"/>
                      <a:pt x="48849" y="74581"/>
                      <a:pt x="63105" y="83058"/>
                    </a:cubicBezTo>
                    <a:close/>
                    <a:moveTo>
                      <a:pt x="230372" y="96964"/>
                    </a:moveTo>
                    <a:cubicBezTo>
                      <a:pt x="223092" y="93002"/>
                      <a:pt x="214710" y="91526"/>
                      <a:pt x="206517" y="92773"/>
                    </a:cubicBezTo>
                    <a:cubicBezTo>
                      <a:pt x="195274" y="94202"/>
                      <a:pt x="184174" y="96631"/>
                      <a:pt x="173349" y="100013"/>
                    </a:cubicBezTo>
                    <a:lnTo>
                      <a:pt x="220868" y="127444"/>
                    </a:lnTo>
                    <a:cubicBezTo>
                      <a:pt x="240636" y="115062"/>
                      <a:pt x="243677" y="104899"/>
                      <a:pt x="229992" y="969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2936;p37">
                <a:extLst>
                  <a:ext uri="{FF2B5EF4-FFF2-40B4-BE49-F238E27FC236}">
                    <a16:creationId xmlns:a16="http://schemas.microsoft.com/office/drawing/2014/main" id="{81748808-4C26-4CF2-BA51-32A766D82A82}"/>
                  </a:ext>
                </a:extLst>
              </p:cNvPr>
              <p:cNvSpPr/>
              <p:nvPr/>
            </p:nvSpPr>
            <p:spPr>
              <a:xfrm>
                <a:off x="4885122" y="4015740"/>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2937;p37">
                <a:extLst>
                  <a:ext uri="{FF2B5EF4-FFF2-40B4-BE49-F238E27FC236}">
                    <a16:creationId xmlns:a16="http://schemas.microsoft.com/office/drawing/2014/main" id="{CACF3D50-FC72-4655-840B-0FD5139C0426}"/>
                  </a:ext>
                </a:extLst>
              </p:cNvPr>
              <p:cNvSpPr/>
              <p:nvPr/>
            </p:nvSpPr>
            <p:spPr>
              <a:xfrm>
                <a:off x="5012188" y="402659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2938;p37">
                <a:extLst>
                  <a:ext uri="{FF2B5EF4-FFF2-40B4-BE49-F238E27FC236}">
                    <a16:creationId xmlns:a16="http://schemas.microsoft.com/office/drawing/2014/main" id="{B507AF73-3B32-4632-8EB5-C2A658D116A4}"/>
                  </a:ext>
                </a:extLst>
              </p:cNvPr>
              <p:cNvSpPr/>
              <p:nvPr/>
            </p:nvSpPr>
            <p:spPr>
              <a:xfrm>
                <a:off x="5026348" y="3963352"/>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2939;p37">
                <a:extLst>
                  <a:ext uri="{FF2B5EF4-FFF2-40B4-BE49-F238E27FC236}">
                    <a16:creationId xmlns:a16="http://schemas.microsoft.com/office/drawing/2014/main" id="{DA9957B2-AF1E-48CF-B1C7-0657AE2CC674}"/>
                  </a:ext>
                </a:extLst>
              </p:cNvPr>
              <p:cNvSpPr/>
              <p:nvPr/>
            </p:nvSpPr>
            <p:spPr>
              <a:xfrm>
                <a:off x="4927509" y="396973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2940;p37">
                <a:extLst>
                  <a:ext uri="{FF2B5EF4-FFF2-40B4-BE49-F238E27FC236}">
                    <a16:creationId xmlns:a16="http://schemas.microsoft.com/office/drawing/2014/main" id="{73F5F23C-556F-4E4B-977D-1BECF2A68AE0}"/>
                  </a:ext>
                </a:extLst>
              </p:cNvPr>
              <p:cNvSpPr/>
              <p:nvPr/>
            </p:nvSpPr>
            <p:spPr>
              <a:xfrm>
                <a:off x="4830855" y="3914584"/>
                <a:ext cx="58543" cy="38957"/>
              </a:xfrm>
              <a:custGeom>
                <a:avLst/>
                <a:gdLst/>
                <a:ahLst/>
                <a:cxnLst/>
                <a:rect l="l" t="t" r="r" b="b"/>
                <a:pathLst>
                  <a:path w="58543" h="38957" extrusionOk="0">
                    <a:moveTo>
                      <a:pt x="0" y="11144"/>
                    </a:moveTo>
                    <a:lnTo>
                      <a:pt x="49040" y="38957"/>
                    </a:lnTo>
                    <a:lnTo>
                      <a:pt x="58543" y="31718"/>
                    </a:lnTo>
                    <a:cubicBezTo>
                      <a:pt x="58543" y="31718"/>
                      <a:pt x="52461" y="24574"/>
                      <a:pt x="51986" y="23908"/>
                    </a:cubicBezTo>
                    <a:cubicBezTo>
                      <a:pt x="47584" y="18878"/>
                      <a:pt x="42420" y="14573"/>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2941;p37">
                <a:extLst>
                  <a:ext uri="{FF2B5EF4-FFF2-40B4-BE49-F238E27FC236}">
                    <a16:creationId xmlns:a16="http://schemas.microsoft.com/office/drawing/2014/main" id="{03315F01-FBE9-4907-B426-CA9708FA97F0}"/>
                  </a:ext>
                </a:extLst>
              </p:cNvPr>
              <p:cNvSpPr/>
              <p:nvPr/>
            </p:nvSpPr>
            <p:spPr>
              <a:xfrm>
                <a:off x="4885122" y="3883437"/>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2942;p37">
                <a:extLst>
                  <a:ext uri="{FF2B5EF4-FFF2-40B4-BE49-F238E27FC236}">
                    <a16:creationId xmlns:a16="http://schemas.microsoft.com/office/drawing/2014/main" id="{EE641EB3-3B89-4530-9DE5-C682FA159CB3}"/>
                  </a:ext>
                </a:extLst>
              </p:cNvPr>
              <p:cNvSpPr/>
              <p:nvPr/>
            </p:nvSpPr>
            <p:spPr>
              <a:xfrm>
                <a:off x="4762903" y="387838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2943;p37">
                <a:extLst>
                  <a:ext uri="{FF2B5EF4-FFF2-40B4-BE49-F238E27FC236}">
                    <a16:creationId xmlns:a16="http://schemas.microsoft.com/office/drawing/2014/main" id="{A4C66D86-318B-45DE-B52A-2718142BC168}"/>
                  </a:ext>
                </a:extLst>
              </p:cNvPr>
              <p:cNvSpPr/>
              <p:nvPr/>
            </p:nvSpPr>
            <p:spPr>
              <a:xfrm>
                <a:off x="4763854" y="3936015"/>
                <a:ext cx="29936" cy="30289"/>
              </a:xfrm>
              <a:custGeom>
                <a:avLst/>
                <a:gdLst/>
                <a:ahLst/>
                <a:cxnLst/>
                <a:rect l="l" t="t" r="r" b="b"/>
                <a:pathLst>
                  <a:path w="29936" h="30289" extrusionOk="0">
                    <a:moveTo>
                      <a:pt x="0" y="17812"/>
                    </a:moveTo>
                    <a:lnTo>
                      <a:pt x="0" y="0"/>
                    </a:lnTo>
                    <a:lnTo>
                      <a:pt x="29937" y="0"/>
                    </a:lnTo>
                    <a:lnTo>
                      <a:pt x="22619" y="15907"/>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2944;p37">
                <a:extLst>
                  <a:ext uri="{FF2B5EF4-FFF2-40B4-BE49-F238E27FC236}">
                    <a16:creationId xmlns:a16="http://schemas.microsoft.com/office/drawing/2014/main" id="{CB2A3FC5-3A26-4CA1-8C73-0A46BDD7766E}"/>
                  </a:ext>
                </a:extLst>
              </p:cNvPr>
              <p:cNvSpPr/>
              <p:nvPr/>
            </p:nvSpPr>
            <p:spPr>
              <a:xfrm>
                <a:off x="4762618" y="3860577"/>
                <a:ext cx="295161" cy="185547"/>
              </a:xfrm>
              <a:custGeom>
                <a:avLst/>
                <a:gdLst/>
                <a:ahLst/>
                <a:cxnLst/>
                <a:rect l="l" t="t" r="r" b="b"/>
                <a:pathLst>
                  <a:path w="295161" h="185547" extrusionOk="0">
                    <a:moveTo>
                      <a:pt x="150160" y="30194"/>
                    </a:moveTo>
                    <a:cubicBezTo>
                      <a:pt x="146275" y="30185"/>
                      <a:pt x="142396" y="30499"/>
                      <a:pt x="138565" y="31147"/>
                    </a:cubicBezTo>
                    <a:cubicBezTo>
                      <a:pt x="133338" y="31909"/>
                      <a:pt x="127541" y="32956"/>
                      <a:pt x="121078" y="34290"/>
                    </a:cubicBezTo>
                    <a:cubicBezTo>
                      <a:pt x="114616" y="35623"/>
                      <a:pt x="107868" y="37433"/>
                      <a:pt x="100930" y="39529"/>
                    </a:cubicBezTo>
                    <a:cubicBezTo>
                      <a:pt x="94166" y="41548"/>
                      <a:pt x="87558" y="44063"/>
                      <a:pt x="81162"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912" y="95174"/>
                      <a:pt x="296081" y="102356"/>
                      <a:pt x="294427" y="109156"/>
                    </a:cubicBezTo>
                    <a:cubicBezTo>
                      <a:pt x="292289" y="116643"/>
                      <a:pt x="288183" y="123425"/>
                      <a:pt x="282548" y="128778"/>
                    </a:cubicBezTo>
                    <a:cubicBezTo>
                      <a:pt x="275572" y="135807"/>
                      <a:pt x="267788" y="141980"/>
                      <a:pt x="259358" y="147161"/>
                    </a:cubicBezTo>
                    <a:lnTo>
                      <a:pt x="291671" y="166211"/>
                    </a:lnTo>
                    <a:lnTo>
                      <a:pt x="273709" y="176213"/>
                    </a:lnTo>
                    <a:lnTo>
                      <a:pt x="241111" y="157163"/>
                    </a:lnTo>
                    <a:cubicBezTo>
                      <a:pt x="225591" y="164868"/>
                      <a:pt x="209359" y="171022"/>
                      <a:pt x="192642" y="175546"/>
                    </a:cubicBezTo>
                    <a:cubicBezTo>
                      <a:pt x="175155" y="180384"/>
                      <a:pt x="157288" y="183728"/>
                      <a:pt x="139230" y="185547"/>
                    </a:cubicBezTo>
                    <a:lnTo>
                      <a:pt x="122219" y="154972"/>
                    </a:lnTo>
                    <a:cubicBezTo>
                      <a:pt x="126956" y="154848"/>
                      <a:pt x="131684" y="154467"/>
                      <a:pt x="136379" y="153829"/>
                    </a:cubicBezTo>
                    <a:cubicBezTo>
                      <a:pt x="143567" y="153010"/>
                      <a:pt x="150702" y="151800"/>
                      <a:pt x="157763" y="150209"/>
                    </a:cubicBezTo>
                    <a:cubicBezTo>
                      <a:pt x="165556"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6" y="121244"/>
                      <a:pt x="88616" y="122577"/>
                      <a:pt x="78596" y="122968"/>
                    </a:cubicBezTo>
                    <a:cubicBezTo>
                      <a:pt x="69751" y="123282"/>
                      <a:pt x="60903" y="122444"/>
                      <a:pt x="52271" y="120491"/>
                    </a:cubicBezTo>
                    <a:cubicBezTo>
                      <a:pt x="43728" y="118567"/>
                      <a:pt x="35526" y="115348"/>
                      <a:pt x="27941" y="110966"/>
                    </a:cubicBezTo>
                    <a:cubicBezTo>
                      <a:pt x="19562" y="106632"/>
                      <a:pt x="12305" y="100403"/>
                      <a:pt x="6748" y="92773"/>
                    </a:cubicBezTo>
                    <a:cubicBezTo>
                      <a:pt x="2672" y="87078"/>
                      <a:pt x="660" y="80153"/>
                      <a:pt x="1045" y="73152"/>
                    </a:cubicBezTo>
                    <a:cubicBezTo>
                      <a:pt x="1789" y="65856"/>
                      <a:pt x="4703" y="58950"/>
                      <a:pt x="9409" y="53340"/>
                    </a:cubicBezTo>
                    <a:cubicBezTo>
                      <a:pt x="15218" y="45958"/>
                      <a:pt x="22145" y="39529"/>
                      <a:pt x="29937" y="34290"/>
                    </a:cubicBezTo>
                    <a:lnTo>
                      <a:pt x="0" y="16954"/>
                    </a:lnTo>
                    <a:lnTo>
                      <a:pt x="17582" y="6763"/>
                    </a:lnTo>
                    <a:lnTo>
                      <a:pt x="47234" y="23908"/>
                    </a:lnTo>
                    <a:cubicBezTo>
                      <a:pt x="61159" y="17021"/>
                      <a:pt x="75784" y="11649"/>
                      <a:pt x="90856" y="7906"/>
                    </a:cubicBezTo>
                    <a:cubicBezTo>
                      <a:pt x="105192" y="4239"/>
                      <a:pt x="119769" y="1591"/>
                      <a:pt x="134479" y="0"/>
                    </a:cubicBezTo>
                    <a:close/>
                    <a:moveTo>
                      <a:pt x="63770" y="83629"/>
                    </a:moveTo>
                    <a:cubicBezTo>
                      <a:pt x="70454" y="87459"/>
                      <a:pt x="78155" y="89116"/>
                      <a:pt x="85819" y="88392"/>
                    </a:cubicBezTo>
                    <a:cubicBezTo>
                      <a:pt x="96108" y="87192"/>
                      <a:pt x="106239" y="84887"/>
                      <a:pt x="116041" y="81534"/>
                    </a:cubicBezTo>
                    <a:lnTo>
                      <a:pt x="68522" y="54007"/>
                    </a:lnTo>
                    <a:cubicBezTo>
                      <a:pt x="50655" y="65437"/>
                      <a:pt x="49135" y="75343"/>
                      <a:pt x="63390" y="83629"/>
                    </a:cubicBezTo>
                    <a:close/>
                    <a:moveTo>
                      <a:pt x="230657" y="97536"/>
                    </a:moveTo>
                    <a:cubicBezTo>
                      <a:pt x="223387" y="93536"/>
                      <a:pt x="215004" y="92030"/>
                      <a:pt x="206802" y="93250"/>
                    </a:cubicBezTo>
                    <a:cubicBezTo>
                      <a:pt x="195559" y="94764"/>
                      <a:pt x="184469" y="97222"/>
                      <a:pt x="173634" y="100584"/>
                    </a:cubicBezTo>
                    <a:lnTo>
                      <a:pt x="221153" y="127921"/>
                    </a:lnTo>
                    <a:cubicBezTo>
                      <a:pt x="240731" y="115634"/>
                      <a:pt x="243962" y="105442"/>
                      <a:pt x="23027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 name="Google Shape;2945;p37">
              <a:extLst>
                <a:ext uri="{FF2B5EF4-FFF2-40B4-BE49-F238E27FC236}">
                  <a16:creationId xmlns:a16="http://schemas.microsoft.com/office/drawing/2014/main" id="{408A635E-7F1D-4E36-AFB3-472E0F832B10}"/>
                </a:ext>
              </a:extLst>
            </p:cNvPr>
            <p:cNvGrpSpPr/>
            <p:nvPr/>
          </p:nvGrpSpPr>
          <p:grpSpPr>
            <a:xfrm>
              <a:off x="2665504" y="2818605"/>
              <a:ext cx="883852" cy="621125"/>
              <a:chOff x="4475129" y="3560730"/>
              <a:chExt cx="883852" cy="621125"/>
            </a:xfrm>
          </p:grpSpPr>
          <p:sp>
            <p:nvSpPr>
              <p:cNvPr id="644" name="Google Shape;2946;p37">
                <a:extLst>
                  <a:ext uri="{FF2B5EF4-FFF2-40B4-BE49-F238E27FC236}">
                    <a16:creationId xmlns:a16="http://schemas.microsoft.com/office/drawing/2014/main" id="{71357EF3-F5A1-42D1-97F9-B4612AA7C9FA}"/>
                  </a:ext>
                </a:extLst>
              </p:cNvPr>
              <p:cNvSpPr/>
              <p:nvPr/>
            </p:nvSpPr>
            <p:spPr>
              <a:xfrm>
                <a:off x="4475129" y="367036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2947;p37">
                <a:extLst>
                  <a:ext uri="{FF2B5EF4-FFF2-40B4-BE49-F238E27FC236}">
                    <a16:creationId xmlns:a16="http://schemas.microsoft.com/office/drawing/2014/main" id="{3178600F-2400-4DEE-ADAE-4B31CABAEC48}"/>
                  </a:ext>
                </a:extLst>
              </p:cNvPr>
              <p:cNvSpPr/>
              <p:nvPr/>
            </p:nvSpPr>
            <p:spPr>
              <a:xfrm>
                <a:off x="4475224" y="3813428"/>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2948;p37">
                <a:extLst>
                  <a:ext uri="{FF2B5EF4-FFF2-40B4-BE49-F238E27FC236}">
                    <a16:creationId xmlns:a16="http://schemas.microsoft.com/office/drawing/2014/main" id="{B063261D-9B64-4514-ACAF-294FEF296576}"/>
                  </a:ext>
                </a:extLst>
              </p:cNvPr>
              <p:cNvSpPr/>
              <p:nvPr/>
            </p:nvSpPr>
            <p:spPr>
              <a:xfrm>
                <a:off x="5292454" y="3816476"/>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2949;p37">
                <a:extLst>
                  <a:ext uri="{FF2B5EF4-FFF2-40B4-BE49-F238E27FC236}">
                    <a16:creationId xmlns:a16="http://schemas.microsoft.com/office/drawing/2014/main" id="{35098C03-C5EE-4577-9A23-3BA6A046A624}"/>
                  </a:ext>
                </a:extLst>
              </p:cNvPr>
              <p:cNvSpPr/>
              <p:nvPr/>
            </p:nvSpPr>
            <p:spPr>
              <a:xfrm>
                <a:off x="4475129" y="356073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2950;p37">
                <a:extLst>
                  <a:ext uri="{FF2B5EF4-FFF2-40B4-BE49-F238E27FC236}">
                    <a16:creationId xmlns:a16="http://schemas.microsoft.com/office/drawing/2014/main" id="{ED73AEE7-9014-4518-8436-967B1C20237A}"/>
                  </a:ext>
                </a:extLst>
              </p:cNvPr>
              <p:cNvSpPr/>
              <p:nvPr/>
            </p:nvSpPr>
            <p:spPr>
              <a:xfrm>
                <a:off x="4600749" y="3630358"/>
                <a:ext cx="632686" cy="366093"/>
              </a:xfrm>
              <a:custGeom>
                <a:avLst/>
                <a:gdLst/>
                <a:ahLst/>
                <a:cxnLst/>
                <a:rect l="l" t="t" r="r" b="b"/>
                <a:pathLst>
                  <a:path w="632686" h="366093" extrusionOk="0">
                    <a:moveTo>
                      <a:pt x="632116"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646" y="92202"/>
                      <a:pt x="637343" y="143637"/>
                      <a:pt x="632116"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2951;p37">
                <a:extLst>
                  <a:ext uri="{FF2B5EF4-FFF2-40B4-BE49-F238E27FC236}">
                    <a16:creationId xmlns:a16="http://schemas.microsoft.com/office/drawing/2014/main" id="{25E7F356-94DE-407E-BE74-7DD7C83B29D3}"/>
                  </a:ext>
                </a:extLst>
              </p:cNvPr>
              <p:cNvSpPr/>
              <p:nvPr/>
            </p:nvSpPr>
            <p:spPr>
              <a:xfrm>
                <a:off x="4601339" y="3652337"/>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49"/>
                    </a:cubicBezTo>
                    <a:cubicBezTo>
                      <a:pt x="215546" y="-17883"/>
                      <a:pt x="415886" y="-17883"/>
                      <a:pt x="539435" y="53649"/>
                    </a:cubicBezTo>
                    <a:cubicBezTo>
                      <a:pt x="596553" y="86606"/>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2952;p37">
                <a:extLst>
                  <a:ext uri="{FF2B5EF4-FFF2-40B4-BE49-F238E27FC236}">
                    <a16:creationId xmlns:a16="http://schemas.microsoft.com/office/drawing/2014/main" id="{3005D6FF-CD60-4179-82AD-E7C3B4CE3B56}"/>
                  </a:ext>
                </a:extLst>
              </p:cNvPr>
              <p:cNvSpPr/>
              <p:nvPr/>
            </p:nvSpPr>
            <p:spPr>
              <a:xfrm>
                <a:off x="4762618" y="3735419"/>
                <a:ext cx="295161" cy="184403"/>
              </a:xfrm>
              <a:custGeom>
                <a:avLst/>
                <a:gdLst/>
                <a:ahLst/>
                <a:cxnLst/>
                <a:rect l="l" t="t" r="r" b="b"/>
                <a:pathLst>
                  <a:path w="295161" h="184403" extrusionOk="0">
                    <a:moveTo>
                      <a:pt x="150160" y="29146"/>
                    </a:moveTo>
                    <a:cubicBezTo>
                      <a:pt x="146278" y="29089"/>
                      <a:pt x="142398" y="29375"/>
                      <a:pt x="138565" y="30004"/>
                    </a:cubicBezTo>
                    <a:cubicBezTo>
                      <a:pt x="133338" y="30766"/>
                      <a:pt x="127541" y="31813"/>
                      <a:pt x="121078" y="33147"/>
                    </a:cubicBezTo>
                    <a:cubicBezTo>
                      <a:pt x="114616" y="34480"/>
                      <a:pt x="107868" y="36290"/>
                      <a:pt x="100930" y="38386"/>
                    </a:cubicBezTo>
                    <a:cubicBezTo>
                      <a:pt x="94166" y="40405"/>
                      <a:pt x="87558" y="42919"/>
                      <a:pt x="81162" y="45910"/>
                    </a:cubicBezTo>
                    <a:lnTo>
                      <a:pt x="131152" y="75342"/>
                    </a:lnTo>
                    <a:lnTo>
                      <a:pt x="140656" y="72104"/>
                    </a:lnTo>
                    <a:cubicBezTo>
                      <a:pt x="153581" y="67818"/>
                      <a:pt x="165746" y="64198"/>
                      <a:pt x="177246" y="61150"/>
                    </a:cubicBezTo>
                    <a:cubicBezTo>
                      <a:pt x="187994" y="58217"/>
                      <a:pt x="199009" y="56397"/>
                      <a:pt x="210129" y="55721"/>
                    </a:cubicBezTo>
                    <a:cubicBezTo>
                      <a:pt x="220250" y="55035"/>
                      <a:pt x="230410" y="55702"/>
                      <a:pt x="240351" y="57721"/>
                    </a:cubicBezTo>
                    <a:cubicBezTo>
                      <a:pt x="250558" y="59931"/>
                      <a:pt x="260337" y="63751"/>
                      <a:pt x="269337" y="69056"/>
                    </a:cubicBezTo>
                    <a:cubicBezTo>
                      <a:pt x="278119" y="73447"/>
                      <a:pt x="285636" y="80000"/>
                      <a:pt x="291196" y="88106"/>
                    </a:cubicBezTo>
                    <a:cubicBezTo>
                      <a:pt x="294912" y="94031"/>
                      <a:pt x="296081" y="101212"/>
                      <a:pt x="294427" y="108013"/>
                    </a:cubicBezTo>
                    <a:cubicBezTo>
                      <a:pt x="292289" y="115500"/>
                      <a:pt x="288183" y="122282"/>
                      <a:pt x="282548" y="127635"/>
                    </a:cubicBezTo>
                    <a:cubicBezTo>
                      <a:pt x="275572" y="134664"/>
                      <a:pt x="267788" y="140836"/>
                      <a:pt x="259358" y="146018"/>
                    </a:cubicBezTo>
                    <a:lnTo>
                      <a:pt x="291671" y="165068"/>
                    </a:lnTo>
                    <a:lnTo>
                      <a:pt x="273709" y="175069"/>
                    </a:lnTo>
                    <a:lnTo>
                      <a:pt x="241111" y="156019"/>
                    </a:lnTo>
                    <a:cubicBezTo>
                      <a:pt x="225610" y="163763"/>
                      <a:pt x="209368" y="169916"/>
                      <a:pt x="192642" y="174403"/>
                    </a:cubicBezTo>
                    <a:cubicBezTo>
                      <a:pt x="175155" y="179241"/>
                      <a:pt x="157288" y="182585"/>
                      <a:pt x="139230" y="184404"/>
                    </a:cubicBezTo>
                    <a:lnTo>
                      <a:pt x="122219" y="153829"/>
                    </a:lnTo>
                    <a:cubicBezTo>
                      <a:pt x="126956" y="153705"/>
                      <a:pt x="131684" y="153324"/>
                      <a:pt x="136379" y="152686"/>
                    </a:cubicBezTo>
                    <a:cubicBezTo>
                      <a:pt x="143567" y="151867"/>
                      <a:pt x="150702" y="150657"/>
                      <a:pt x="157763" y="149066"/>
                    </a:cubicBezTo>
                    <a:cubicBezTo>
                      <a:pt x="165556" y="147352"/>
                      <a:pt x="173824" y="145256"/>
                      <a:pt x="182568" y="142684"/>
                    </a:cubicBezTo>
                    <a:cubicBezTo>
                      <a:pt x="191055" y="140113"/>
                      <a:pt x="199342" y="136931"/>
                      <a:pt x="207373" y="133159"/>
                    </a:cubicBezTo>
                    <a:lnTo>
                      <a:pt x="156812" y="103917"/>
                    </a:lnTo>
                    <a:lnTo>
                      <a:pt x="150255" y="106204"/>
                    </a:lnTo>
                    <a:lnTo>
                      <a:pt x="143317" y="108299"/>
                    </a:lnTo>
                    <a:cubicBezTo>
                      <a:pt x="130582" y="112490"/>
                      <a:pt x="118987" y="115824"/>
                      <a:pt x="108343" y="117824"/>
                    </a:cubicBezTo>
                    <a:cubicBezTo>
                      <a:pt x="98576" y="120101"/>
                      <a:pt x="88616" y="121434"/>
                      <a:pt x="78596" y="121825"/>
                    </a:cubicBezTo>
                    <a:cubicBezTo>
                      <a:pt x="69751" y="122139"/>
                      <a:pt x="60903" y="121310"/>
                      <a:pt x="52271" y="119348"/>
                    </a:cubicBezTo>
                    <a:cubicBezTo>
                      <a:pt x="43739" y="117386"/>
                      <a:pt x="35542" y="114176"/>
                      <a:pt x="27941" y="109823"/>
                    </a:cubicBezTo>
                    <a:cubicBezTo>
                      <a:pt x="19602" y="105432"/>
                      <a:pt x="12357" y="99212"/>
                      <a:pt x="6748" y="91630"/>
                    </a:cubicBezTo>
                    <a:cubicBezTo>
                      <a:pt x="2678" y="85896"/>
                      <a:pt x="668" y="78943"/>
                      <a:pt x="1045" y="71914"/>
                    </a:cubicBezTo>
                    <a:cubicBezTo>
                      <a:pt x="1790" y="64646"/>
                      <a:pt x="4704" y="57778"/>
                      <a:pt x="9409" y="52197"/>
                    </a:cubicBezTo>
                    <a:cubicBezTo>
                      <a:pt x="15221" y="44815"/>
                      <a:pt x="22148" y="38386"/>
                      <a:pt x="29937" y="33147"/>
                    </a:cubicBezTo>
                    <a:lnTo>
                      <a:pt x="0" y="15811"/>
                    </a:lnTo>
                    <a:lnTo>
                      <a:pt x="17582" y="5620"/>
                    </a:lnTo>
                    <a:lnTo>
                      <a:pt x="47234" y="22765"/>
                    </a:lnTo>
                    <a:cubicBezTo>
                      <a:pt x="61313" y="16288"/>
                      <a:pt x="76028" y="11306"/>
                      <a:pt x="91141" y="7906"/>
                    </a:cubicBezTo>
                    <a:cubicBezTo>
                      <a:pt x="105477" y="4238"/>
                      <a:pt x="120054" y="1591"/>
                      <a:pt x="134764" y="0"/>
                    </a:cubicBezTo>
                    <a:close/>
                    <a:moveTo>
                      <a:pt x="63770" y="82486"/>
                    </a:moveTo>
                    <a:cubicBezTo>
                      <a:pt x="70454" y="86315"/>
                      <a:pt x="78155" y="87973"/>
                      <a:pt x="85819" y="87249"/>
                    </a:cubicBezTo>
                    <a:cubicBezTo>
                      <a:pt x="96116" y="86096"/>
                      <a:pt x="106252" y="83791"/>
                      <a:pt x="116041" y="80391"/>
                    </a:cubicBezTo>
                    <a:lnTo>
                      <a:pt x="68522" y="52864"/>
                    </a:lnTo>
                    <a:cubicBezTo>
                      <a:pt x="50655" y="64389"/>
                      <a:pt x="49135" y="74581"/>
                      <a:pt x="63390" y="82486"/>
                    </a:cubicBezTo>
                    <a:close/>
                    <a:moveTo>
                      <a:pt x="230657" y="96393"/>
                    </a:moveTo>
                    <a:cubicBezTo>
                      <a:pt x="223377" y="92430"/>
                      <a:pt x="214995" y="90954"/>
                      <a:pt x="206802" y="92202"/>
                    </a:cubicBezTo>
                    <a:cubicBezTo>
                      <a:pt x="195559" y="93631"/>
                      <a:pt x="184459" y="96060"/>
                      <a:pt x="173634" y="99441"/>
                    </a:cubicBezTo>
                    <a:lnTo>
                      <a:pt x="221153" y="126873"/>
                    </a:lnTo>
                    <a:cubicBezTo>
                      <a:pt x="240921" y="114490"/>
                      <a:pt x="243962" y="104327"/>
                      <a:pt x="230277" y="9639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2953;p37">
                <a:extLst>
                  <a:ext uri="{FF2B5EF4-FFF2-40B4-BE49-F238E27FC236}">
                    <a16:creationId xmlns:a16="http://schemas.microsoft.com/office/drawing/2014/main" id="{3FD22EE3-5745-4741-AE5C-5243330EA7E2}"/>
                  </a:ext>
                </a:extLst>
              </p:cNvPr>
              <p:cNvSpPr/>
              <p:nvPr/>
            </p:nvSpPr>
            <p:spPr>
              <a:xfrm>
                <a:off x="4885122" y="387229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2954;p37">
                <a:extLst>
                  <a:ext uri="{FF2B5EF4-FFF2-40B4-BE49-F238E27FC236}">
                    <a16:creationId xmlns:a16="http://schemas.microsoft.com/office/drawing/2014/main" id="{4F145A9E-5FA2-4BE9-B7B5-E3BEE938E43B}"/>
                  </a:ext>
                </a:extLst>
              </p:cNvPr>
              <p:cNvSpPr/>
              <p:nvPr/>
            </p:nvSpPr>
            <p:spPr>
              <a:xfrm>
                <a:off x="5012188" y="3883151"/>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2955;p37">
                <a:extLst>
                  <a:ext uri="{FF2B5EF4-FFF2-40B4-BE49-F238E27FC236}">
                    <a16:creationId xmlns:a16="http://schemas.microsoft.com/office/drawing/2014/main" id="{E8A4AFBB-F3E9-429C-9685-2714074F3000}"/>
                  </a:ext>
                </a:extLst>
              </p:cNvPr>
              <p:cNvSpPr/>
              <p:nvPr/>
            </p:nvSpPr>
            <p:spPr>
              <a:xfrm>
                <a:off x="5026348" y="381990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2956;p37">
                <a:extLst>
                  <a:ext uri="{FF2B5EF4-FFF2-40B4-BE49-F238E27FC236}">
                    <a16:creationId xmlns:a16="http://schemas.microsoft.com/office/drawing/2014/main" id="{C0FB6BA9-0A93-454F-94AA-610863D91454}"/>
                  </a:ext>
                </a:extLst>
              </p:cNvPr>
              <p:cNvSpPr/>
              <p:nvPr/>
            </p:nvSpPr>
            <p:spPr>
              <a:xfrm>
                <a:off x="4927509" y="3826287"/>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2957;p37">
                <a:extLst>
                  <a:ext uri="{FF2B5EF4-FFF2-40B4-BE49-F238E27FC236}">
                    <a16:creationId xmlns:a16="http://schemas.microsoft.com/office/drawing/2014/main" id="{42091F36-1BBD-4926-B364-D37F6291EB06}"/>
                  </a:ext>
                </a:extLst>
              </p:cNvPr>
              <p:cNvSpPr/>
              <p:nvPr/>
            </p:nvSpPr>
            <p:spPr>
              <a:xfrm>
                <a:off x="4830855" y="3771042"/>
                <a:ext cx="58543" cy="38957"/>
              </a:xfrm>
              <a:custGeom>
                <a:avLst/>
                <a:gdLst/>
                <a:ahLst/>
                <a:cxnLst/>
                <a:rect l="l" t="t" r="r" b="b"/>
                <a:pathLst>
                  <a:path w="58543" h="38957" extrusionOk="0">
                    <a:moveTo>
                      <a:pt x="0" y="11239"/>
                    </a:moveTo>
                    <a:lnTo>
                      <a:pt x="49040" y="38957"/>
                    </a:lnTo>
                    <a:lnTo>
                      <a:pt x="58543" y="31718"/>
                    </a:lnTo>
                    <a:cubicBezTo>
                      <a:pt x="58543" y="31718"/>
                      <a:pt x="52461" y="24574"/>
                      <a:pt x="51986" y="23908"/>
                    </a:cubicBezTo>
                    <a:cubicBezTo>
                      <a:pt x="47584" y="18878"/>
                      <a:pt x="42420" y="14573"/>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2958;p37">
                <a:extLst>
                  <a:ext uri="{FF2B5EF4-FFF2-40B4-BE49-F238E27FC236}">
                    <a16:creationId xmlns:a16="http://schemas.microsoft.com/office/drawing/2014/main" id="{A6B404D4-2A30-4E86-AC71-D2660297D717}"/>
                  </a:ext>
                </a:extLst>
              </p:cNvPr>
              <p:cNvSpPr/>
              <p:nvPr/>
            </p:nvSpPr>
            <p:spPr>
              <a:xfrm>
                <a:off x="4885122" y="3739991"/>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2959;p37">
                <a:extLst>
                  <a:ext uri="{FF2B5EF4-FFF2-40B4-BE49-F238E27FC236}">
                    <a16:creationId xmlns:a16="http://schemas.microsoft.com/office/drawing/2014/main" id="{01E6F605-8723-4A10-8305-C868954E0169}"/>
                  </a:ext>
                </a:extLst>
              </p:cNvPr>
              <p:cNvSpPr/>
              <p:nvPr/>
            </p:nvSpPr>
            <p:spPr>
              <a:xfrm>
                <a:off x="4762903" y="3734942"/>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2960;p37">
                <a:extLst>
                  <a:ext uri="{FF2B5EF4-FFF2-40B4-BE49-F238E27FC236}">
                    <a16:creationId xmlns:a16="http://schemas.microsoft.com/office/drawing/2014/main" id="{9F0FA32E-5F67-4D15-B29F-F8932ACE3C2F}"/>
                  </a:ext>
                </a:extLst>
              </p:cNvPr>
              <p:cNvSpPr/>
              <p:nvPr/>
            </p:nvSpPr>
            <p:spPr>
              <a:xfrm>
                <a:off x="4763854" y="3792188"/>
                <a:ext cx="29936" cy="30194"/>
              </a:xfrm>
              <a:custGeom>
                <a:avLst/>
                <a:gdLst/>
                <a:ahLst/>
                <a:cxnLst/>
                <a:rect l="l" t="t" r="r" b="b"/>
                <a:pathLst>
                  <a:path w="29936" h="30194" extrusionOk="0">
                    <a:moveTo>
                      <a:pt x="0" y="17812"/>
                    </a:moveTo>
                    <a:lnTo>
                      <a:pt x="0" y="0"/>
                    </a:lnTo>
                    <a:lnTo>
                      <a:pt x="29937"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2961;p37">
                <a:extLst>
                  <a:ext uri="{FF2B5EF4-FFF2-40B4-BE49-F238E27FC236}">
                    <a16:creationId xmlns:a16="http://schemas.microsoft.com/office/drawing/2014/main" id="{DFB452EE-85BE-4E9B-BF7E-0CEF1A7BBE72}"/>
                  </a:ext>
                </a:extLst>
              </p:cNvPr>
              <p:cNvSpPr/>
              <p:nvPr/>
            </p:nvSpPr>
            <p:spPr>
              <a:xfrm>
                <a:off x="4762903" y="3717226"/>
                <a:ext cx="294875" cy="185451"/>
              </a:xfrm>
              <a:custGeom>
                <a:avLst/>
                <a:gdLst/>
                <a:ahLst/>
                <a:cxnLst/>
                <a:rect l="l" t="t" r="r" b="b"/>
                <a:pathLst>
                  <a:path w="294875" h="185451" extrusionOk="0">
                    <a:moveTo>
                      <a:pt x="149875" y="30099"/>
                    </a:moveTo>
                    <a:cubicBezTo>
                      <a:pt x="145990" y="30089"/>
                      <a:pt x="142111" y="30404"/>
                      <a:pt x="138280" y="31051"/>
                    </a:cubicBezTo>
                    <a:cubicBezTo>
                      <a:pt x="133053" y="31813"/>
                      <a:pt x="127256" y="32861"/>
                      <a:pt x="120793" y="34195"/>
                    </a:cubicBezTo>
                    <a:cubicBezTo>
                      <a:pt x="114331" y="35528"/>
                      <a:pt x="107583" y="37338"/>
                      <a:pt x="100645" y="39433"/>
                    </a:cubicBezTo>
                    <a:cubicBezTo>
                      <a:pt x="93881" y="41453"/>
                      <a:pt x="87273" y="43967"/>
                      <a:pt x="80877" y="46958"/>
                    </a:cubicBezTo>
                    <a:lnTo>
                      <a:pt x="130867" y="76390"/>
                    </a:lnTo>
                    <a:lnTo>
                      <a:pt x="140371" y="73152"/>
                    </a:lnTo>
                    <a:cubicBezTo>
                      <a:pt x="153296" y="68866"/>
                      <a:pt x="165461" y="65151"/>
                      <a:pt x="176960" y="62198"/>
                    </a:cubicBezTo>
                    <a:cubicBezTo>
                      <a:pt x="187709" y="59264"/>
                      <a:pt x="198724" y="57445"/>
                      <a:pt x="209844" y="56769"/>
                    </a:cubicBezTo>
                    <a:cubicBezTo>
                      <a:pt x="219965" y="56083"/>
                      <a:pt x="230125" y="56750"/>
                      <a:pt x="240066" y="58769"/>
                    </a:cubicBezTo>
                    <a:cubicBezTo>
                      <a:pt x="250282" y="60922"/>
                      <a:pt x="260081" y="64751"/>
                      <a:pt x="269052" y="70104"/>
                    </a:cubicBezTo>
                    <a:cubicBezTo>
                      <a:pt x="277834" y="74495"/>
                      <a:pt x="285351" y="81048"/>
                      <a:pt x="290911" y="89154"/>
                    </a:cubicBezTo>
                    <a:cubicBezTo>
                      <a:pt x="294627" y="95079"/>
                      <a:pt x="295796" y="102260"/>
                      <a:pt x="294142" y="109061"/>
                    </a:cubicBezTo>
                    <a:cubicBezTo>
                      <a:pt x="291985" y="116538"/>
                      <a:pt x="287889" y="123311"/>
                      <a:pt x="282262" y="128683"/>
                    </a:cubicBezTo>
                    <a:cubicBezTo>
                      <a:pt x="275287" y="135712"/>
                      <a:pt x="267503" y="141884"/>
                      <a:pt x="259073" y="147066"/>
                    </a:cubicBezTo>
                    <a:lnTo>
                      <a:pt x="291386" y="166116"/>
                    </a:lnTo>
                    <a:lnTo>
                      <a:pt x="273424" y="176117"/>
                    </a:lnTo>
                    <a:lnTo>
                      <a:pt x="240826" y="157067"/>
                    </a:lnTo>
                    <a:cubicBezTo>
                      <a:pt x="225306" y="164773"/>
                      <a:pt x="209074" y="170926"/>
                      <a:pt x="192357" y="175450"/>
                    </a:cubicBezTo>
                    <a:cubicBezTo>
                      <a:pt x="174870" y="180289"/>
                      <a:pt x="157003" y="183632"/>
                      <a:pt x="138945" y="185452"/>
                    </a:cubicBezTo>
                    <a:lnTo>
                      <a:pt x="121934" y="154876"/>
                    </a:lnTo>
                    <a:cubicBezTo>
                      <a:pt x="126671" y="154752"/>
                      <a:pt x="131398" y="154372"/>
                      <a:pt x="136094" y="153733"/>
                    </a:cubicBezTo>
                    <a:cubicBezTo>
                      <a:pt x="143282" y="152914"/>
                      <a:pt x="150416" y="151705"/>
                      <a:pt x="157478" y="150114"/>
                    </a:cubicBezTo>
                    <a:cubicBezTo>
                      <a:pt x="165271" y="148399"/>
                      <a:pt x="173539" y="146304"/>
                      <a:pt x="182283" y="143732"/>
                    </a:cubicBezTo>
                    <a:cubicBezTo>
                      <a:pt x="190769" y="141160"/>
                      <a:pt x="199057" y="137979"/>
                      <a:pt x="207087" y="134207"/>
                    </a:cubicBezTo>
                    <a:lnTo>
                      <a:pt x="156527" y="104965"/>
                    </a:lnTo>
                    <a:lnTo>
                      <a:pt x="149970" y="107251"/>
                    </a:lnTo>
                    <a:lnTo>
                      <a:pt x="143032" y="109347"/>
                    </a:lnTo>
                    <a:cubicBezTo>
                      <a:pt x="130297" y="113538"/>
                      <a:pt x="118702" y="116872"/>
                      <a:pt x="108058" y="118872"/>
                    </a:cubicBezTo>
                    <a:cubicBezTo>
                      <a:pt x="98291" y="121148"/>
                      <a:pt x="88331" y="122482"/>
                      <a:pt x="78311" y="122872"/>
                    </a:cubicBezTo>
                    <a:cubicBezTo>
                      <a:pt x="69466" y="123187"/>
                      <a:pt x="60618" y="122349"/>
                      <a:pt x="51986" y="120396"/>
                    </a:cubicBezTo>
                    <a:cubicBezTo>
                      <a:pt x="43443" y="118472"/>
                      <a:pt x="35241" y="115252"/>
                      <a:pt x="27656" y="110871"/>
                    </a:cubicBezTo>
                    <a:cubicBezTo>
                      <a:pt x="19390" y="106528"/>
                      <a:pt x="12235" y="100336"/>
                      <a:pt x="6748" y="92773"/>
                    </a:cubicBezTo>
                    <a:cubicBezTo>
                      <a:pt x="2671" y="87078"/>
                      <a:pt x="660" y="80153"/>
                      <a:pt x="1045" y="73152"/>
                    </a:cubicBezTo>
                    <a:cubicBezTo>
                      <a:pt x="1789" y="65856"/>
                      <a:pt x="4702" y="58950"/>
                      <a:pt x="9409" y="53340"/>
                    </a:cubicBezTo>
                    <a:cubicBezTo>
                      <a:pt x="15217" y="45958"/>
                      <a:pt x="22145" y="39529"/>
                      <a:pt x="29937" y="34290"/>
                    </a:cubicBezTo>
                    <a:lnTo>
                      <a:pt x="0" y="16954"/>
                    </a:lnTo>
                    <a:lnTo>
                      <a:pt x="17582" y="6763"/>
                    </a:lnTo>
                    <a:lnTo>
                      <a:pt x="47234" y="23908"/>
                    </a:lnTo>
                    <a:cubicBezTo>
                      <a:pt x="61159" y="17021"/>
                      <a:pt x="75784" y="11649"/>
                      <a:pt x="90856" y="7906"/>
                    </a:cubicBezTo>
                    <a:cubicBezTo>
                      <a:pt x="105192" y="4238"/>
                      <a:pt x="119769" y="1591"/>
                      <a:pt x="134479" y="0"/>
                    </a:cubicBezTo>
                    <a:close/>
                    <a:moveTo>
                      <a:pt x="63105" y="83248"/>
                    </a:moveTo>
                    <a:cubicBezTo>
                      <a:pt x="69789" y="87078"/>
                      <a:pt x="77490" y="88735"/>
                      <a:pt x="85154" y="88011"/>
                    </a:cubicBezTo>
                    <a:cubicBezTo>
                      <a:pt x="95443" y="86811"/>
                      <a:pt x="105574" y="84506"/>
                      <a:pt x="115376" y="81153"/>
                    </a:cubicBezTo>
                    <a:lnTo>
                      <a:pt x="67857" y="53626"/>
                    </a:lnTo>
                    <a:cubicBezTo>
                      <a:pt x="50370" y="65341"/>
                      <a:pt x="48849" y="75247"/>
                      <a:pt x="63105" y="83248"/>
                    </a:cubicBezTo>
                    <a:close/>
                    <a:moveTo>
                      <a:pt x="229992" y="97155"/>
                    </a:moveTo>
                    <a:cubicBezTo>
                      <a:pt x="222721" y="93154"/>
                      <a:pt x="214339" y="91649"/>
                      <a:pt x="206137" y="92869"/>
                    </a:cubicBezTo>
                    <a:cubicBezTo>
                      <a:pt x="194894" y="94383"/>
                      <a:pt x="183803" y="96841"/>
                      <a:pt x="172969" y="100203"/>
                    </a:cubicBezTo>
                    <a:lnTo>
                      <a:pt x="220488" y="127540"/>
                    </a:lnTo>
                    <a:cubicBezTo>
                      <a:pt x="240446" y="115538"/>
                      <a:pt x="243677" y="105346"/>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 name="Google Shape;2962;p37">
              <a:extLst>
                <a:ext uri="{FF2B5EF4-FFF2-40B4-BE49-F238E27FC236}">
                  <a16:creationId xmlns:a16="http://schemas.microsoft.com/office/drawing/2014/main" id="{0DFD5FF8-7B78-4482-8093-CB6F49ACD85F}"/>
                </a:ext>
              </a:extLst>
            </p:cNvPr>
            <p:cNvGrpSpPr/>
            <p:nvPr/>
          </p:nvGrpSpPr>
          <p:grpSpPr>
            <a:xfrm>
              <a:off x="2694110" y="2656109"/>
              <a:ext cx="883852" cy="621029"/>
              <a:chOff x="4503735" y="3398234"/>
              <a:chExt cx="883852" cy="621029"/>
            </a:xfrm>
          </p:grpSpPr>
          <p:sp>
            <p:nvSpPr>
              <p:cNvPr id="628" name="Google Shape;2963;p37">
                <a:extLst>
                  <a:ext uri="{FF2B5EF4-FFF2-40B4-BE49-F238E27FC236}">
                    <a16:creationId xmlns:a16="http://schemas.microsoft.com/office/drawing/2014/main" id="{F1A3BD7F-9C1E-47A2-A1FD-7D6549F00131}"/>
                  </a:ext>
                </a:extLst>
              </p:cNvPr>
              <p:cNvSpPr/>
              <p:nvPr/>
            </p:nvSpPr>
            <p:spPr>
              <a:xfrm>
                <a:off x="4503735" y="350777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2964;p37">
                <a:extLst>
                  <a:ext uri="{FF2B5EF4-FFF2-40B4-BE49-F238E27FC236}">
                    <a16:creationId xmlns:a16="http://schemas.microsoft.com/office/drawing/2014/main" id="{1189D9BC-85D3-4DBB-B7F5-D9842B2B4D4D}"/>
                  </a:ext>
                </a:extLst>
              </p:cNvPr>
              <p:cNvSpPr/>
              <p:nvPr/>
            </p:nvSpPr>
            <p:spPr>
              <a:xfrm>
                <a:off x="4503925" y="3650932"/>
                <a:ext cx="87244" cy="116490"/>
              </a:xfrm>
              <a:custGeom>
                <a:avLst/>
                <a:gdLst/>
                <a:ahLst/>
                <a:cxnLst/>
                <a:rect l="l" t="t" r="r" b="b"/>
                <a:pathLst>
                  <a:path w="87244" h="116490" extrusionOk="0">
                    <a:moveTo>
                      <a:pt x="0" y="116491"/>
                    </a:moveTo>
                    <a:lnTo>
                      <a:pt x="0" y="0"/>
                    </a:lnTo>
                    <a:lnTo>
                      <a:pt x="87245"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2965;p37">
                <a:extLst>
                  <a:ext uri="{FF2B5EF4-FFF2-40B4-BE49-F238E27FC236}">
                    <a16:creationId xmlns:a16="http://schemas.microsoft.com/office/drawing/2014/main" id="{A4779F1F-BE40-4C5C-A404-D208ED242A4C}"/>
                  </a:ext>
                </a:extLst>
              </p:cNvPr>
              <p:cNvSpPr/>
              <p:nvPr/>
            </p:nvSpPr>
            <p:spPr>
              <a:xfrm>
                <a:off x="5321061" y="365398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2966;p37">
                <a:extLst>
                  <a:ext uri="{FF2B5EF4-FFF2-40B4-BE49-F238E27FC236}">
                    <a16:creationId xmlns:a16="http://schemas.microsoft.com/office/drawing/2014/main" id="{E97B8C8D-2279-4BD1-96DC-2560EA169C5F}"/>
                  </a:ext>
                </a:extLst>
              </p:cNvPr>
              <p:cNvSpPr/>
              <p:nvPr/>
            </p:nvSpPr>
            <p:spPr>
              <a:xfrm>
                <a:off x="4503735" y="339823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2967;p37">
                <a:extLst>
                  <a:ext uri="{FF2B5EF4-FFF2-40B4-BE49-F238E27FC236}">
                    <a16:creationId xmlns:a16="http://schemas.microsoft.com/office/drawing/2014/main" id="{9DB97D85-A96D-4AFD-9384-83DC958CB14B}"/>
                  </a:ext>
                </a:extLst>
              </p:cNvPr>
              <p:cNvSpPr/>
              <p:nvPr/>
            </p:nvSpPr>
            <p:spPr>
              <a:xfrm>
                <a:off x="4629431" y="3467838"/>
                <a:ext cx="632610" cy="366093"/>
              </a:xfrm>
              <a:custGeom>
                <a:avLst/>
                <a:gdLst/>
                <a:ahLst/>
                <a:cxnLst/>
                <a:rect l="l" t="t" r="r" b="b"/>
                <a:pathLst>
                  <a:path w="632610" h="366093" extrusionOk="0">
                    <a:moveTo>
                      <a:pt x="632041" y="194048"/>
                    </a:moveTo>
                    <a:cubicBezTo>
                      <a:pt x="627574" y="237101"/>
                      <a:pt x="596877" y="279773"/>
                      <a:pt x="539949" y="312444"/>
                    </a:cubicBezTo>
                    <a:cubicBezTo>
                      <a:pt x="416400" y="383977"/>
                      <a:pt x="216060" y="383977"/>
                      <a:pt x="92511" y="312444"/>
                    </a:cubicBezTo>
                    <a:cubicBezTo>
                      <a:pt x="35488" y="279487"/>
                      <a:pt x="4981" y="237101"/>
                      <a:pt x="610" y="194048"/>
                    </a:cubicBezTo>
                    <a:cubicBezTo>
                      <a:pt x="-4808" y="143566"/>
                      <a:pt x="25890" y="92131"/>
                      <a:pt x="92511" y="53650"/>
                    </a:cubicBezTo>
                    <a:cubicBezTo>
                      <a:pt x="216060" y="-17883"/>
                      <a:pt x="416400" y="-17883"/>
                      <a:pt x="539949" y="53650"/>
                    </a:cubicBezTo>
                    <a:cubicBezTo>
                      <a:pt x="606476" y="92131"/>
                      <a:pt x="637268" y="143566"/>
                      <a:pt x="63204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2968;p37">
                <a:extLst>
                  <a:ext uri="{FF2B5EF4-FFF2-40B4-BE49-F238E27FC236}">
                    <a16:creationId xmlns:a16="http://schemas.microsoft.com/office/drawing/2014/main" id="{21B4ABBC-45D6-462F-8B05-3CBC046CD335}"/>
                  </a:ext>
                </a:extLst>
              </p:cNvPr>
              <p:cNvSpPr/>
              <p:nvPr/>
            </p:nvSpPr>
            <p:spPr>
              <a:xfrm>
                <a:off x="4630040" y="3489745"/>
                <a:ext cx="631431" cy="344185"/>
              </a:xfrm>
              <a:custGeom>
                <a:avLst/>
                <a:gdLst/>
                <a:ahLst/>
                <a:cxnLst/>
                <a:rect l="l" t="t" r="r" b="b"/>
                <a:pathLst>
                  <a:path w="631431" h="344185" extrusionOk="0">
                    <a:moveTo>
                      <a:pt x="631432" y="172141"/>
                    </a:moveTo>
                    <a:cubicBezTo>
                      <a:pt x="626965" y="215194"/>
                      <a:pt x="596268" y="257866"/>
                      <a:pt x="539340" y="290536"/>
                    </a:cubicBezTo>
                    <a:cubicBezTo>
                      <a:pt x="415791" y="362069"/>
                      <a:pt x="215451" y="362069"/>
                      <a:pt x="91902" y="290536"/>
                    </a:cubicBezTo>
                    <a:cubicBezTo>
                      <a:pt x="34879" y="257580"/>
                      <a:pt x="4372" y="215194"/>
                      <a:pt x="0" y="172141"/>
                    </a:cubicBezTo>
                    <a:cubicBezTo>
                      <a:pt x="4372" y="129087"/>
                      <a:pt x="34974" y="86416"/>
                      <a:pt x="91902" y="53650"/>
                    </a:cubicBezTo>
                    <a:cubicBezTo>
                      <a:pt x="215451" y="-17883"/>
                      <a:pt x="415791" y="-17883"/>
                      <a:pt x="539340" y="53650"/>
                    </a:cubicBezTo>
                    <a:cubicBezTo>
                      <a:pt x="596363" y="86606"/>
                      <a:pt x="626965" y="129087"/>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2969;p37">
                <a:extLst>
                  <a:ext uri="{FF2B5EF4-FFF2-40B4-BE49-F238E27FC236}">
                    <a16:creationId xmlns:a16="http://schemas.microsoft.com/office/drawing/2014/main" id="{F4EEBBE3-F99A-404B-BF65-0698F22E91D3}"/>
                  </a:ext>
                </a:extLst>
              </p:cNvPr>
              <p:cNvSpPr/>
              <p:nvPr/>
            </p:nvSpPr>
            <p:spPr>
              <a:xfrm>
                <a:off x="4791985" y="3572160"/>
                <a:ext cx="294810" cy="185070"/>
              </a:xfrm>
              <a:custGeom>
                <a:avLst/>
                <a:gdLst/>
                <a:ahLst/>
                <a:cxnLst/>
                <a:rect l="l" t="t" r="r" b="b"/>
                <a:pathLst>
                  <a:path w="294810" h="185070" extrusionOk="0">
                    <a:moveTo>
                      <a:pt x="149304" y="29813"/>
                    </a:moveTo>
                    <a:cubicBezTo>
                      <a:pt x="145417" y="29804"/>
                      <a:pt x="141540" y="30118"/>
                      <a:pt x="137710" y="30766"/>
                    </a:cubicBezTo>
                    <a:cubicBezTo>
                      <a:pt x="132578" y="31432"/>
                      <a:pt x="126685" y="32480"/>
                      <a:pt x="120223" y="33909"/>
                    </a:cubicBezTo>
                    <a:cubicBezTo>
                      <a:pt x="113760" y="35338"/>
                      <a:pt x="107108" y="36957"/>
                      <a:pt x="100170" y="39053"/>
                    </a:cubicBezTo>
                    <a:cubicBezTo>
                      <a:pt x="93383" y="41100"/>
                      <a:pt x="86747" y="43615"/>
                      <a:pt x="80307" y="46577"/>
                    </a:cubicBezTo>
                    <a:lnTo>
                      <a:pt x="131152" y="76010"/>
                    </a:lnTo>
                    <a:lnTo>
                      <a:pt x="140656" y="72771"/>
                    </a:lnTo>
                    <a:cubicBezTo>
                      <a:pt x="153581" y="68485"/>
                      <a:pt x="165841" y="64865"/>
                      <a:pt x="177246" y="61817"/>
                    </a:cubicBezTo>
                    <a:cubicBezTo>
                      <a:pt x="188013" y="58979"/>
                      <a:pt x="199019" y="57160"/>
                      <a:pt x="210129" y="56388"/>
                    </a:cubicBezTo>
                    <a:cubicBezTo>
                      <a:pt x="220279" y="55750"/>
                      <a:pt x="230467" y="56417"/>
                      <a:pt x="240446" y="58388"/>
                    </a:cubicBezTo>
                    <a:cubicBezTo>
                      <a:pt x="250491" y="60636"/>
                      <a:pt x="260109" y="64465"/>
                      <a:pt x="268957" y="69723"/>
                    </a:cubicBezTo>
                    <a:cubicBezTo>
                      <a:pt x="277729" y="74124"/>
                      <a:pt x="285256" y="80677"/>
                      <a:pt x="290816" y="88773"/>
                    </a:cubicBezTo>
                    <a:cubicBezTo>
                      <a:pt x="294579" y="94640"/>
                      <a:pt x="295748" y="101813"/>
                      <a:pt x="294047" y="108585"/>
                    </a:cubicBezTo>
                    <a:cubicBezTo>
                      <a:pt x="291937" y="116081"/>
                      <a:pt x="287832" y="122863"/>
                      <a:pt x="282167" y="128206"/>
                    </a:cubicBezTo>
                    <a:cubicBezTo>
                      <a:pt x="275220" y="135264"/>
                      <a:pt x="267437" y="141437"/>
                      <a:pt x="258978" y="146590"/>
                    </a:cubicBezTo>
                    <a:lnTo>
                      <a:pt x="291291" y="165640"/>
                    </a:lnTo>
                    <a:lnTo>
                      <a:pt x="272854" y="175736"/>
                    </a:lnTo>
                    <a:lnTo>
                      <a:pt x="240256" y="156686"/>
                    </a:lnTo>
                    <a:cubicBezTo>
                      <a:pt x="224755" y="164430"/>
                      <a:pt x="208513" y="170593"/>
                      <a:pt x="191786" y="175070"/>
                    </a:cubicBezTo>
                    <a:cubicBezTo>
                      <a:pt x="174299" y="179908"/>
                      <a:pt x="156432" y="183261"/>
                      <a:pt x="138375" y="185071"/>
                    </a:cubicBezTo>
                    <a:lnTo>
                      <a:pt x="121363" y="154496"/>
                    </a:lnTo>
                    <a:cubicBezTo>
                      <a:pt x="124500" y="154496"/>
                      <a:pt x="129251" y="154496"/>
                      <a:pt x="135619" y="153448"/>
                    </a:cubicBezTo>
                    <a:cubicBezTo>
                      <a:pt x="141987" y="152400"/>
                      <a:pt x="149019" y="151447"/>
                      <a:pt x="156908" y="149733"/>
                    </a:cubicBezTo>
                    <a:cubicBezTo>
                      <a:pt x="164796" y="148019"/>
                      <a:pt x="172969" y="145923"/>
                      <a:pt x="181712" y="143351"/>
                    </a:cubicBezTo>
                    <a:cubicBezTo>
                      <a:pt x="190218" y="140837"/>
                      <a:pt x="198515" y="137655"/>
                      <a:pt x="206517" y="133826"/>
                    </a:cubicBezTo>
                    <a:lnTo>
                      <a:pt x="155957" y="104585"/>
                    </a:lnTo>
                    <a:cubicBezTo>
                      <a:pt x="153809" y="105461"/>
                      <a:pt x="151623" y="106223"/>
                      <a:pt x="149400" y="106871"/>
                    </a:cubicBezTo>
                    <a:lnTo>
                      <a:pt x="142462" y="109061"/>
                    </a:lnTo>
                    <a:cubicBezTo>
                      <a:pt x="129727" y="113252"/>
                      <a:pt x="118132" y="116491"/>
                      <a:pt x="107488" y="118586"/>
                    </a:cubicBezTo>
                    <a:cubicBezTo>
                      <a:pt x="97722" y="120863"/>
                      <a:pt x="87761" y="122206"/>
                      <a:pt x="77741" y="122587"/>
                    </a:cubicBezTo>
                    <a:cubicBezTo>
                      <a:pt x="68896" y="122901"/>
                      <a:pt x="60048" y="122072"/>
                      <a:pt x="51415" y="120110"/>
                    </a:cubicBezTo>
                    <a:cubicBezTo>
                      <a:pt x="42890" y="118129"/>
                      <a:pt x="34694" y="114919"/>
                      <a:pt x="27086" y="110585"/>
                    </a:cubicBezTo>
                    <a:cubicBezTo>
                      <a:pt x="19103" y="106232"/>
                      <a:pt x="12162" y="100184"/>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763"/>
                    </a:lnTo>
                    <a:lnTo>
                      <a:pt x="47329" y="24003"/>
                    </a:lnTo>
                    <a:cubicBezTo>
                      <a:pt x="61238" y="17050"/>
                      <a:pt x="75867" y="11659"/>
                      <a:pt x="90951" y="7906"/>
                    </a:cubicBezTo>
                    <a:cubicBezTo>
                      <a:pt x="105292" y="4267"/>
                      <a:pt x="119868" y="1629"/>
                      <a:pt x="134574" y="0"/>
                    </a:cubicBezTo>
                    <a:close/>
                    <a:moveTo>
                      <a:pt x="63010" y="83153"/>
                    </a:moveTo>
                    <a:cubicBezTo>
                      <a:pt x="69644" y="87020"/>
                      <a:pt x="77328" y="88687"/>
                      <a:pt x="84964" y="87916"/>
                    </a:cubicBezTo>
                    <a:cubicBezTo>
                      <a:pt x="95280" y="86744"/>
                      <a:pt x="105443" y="84477"/>
                      <a:pt x="115281" y="81153"/>
                    </a:cubicBezTo>
                    <a:lnTo>
                      <a:pt x="67762" y="53626"/>
                    </a:lnTo>
                    <a:cubicBezTo>
                      <a:pt x="49990" y="65056"/>
                      <a:pt x="48374" y="74867"/>
                      <a:pt x="62725" y="83153"/>
                    </a:cubicBezTo>
                    <a:close/>
                    <a:moveTo>
                      <a:pt x="229802" y="97060"/>
                    </a:moveTo>
                    <a:cubicBezTo>
                      <a:pt x="222550" y="93116"/>
                      <a:pt x="214206" y="91640"/>
                      <a:pt x="206042" y="92869"/>
                    </a:cubicBezTo>
                    <a:cubicBezTo>
                      <a:pt x="194752" y="94279"/>
                      <a:pt x="183613" y="96736"/>
                      <a:pt x="172779" y="100203"/>
                    </a:cubicBezTo>
                    <a:lnTo>
                      <a:pt x="220298" y="127540"/>
                    </a:lnTo>
                    <a:cubicBezTo>
                      <a:pt x="239971" y="115157"/>
                      <a:pt x="243202" y="105061"/>
                      <a:pt x="229516"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2970;p37">
                <a:extLst>
                  <a:ext uri="{FF2B5EF4-FFF2-40B4-BE49-F238E27FC236}">
                    <a16:creationId xmlns:a16="http://schemas.microsoft.com/office/drawing/2014/main" id="{27DEE85F-CB1B-4A75-81C5-729DB0E44284}"/>
                  </a:ext>
                </a:extLst>
              </p:cNvPr>
              <p:cNvSpPr/>
              <p:nvPr/>
            </p:nvSpPr>
            <p:spPr>
              <a:xfrm>
                <a:off x="4913728" y="3709701"/>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2971;p37">
                <a:extLst>
                  <a:ext uri="{FF2B5EF4-FFF2-40B4-BE49-F238E27FC236}">
                    <a16:creationId xmlns:a16="http://schemas.microsoft.com/office/drawing/2014/main" id="{0BD8FCC8-2D17-4298-88CE-E46E71DEBA4D}"/>
                  </a:ext>
                </a:extLst>
              </p:cNvPr>
              <p:cNvSpPr/>
              <p:nvPr/>
            </p:nvSpPr>
            <p:spPr>
              <a:xfrm>
                <a:off x="5040889" y="372056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2972;p37">
                <a:extLst>
                  <a:ext uri="{FF2B5EF4-FFF2-40B4-BE49-F238E27FC236}">
                    <a16:creationId xmlns:a16="http://schemas.microsoft.com/office/drawing/2014/main" id="{0B9A4D64-F18C-439C-AC44-8B10634555F9}"/>
                  </a:ext>
                </a:extLst>
              </p:cNvPr>
              <p:cNvSpPr/>
              <p:nvPr/>
            </p:nvSpPr>
            <p:spPr>
              <a:xfrm>
                <a:off x="5054955" y="3657409"/>
                <a:ext cx="31457" cy="17335"/>
              </a:xfrm>
              <a:custGeom>
                <a:avLst/>
                <a:gdLst/>
                <a:ahLst/>
                <a:cxnLst/>
                <a:rect l="l" t="t" r="r" b="b"/>
                <a:pathLst>
                  <a:path w="31457" h="17335" extrusionOk="0">
                    <a:moveTo>
                      <a:pt x="31458" y="17335"/>
                    </a:moveTo>
                    <a:lnTo>
                      <a:pt x="31458" y="0"/>
                    </a:lnTo>
                    <a:lnTo>
                      <a:pt x="0" y="11335"/>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2973;p37">
                <a:extLst>
                  <a:ext uri="{FF2B5EF4-FFF2-40B4-BE49-F238E27FC236}">
                    <a16:creationId xmlns:a16="http://schemas.microsoft.com/office/drawing/2014/main" id="{ADBF1851-A548-4618-AEBA-EFF1FB64BE55}"/>
                  </a:ext>
                </a:extLst>
              </p:cNvPr>
              <p:cNvSpPr/>
              <p:nvPr/>
            </p:nvSpPr>
            <p:spPr>
              <a:xfrm>
                <a:off x="4956115" y="3663791"/>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2974;p37">
                <a:extLst>
                  <a:ext uri="{FF2B5EF4-FFF2-40B4-BE49-F238E27FC236}">
                    <a16:creationId xmlns:a16="http://schemas.microsoft.com/office/drawing/2014/main" id="{1B306850-2266-4F5D-B58E-BDE364C83124}"/>
                  </a:ext>
                </a:extLst>
              </p:cNvPr>
              <p:cNvSpPr/>
              <p:nvPr/>
            </p:nvSpPr>
            <p:spPr>
              <a:xfrm>
                <a:off x="4859557" y="3608355"/>
                <a:ext cx="58448" cy="38957"/>
              </a:xfrm>
              <a:custGeom>
                <a:avLst/>
                <a:gdLst/>
                <a:ahLst/>
                <a:cxnLst/>
                <a:rect l="l" t="t" r="r" b="b"/>
                <a:pathLst>
                  <a:path w="58448" h="38957" extrusionOk="0">
                    <a:moveTo>
                      <a:pt x="0" y="11144"/>
                    </a:moveTo>
                    <a:lnTo>
                      <a:pt x="48945" y="38958"/>
                    </a:lnTo>
                    <a:lnTo>
                      <a:pt x="58448" y="31718"/>
                    </a:lnTo>
                    <a:cubicBezTo>
                      <a:pt x="58448" y="31718"/>
                      <a:pt x="52366" y="24575"/>
                      <a:pt x="51891" y="23908"/>
                    </a:cubicBezTo>
                    <a:cubicBezTo>
                      <a:pt x="47632" y="18917"/>
                      <a:pt x="42632" y="14612"/>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2975;p37">
                <a:extLst>
                  <a:ext uri="{FF2B5EF4-FFF2-40B4-BE49-F238E27FC236}">
                    <a16:creationId xmlns:a16="http://schemas.microsoft.com/office/drawing/2014/main" id="{4B85AA7D-2290-4076-8915-4CA3F3FC754C}"/>
                  </a:ext>
                </a:extLst>
              </p:cNvPr>
              <p:cNvSpPr/>
              <p:nvPr/>
            </p:nvSpPr>
            <p:spPr>
              <a:xfrm>
                <a:off x="4913728" y="357749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2976;p37">
                <a:extLst>
                  <a:ext uri="{FF2B5EF4-FFF2-40B4-BE49-F238E27FC236}">
                    <a16:creationId xmlns:a16="http://schemas.microsoft.com/office/drawing/2014/main" id="{90CAD77A-8049-4A91-9068-968B830EF400}"/>
                  </a:ext>
                </a:extLst>
              </p:cNvPr>
              <p:cNvSpPr/>
              <p:nvPr/>
            </p:nvSpPr>
            <p:spPr>
              <a:xfrm>
                <a:off x="4791510" y="3572351"/>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2977;p37">
                <a:extLst>
                  <a:ext uri="{FF2B5EF4-FFF2-40B4-BE49-F238E27FC236}">
                    <a16:creationId xmlns:a16="http://schemas.microsoft.com/office/drawing/2014/main" id="{FD017B37-DC7C-4C49-B2E4-94D257C6C1D1}"/>
                  </a:ext>
                </a:extLst>
              </p:cNvPr>
              <p:cNvSpPr/>
              <p:nvPr/>
            </p:nvSpPr>
            <p:spPr>
              <a:xfrm>
                <a:off x="4792460" y="3629977"/>
                <a:ext cx="29936" cy="30289"/>
              </a:xfrm>
              <a:custGeom>
                <a:avLst/>
                <a:gdLst/>
                <a:ahLst/>
                <a:cxnLst/>
                <a:rect l="l" t="t" r="r" b="b"/>
                <a:pathLst>
                  <a:path w="29936" h="30289" extrusionOk="0">
                    <a:moveTo>
                      <a:pt x="0" y="1809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2978;p37">
                <a:extLst>
                  <a:ext uri="{FF2B5EF4-FFF2-40B4-BE49-F238E27FC236}">
                    <a16:creationId xmlns:a16="http://schemas.microsoft.com/office/drawing/2014/main" id="{CFEE62FE-976A-4683-8DC1-D402375A243F}"/>
                  </a:ext>
                </a:extLst>
              </p:cNvPr>
              <p:cNvSpPr/>
              <p:nvPr/>
            </p:nvSpPr>
            <p:spPr>
              <a:xfrm>
                <a:off x="4791985" y="3555587"/>
                <a:ext cx="294804" cy="184499"/>
              </a:xfrm>
              <a:custGeom>
                <a:avLst/>
                <a:gdLst/>
                <a:ahLst/>
                <a:cxnLst/>
                <a:rect l="l" t="t" r="r" b="b"/>
                <a:pathLst>
                  <a:path w="294804" h="184499" extrusionOk="0">
                    <a:moveTo>
                      <a:pt x="149304" y="29146"/>
                    </a:moveTo>
                    <a:cubicBezTo>
                      <a:pt x="145417" y="29185"/>
                      <a:pt x="141549" y="29508"/>
                      <a:pt x="137710" y="30099"/>
                    </a:cubicBezTo>
                    <a:cubicBezTo>
                      <a:pt x="132578" y="30861"/>
                      <a:pt x="126685" y="31909"/>
                      <a:pt x="120223" y="33242"/>
                    </a:cubicBezTo>
                    <a:cubicBezTo>
                      <a:pt x="113760" y="34576"/>
                      <a:pt x="107108" y="36385"/>
                      <a:pt x="100170" y="38481"/>
                    </a:cubicBezTo>
                    <a:cubicBezTo>
                      <a:pt x="93369" y="40481"/>
                      <a:pt x="86730" y="42996"/>
                      <a:pt x="80307" y="46006"/>
                    </a:cubicBezTo>
                    <a:lnTo>
                      <a:pt x="131152" y="75438"/>
                    </a:lnTo>
                    <a:lnTo>
                      <a:pt x="140656" y="72199"/>
                    </a:lnTo>
                    <a:cubicBezTo>
                      <a:pt x="153581" y="67913"/>
                      <a:pt x="165841" y="64198"/>
                      <a:pt x="177246" y="61246"/>
                    </a:cubicBezTo>
                    <a:cubicBezTo>
                      <a:pt x="187994" y="58321"/>
                      <a:pt x="199009" y="56502"/>
                      <a:pt x="210129" y="55816"/>
                    </a:cubicBezTo>
                    <a:cubicBezTo>
                      <a:pt x="220279" y="55121"/>
                      <a:pt x="230476" y="55797"/>
                      <a:pt x="240446" y="57817"/>
                    </a:cubicBezTo>
                    <a:cubicBezTo>
                      <a:pt x="250491" y="60065"/>
                      <a:pt x="260109" y="63893"/>
                      <a:pt x="268957" y="69151"/>
                    </a:cubicBezTo>
                    <a:cubicBezTo>
                      <a:pt x="277739" y="73542"/>
                      <a:pt x="285256" y="80096"/>
                      <a:pt x="290816" y="88201"/>
                    </a:cubicBezTo>
                    <a:cubicBezTo>
                      <a:pt x="294570" y="94107"/>
                      <a:pt x="295739" y="101308"/>
                      <a:pt x="294047" y="108109"/>
                    </a:cubicBezTo>
                    <a:cubicBezTo>
                      <a:pt x="291909" y="115595"/>
                      <a:pt x="287803" y="122377"/>
                      <a:pt x="282167" y="127730"/>
                    </a:cubicBezTo>
                    <a:cubicBezTo>
                      <a:pt x="275192" y="134760"/>
                      <a:pt x="267408" y="140932"/>
                      <a:pt x="258978" y="146113"/>
                    </a:cubicBezTo>
                    <a:lnTo>
                      <a:pt x="291291" y="165163"/>
                    </a:lnTo>
                    <a:lnTo>
                      <a:pt x="272854" y="175165"/>
                    </a:lnTo>
                    <a:lnTo>
                      <a:pt x="240256" y="156115"/>
                    </a:lnTo>
                    <a:cubicBezTo>
                      <a:pt x="224736" y="163821"/>
                      <a:pt x="208504" y="169974"/>
                      <a:pt x="191786" y="174498"/>
                    </a:cubicBezTo>
                    <a:cubicBezTo>
                      <a:pt x="174299" y="179337"/>
                      <a:pt x="156432" y="182689"/>
                      <a:pt x="138375" y="184499"/>
                    </a:cubicBezTo>
                    <a:lnTo>
                      <a:pt x="121363" y="153924"/>
                    </a:lnTo>
                    <a:cubicBezTo>
                      <a:pt x="126134" y="153800"/>
                      <a:pt x="130896" y="153419"/>
                      <a:pt x="135619" y="152781"/>
                    </a:cubicBezTo>
                    <a:cubicBezTo>
                      <a:pt x="142775" y="151962"/>
                      <a:pt x="149884" y="150752"/>
                      <a:pt x="156908" y="149162"/>
                    </a:cubicBezTo>
                    <a:cubicBezTo>
                      <a:pt x="164701" y="147447"/>
                      <a:pt x="172969" y="145351"/>
                      <a:pt x="181712" y="142780"/>
                    </a:cubicBezTo>
                    <a:cubicBezTo>
                      <a:pt x="190209" y="140227"/>
                      <a:pt x="198496" y="137046"/>
                      <a:pt x="206517" y="133255"/>
                    </a:cubicBezTo>
                    <a:lnTo>
                      <a:pt x="155957" y="104013"/>
                    </a:lnTo>
                    <a:lnTo>
                      <a:pt x="149400" y="106299"/>
                    </a:lnTo>
                    <a:lnTo>
                      <a:pt x="142462" y="108395"/>
                    </a:lnTo>
                    <a:cubicBezTo>
                      <a:pt x="129727" y="112585"/>
                      <a:pt x="118132" y="115919"/>
                      <a:pt x="107488" y="117920"/>
                    </a:cubicBezTo>
                    <a:cubicBezTo>
                      <a:pt x="97722" y="120196"/>
                      <a:pt x="87761" y="121539"/>
                      <a:pt x="77741" y="121920"/>
                    </a:cubicBezTo>
                    <a:cubicBezTo>
                      <a:pt x="68896" y="122234"/>
                      <a:pt x="60048" y="121406"/>
                      <a:pt x="51415" y="119443"/>
                    </a:cubicBezTo>
                    <a:cubicBezTo>
                      <a:pt x="42878" y="117500"/>
                      <a:pt x="34677" y="114290"/>
                      <a:pt x="27086" y="109918"/>
                    </a:cubicBezTo>
                    <a:cubicBezTo>
                      <a:pt x="19112" y="105680"/>
                      <a:pt x="12168" y="99727"/>
                      <a:pt x="6748" y="92488"/>
                    </a:cubicBezTo>
                    <a:cubicBezTo>
                      <a:pt x="2671" y="86792"/>
                      <a:pt x="660" y="79867"/>
                      <a:pt x="1045" y="72866"/>
                    </a:cubicBezTo>
                    <a:cubicBezTo>
                      <a:pt x="1790" y="65599"/>
                      <a:pt x="4704" y="58731"/>
                      <a:pt x="9409" y="53149"/>
                    </a:cubicBezTo>
                    <a:cubicBezTo>
                      <a:pt x="15245" y="45786"/>
                      <a:pt x="22168" y="39367"/>
                      <a:pt x="29937" y="34099"/>
                    </a:cubicBezTo>
                    <a:lnTo>
                      <a:pt x="0" y="16764"/>
                    </a:lnTo>
                    <a:lnTo>
                      <a:pt x="17202" y="6763"/>
                    </a:lnTo>
                    <a:lnTo>
                      <a:pt x="46854" y="23908"/>
                    </a:lnTo>
                    <a:cubicBezTo>
                      <a:pt x="60783" y="17031"/>
                      <a:pt x="75408" y="11668"/>
                      <a:pt x="90476" y="7906"/>
                    </a:cubicBezTo>
                    <a:cubicBezTo>
                      <a:pt x="104808" y="4220"/>
                      <a:pt x="119387" y="1581"/>
                      <a:pt x="134098" y="0"/>
                    </a:cubicBezTo>
                    <a:close/>
                    <a:moveTo>
                      <a:pt x="62725" y="82963"/>
                    </a:moveTo>
                    <a:cubicBezTo>
                      <a:pt x="69375" y="86792"/>
                      <a:pt x="77045" y="88449"/>
                      <a:pt x="84679" y="87725"/>
                    </a:cubicBezTo>
                    <a:cubicBezTo>
                      <a:pt x="95005" y="86563"/>
                      <a:pt x="105172" y="84258"/>
                      <a:pt x="114996" y="80867"/>
                    </a:cubicBezTo>
                    <a:lnTo>
                      <a:pt x="67477" y="53340"/>
                    </a:lnTo>
                    <a:cubicBezTo>
                      <a:pt x="49990" y="64389"/>
                      <a:pt x="48374" y="74295"/>
                      <a:pt x="62725" y="82963"/>
                    </a:cubicBezTo>
                    <a:close/>
                    <a:moveTo>
                      <a:pt x="229516" y="96869"/>
                    </a:moveTo>
                    <a:cubicBezTo>
                      <a:pt x="222256" y="92945"/>
                      <a:pt x="213930" y="91449"/>
                      <a:pt x="205757" y="92583"/>
                    </a:cubicBezTo>
                    <a:cubicBezTo>
                      <a:pt x="194485" y="94088"/>
                      <a:pt x="183357" y="96545"/>
                      <a:pt x="172494" y="99917"/>
                    </a:cubicBezTo>
                    <a:lnTo>
                      <a:pt x="220013" y="127254"/>
                    </a:lnTo>
                    <a:cubicBezTo>
                      <a:pt x="239971" y="114586"/>
                      <a:pt x="243202" y="104394"/>
                      <a:pt x="229516"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9" name="Google Shape;2979;p37">
              <a:extLst>
                <a:ext uri="{FF2B5EF4-FFF2-40B4-BE49-F238E27FC236}">
                  <a16:creationId xmlns:a16="http://schemas.microsoft.com/office/drawing/2014/main" id="{24BBBAF7-B20B-4300-944C-9DA5F386D716}"/>
                </a:ext>
              </a:extLst>
            </p:cNvPr>
            <p:cNvSpPr/>
            <p:nvPr/>
          </p:nvSpPr>
          <p:spPr>
            <a:xfrm>
              <a:off x="3754828" y="439689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2980;p37">
              <a:extLst>
                <a:ext uri="{FF2B5EF4-FFF2-40B4-BE49-F238E27FC236}">
                  <a16:creationId xmlns:a16="http://schemas.microsoft.com/office/drawing/2014/main" id="{C4C1806E-A61A-4B3A-9176-EE8A242B19D3}"/>
                </a:ext>
              </a:extLst>
            </p:cNvPr>
            <p:cNvSpPr/>
            <p:nvPr/>
          </p:nvSpPr>
          <p:spPr>
            <a:xfrm>
              <a:off x="4924079" y="375300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2981;p37">
              <a:extLst>
                <a:ext uri="{FF2B5EF4-FFF2-40B4-BE49-F238E27FC236}">
                  <a16:creationId xmlns:a16="http://schemas.microsoft.com/office/drawing/2014/main" id="{E2566BCE-1D09-4291-AF99-307FAFC4D228}"/>
                </a:ext>
              </a:extLst>
            </p:cNvPr>
            <p:cNvSpPr/>
            <p:nvPr/>
          </p:nvSpPr>
          <p:spPr>
            <a:xfrm>
              <a:off x="3741903" y="3161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2982;p37">
              <a:extLst>
                <a:ext uri="{FF2B5EF4-FFF2-40B4-BE49-F238E27FC236}">
                  <a16:creationId xmlns:a16="http://schemas.microsoft.com/office/drawing/2014/main" id="{9D9C5D8D-FAEE-4D7F-92A1-7B8B5AE8712D}"/>
                </a:ext>
              </a:extLst>
            </p:cNvPr>
            <p:cNvSpPr/>
            <p:nvPr/>
          </p:nvSpPr>
          <p:spPr>
            <a:xfrm>
              <a:off x="2152775" y="4481289"/>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2983;p37">
              <a:extLst>
                <a:ext uri="{FF2B5EF4-FFF2-40B4-BE49-F238E27FC236}">
                  <a16:creationId xmlns:a16="http://schemas.microsoft.com/office/drawing/2014/main" id="{16F2DF05-D8CF-447D-AB61-A2DD98BE0948}"/>
                </a:ext>
              </a:extLst>
            </p:cNvPr>
            <p:cNvSpPr/>
            <p:nvPr/>
          </p:nvSpPr>
          <p:spPr>
            <a:xfrm>
              <a:off x="5481476" y="45566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4" name="Google Shape;2984;p37">
              <a:extLst>
                <a:ext uri="{FF2B5EF4-FFF2-40B4-BE49-F238E27FC236}">
                  <a16:creationId xmlns:a16="http://schemas.microsoft.com/office/drawing/2014/main" id="{D428C6A9-DEA2-4AB7-B3DF-C8C2808243E9}"/>
                </a:ext>
              </a:extLst>
            </p:cNvPr>
            <p:cNvGrpSpPr/>
            <p:nvPr/>
          </p:nvGrpSpPr>
          <p:grpSpPr>
            <a:xfrm>
              <a:off x="3781914" y="3000342"/>
              <a:ext cx="883852" cy="621125"/>
              <a:chOff x="5591539" y="3742467"/>
              <a:chExt cx="883852" cy="621125"/>
            </a:xfrm>
          </p:grpSpPr>
          <p:sp>
            <p:nvSpPr>
              <p:cNvPr id="612" name="Google Shape;2985;p37">
                <a:extLst>
                  <a:ext uri="{FF2B5EF4-FFF2-40B4-BE49-F238E27FC236}">
                    <a16:creationId xmlns:a16="http://schemas.microsoft.com/office/drawing/2014/main" id="{839DF307-0D80-4772-A92E-6907C69BC0BE}"/>
                  </a:ext>
                </a:extLst>
              </p:cNvPr>
              <p:cNvSpPr/>
              <p:nvPr/>
            </p:nvSpPr>
            <p:spPr>
              <a:xfrm>
                <a:off x="5591539" y="385210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2986;p37">
                <a:extLst>
                  <a:ext uri="{FF2B5EF4-FFF2-40B4-BE49-F238E27FC236}">
                    <a16:creationId xmlns:a16="http://schemas.microsoft.com/office/drawing/2014/main" id="{6784DDD2-8D25-4E1F-B61D-B6696CB7CD2F}"/>
                  </a:ext>
                </a:extLst>
              </p:cNvPr>
              <p:cNvSpPr/>
              <p:nvPr/>
            </p:nvSpPr>
            <p:spPr>
              <a:xfrm>
                <a:off x="5591633" y="39951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2987;p37">
                <a:extLst>
                  <a:ext uri="{FF2B5EF4-FFF2-40B4-BE49-F238E27FC236}">
                    <a16:creationId xmlns:a16="http://schemas.microsoft.com/office/drawing/2014/main" id="{96895DC9-0C50-44BB-9C0E-EA07C6DE660F}"/>
                  </a:ext>
                </a:extLst>
              </p:cNvPr>
              <p:cNvSpPr/>
              <p:nvPr/>
            </p:nvSpPr>
            <p:spPr>
              <a:xfrm>
                <a:off x="6408864" y="399821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2988;p37">
                <a:extLst>
                  <a:ext uri="{FF2B5EF4-FFF2-40B4-BE49-F238E27FC236}">
                    <a16:creationId xmlns:a16="http://schemas.microsoft.com/office/drawing/2014/main" id="{1355FEF5-1F1D-4BB8-9889-A8086F7114BA}"/>
                  </a:ext>
                </a:extLst>
              </p:cNvPr>
              <p:cNvSpPr/>
              <p:nvPr/>
            </p:nvSpPr>
            <p:spPr>
              <a:xfrm>
                <a:off x="5591539" y="374246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2989;p37">
                <a:extLst>
                  <a:ext uri="{FF2B5EF4-FFF2-40B4-BE49-F238E27FC236}">
                    <a16:creationId xmlns:a16="http://schemas.microsoft.com/office/drawing/2014/main" id="{6FFE32B1-FAF5-4686-96CC-8CE23EE64ED9}"/>
                  </a:ext>
                </a:extLst>
              </p:cNvPr>
              <p:cNvSpPr/>
              <p:nvPr/>
            </p:nvSpPr>
            <p:spPr>
              <a:xfrm>
                <a:off x="5717159" y="3812071"/>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1"/>
                      <a:pt x="92587" y="53650"/>
                    </a:cubicBezTo>
                    <a:cubicBezTo>
                      <a:pt x="216136" y="-17883"/>
                      <a:pt x="416476" y="-17883"/>
                      <a:pt x="540025" y="53650"/>
                    </a:cubicBezTo>
                    <a:cubicBezTo>
                      <a:pt x="606646" y="92131"/>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2990;p37">
                <a:extLst>
                  <a:ext uri="{FF2B5EF4-FFF2-40B4-BE49-F238E27FC236}">
                    <a16:creationId xmlns:a16="http://schemas.microsoft.com/office/drawing/2014/main" id="{D9093AA5-7C3B-4CB2-A0DE-CA871B1754AF}"/>
                  </a:ext>
                </a:extLst>
              </p:cNvPr>
              <p:cNvSpPr/>
              <p:nvPr/>
            </p:nvSpPr>
            <p:spPr>
              <a:xfrm>
                <a:off x="5717749" y="3833979"/>
                <a:ext cx="631526" cy="344209"/>
              </a:xfrm>
              <a:custGeom>
                <a:avLst/>
                <a:gdLst/>
                <a:ahLst/>
                <a:cxnLst/>
                <a:rect l="l" t="t" r="r" b="b"/>
                <a:pathLst>
                  <a:path w="631526" h="344209" extrusionOk="0">
                    <a:moveTo>
                      <a:pt x="631527" y="172140"/>
                    </a:moveTo>
                    <a:cubicBezTo>
                      <a:pt x="626965" y="215193"/>
                      <a:pt x="596363" y="257865"/>
                      <a:pt x="539435" y="290631"/>
                    </a:cubicBezTo>
                    <a:cubicBezTo>
                      <a:pt x="415886" y="362069"/>
                      <a:pt x="215546" y="362069"/>
                      <a:pt x="91997" y="290631"/>
                    </a:cubicBezTo>
                    <a:cubicBezTo>
                      <a:pt x="34974" y="257675"/>
                      <a:pt x="4372" y="215193"/>
                      <a:pt x="0" y="172140"/>
                    </a:cubicBezTo>
                    <a:cubicBezTo>
                      <a:pt x="4372" y="129088"/>
                      <a:pt x="35069" y="86415"/>
                      <a:pt x="91997" y="53649"/>
                    </a:cubicBezTo>
                    <a:cubicBezTo>
                      <a:pt x="215546" y="-17883"/>
                      <a:pt x="415886" y="-17883"/>
                      <a:pt x="539435" y="53649"/>
                    </a:cubicBezTo>
                    <a:cubicBezTo>
                      <a:pt x="596363" y="86701"/>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2991;p37">
                <a:extLst>
                  <a:ext uri="{FF2B5EF4-FFF2-40B4-BE49-F238E27FC236}">
                    <a16:creationId xmlns:a16="http://schemas.microsoft.com/office/drawing/2014/main" id="{16FAD2FE-A425-4FDD-9894-4854FB03032E}"/>
                  </a:ext>
                </a:extLst>
              </p:cNvPr>
              <p:cNvSpPr/>
              <p:nvPr/>
            </p:nvSpPr>
            <p:spPr>
              <a:xfrm>
                <a:off x="5879313" y="3916870"/>
                <a:ext cx="294875" cy="185070"/>
              </a:xfrm>
              <a:custGeom>
                <a:avLst/>
                <a:gdLst/>
                <a:ahLst/>
                <a:cxnLst/>
                <a:rect l="l" t="t" r="r" b="b"/>
                <a:pathLst>
                  <a:path w="294875" h="185070" extrusionOk="0">
                    <a:moveTo>
                      <a:pt x="149495" y="29337"/>
                    </a:moveTo>
                    <a:cubicBezTo>
                      <a:pt x="145608" y="29328"/>
                      <a:pt x="141730" y="29642"/>
                      <a:pt x="137900" y="30289"/>
                    </a:cubicBezTo>
                    <a:cubicBezTo>
                      <a:pt x="132673" y="31052"/>
                      <a:pt x="126876" y="32099"/>
                      <a:pt x="120413" y="33433"/>
                    </a:cubicBezTo>
                    <a:cubicBezTo>
                      <a:pt x="113950" y="34766"/>
                      <a:pt x="107298" y="36576"/>
                      <a:pt x="100265" y="38576"/>
                    </a:cubicBezTo>
                    <a:cubicBezTo>
                      <a:pt x="93517" y="40672"/>
                      <a:pt x="86912" y="43215"/>
                      <a:pt x="80497" y="46196"/>
                    </a:cubicBezTo>
                    <a:lnTo>
                      <a:pt x="131247" y="75629"/>
                    </a:lnTo>
                    <a:lnTo>
                      <a:pt x="140751" y="72390"/>
                    </a:lnTo>
                    <a:cubicBezTo>
                      <a:pt x="153676" y="68104"/>
                      <a:pt x="165841" y="64389"/>
                      <a:pt x="177341" y="61436"/>
                    </a:cubicBezTo>
                    <a:cubicBezTo>
                      <a:pt x="188099" y="58522"/>
                      <a:pt x="199114" y="56674"/>
                      <a:pt x="210224" y="55912"/>
                    </a:cubicBezTo>
                    <a:cubicBezTo>
                      <a:pt x="220374" y="55302"/>
                      <a:pt x="230571" y="56007"/>
                      <a:pt x="240541" y="58007"/>
                    </a:cubicBezTo>
                    <a:cubicBezTo>
                      <a:pt x="250586" y="60227"/>
                      <a:pt x="260214" y="64056"/>
                      <a:pt x="269052" y="69342"/>
                    </a:cubicBezTo>
                    <a:cubicBezTo>
                      <a:pt x="277853" y="73705"/>
                      <a:pt x="285380" y="80267"/>
                      <a:pt x="290911" y="88392"/>
                    </a:cubicBezTo>
                    <a:cubicBezTo>
                      <a:pt x="294627" y="94317"/>
                      <a:pt x="295796" y="101498"/>
                      <a:pt x="294142" y="108299"/>
                    </a:cubicBezTo>
                    <a:cubicBezTo>
                      <a:pt x="291985" y="115776"/>
                      <a:pt x="287889" y="122549"/>
                      <a:pt x="282262" y="127921"/>
                    </a:cubicBezTo>
                    <a:cubicBezTo>
                      <a:pt x="275420" y="134998"/>
                      <a:pt x="267760" y="141227"/>
                      <a:pt x="259453" y="146495"/>
                    </a:cubicBezTo>
                    <a:lnTo>
                      <a:pt x="291766" y="165545"/>
                    </a:lnTo>
                    <a:lnTo>
                      <a:pt x="274089" y="175736"/>
                    </a:lnTo>
                    <a:lnTo>
                      <a:pt x="241491" y="156686"/>
                    </a:lnTo>
                    <a:cubicBezTo>
                      <a:pt x="225972" y="164392"/>
                      <a:pt x="209739" y="170545"/>
                      <a:pt x="193022" y="175070"/>
                    </a:cubicBezTo>
                    <a:cubicBezTo>
                      <a:pt x="175535" y="179908"/>
                      <a:pt x="157668" y="183252"/>
                      <a:pt x="139611" y="185071"/>
                    </a:cubicBezTo>
                    <a:lnTo>
                      <a:pt x="122599" y="154496"/>
                    </a:lnTo>
                    <a:cubicBezTo>
                      <a:pt x="127332" y="154372"/>
                      <a:pt x="132065" y="153991"/>
                      <a:pt x="136759" y="153353"/>
                    </a:cubicBezTo>
                    <a:cubicBezTo>
                      <a:pt x="143127" y="152590"/>
                      <a:pt x="150255" y="151447"/>
                      <a:pt x="158143" y="149733"/>
                    </a:cubicBezTo>
                    <a:cubicBezTo>
                      <a:pt x="166031" y="148019"/>
                      <a:pt x="174204" y="145923"/>
                      <a:pt x="182948" y="143351"/>
                    </a:cubicBezTo>
                    <a:cubicBezTo>
                      <a:pt x="191435" y="140779"/>
                      <a:pt x="199722" y="137598"/>
                      <a:pt x="207753" y="133826"/>
                    </a:cubicBezTo>
                    <a:lnTo>
                      <a:pt x="157193" y="104585"/>
                    </a:lnTo>
                    <a:lnTo>
                      <a:pt x="150635" y="106871"/>
                    </a:lnTo>
                    <a:lnTo>
                      <a:pt x="143697" y="108966"/>
                    </a:lnTo>
                    <a:cubicBezTo>
                      <a:pt x="130962" y="113157"/>
                      <a:pt x="119368" y="116491"/>
                      <a:pt x="108723" y="118491"/>
                    </a:cubicBezTo>
                    <a:cubicBezTo>
                      <a:pt x="98953" y="120767"/>
                      <a:pt x="88993" y="122101"/>
                      <a:pt x="78976" y="122491"/>
                    </a:cubicBezTo>
                    <a:cubicBezTo>
                      <a:pt x="70128" y="122758"/>
                      <a:pt x="61290" y="121929"/>
                      <a:pt x="52651" y="120015"/>
                    </a:cubicBezTo>
                    <a:cubicBezTo>
                      <a:pt x="44117" y="118043"/>
                      <a:pt x="35924" y="114833"/>
                      <a:pt x="28321" y="110490"/>
                    </a:cubicBezTo>
                    <a:cubicBezTo>
                      <a:pt x="19958" y="106137"/>
                      <a:pt x="12707" y="99908"/>
                      <a:pt x="7128" y="92297"/>
                    </a:cubicBezTo>
                    <a:cubicBezTo>
                      <a:pt x="3070" y="86592"/>
                      <a:pt x="1055" y="79677"/>
                      <a:pt x="1426" y="72676"/>
                    </a:cubicBezTo>
                    <a:cubicBezTo>
                      <a:pt x="2167" y="65380"/>
                      <a:pt x="5085" y="58474"/>
                      <a:pt x="9789" y="52864"/>
                    </a:cubicBezTo>
                    <a:cubicBezTo>
                      <a:pt x="15596" y="45482"/>
                      <a:pt x="22524" y="39053"/>
                      <a:pt x="30317" y="33814"/>
                    </a:cubicBezTo>
                    <a:lnTo>
                      <a:pt x="0" y="16954"/>
                    </a:lnTo>
                    <a:lnTo>
                      <a:pt x="17582" y="6763"/>
                    </a:lnTo>
                    <a:lnTo>
                      <a:pt x="47329" y="23908"/>
                    </a:lnTo>
                    <a:cubicBezTo>
                      <a:pt x="61214" y="17002"/>
                      <a:pt x="75812" y="11639"/>
                      <a:pt x="90856" y="7906"/>
                    </a:cubicBezTo>
                    <a:cubicBezTo>
                      <a:pt x="105188" y="4239"/>
                      <a:pt x="119767" y="1591"/>
                      <a:pt x="134479" y="0"/>
                    </a:cubicBezTo>
                    <a:close/>
                    <a:moveTo>
                      <a:pt x="63105" y="82772"/>
                    </a:moveTo>
                    <a:cubicBezTo>
                      <a:pt x="69786" y="86601"/>
                      <a:pt x="77494" y="88259"/>
                      <a:pt x="85154" y="87535"/>
                    </a:cubicBezTo>
                    <a:cubicBezTo>
                      <a:pt x="95475" y="86325"/>
                      <a:pt x="105635" y="84029"/>
                      <a:pt x="115471" y="80677"/>
                    </a:cubicBezTo>
                    <a:lnTo>
                      <a:pt x="67952" y="53149"/>
                    </a:lnTo>
                    <a:cubicBezTo>
                      <a:pt x="50370" y="64579"/>
                      <a:pt x="48849" y="74104"/>
                      <a:pt x="63105" y="82772"/>
                    </a:cubicBezTo>
                    <a:close/>
                    <a:moveTo>
                      <a:pt x="229992" y="96679"/>
                    </a:moveTo>
                    <a:cubicBezTo>
                      <a:pt x="222750" y="92697"/>
                      <a:pt x="214405" y="91192"/>
                      <a:pt x="206232" y="92393"/>
                    </a:cubicBezTo>
                    <a:cubicBezTo>
                      <a:pt x="194961" y="93897"/>
                      <a:pt x="183832" y="96355"/>
                      <a:pt x="172969" y="99727"/>
                    </a:cubicBezTo>
                    <a:lnTo>
                      <a:pt x="220488" y="127063"/>
                    </a:lnTo>
                    <a:cubicBezTo>
                      <a:pt x="240446" y="114776"/>
                      <a:pt x="243677" y="104585"/>
                      <a:pt x="22999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2992;p37">
                <a:extLst>
                  <a:ext uri="{FF2B5EF4-FFF2-40B4-BE49-F238E27FC236}">
                    <a16:creationId xmlns:a16="http://schemas.microsoft.com/office/drawing/2014/main" id="{395EFD07-9424-4846-8CE8-18791E55C928}"/>
                  </a:ext>
                </a:extLst>
              </p:cNvPr>
              <p:cNvSpPr/>
              <p:nvPr/>
            </p:nvSpPr>
            <p:spPr>
              <a:xfrm>
                <a:off x="6001532" y="4053935"/>
                <a:ext cx="19007" cy="25527"/>
              </a:xfrm>
              <a:custGeom>
                <a:avLst/>
                <a:gdLst/>
                <a:ahLst/>
                <a:cxnLst/>
                <a:rect l="l" t="t" r="r" b="b"/>
                <a:pathLst>
                  <a:path w="19007" h="25527" extrusionOk="0">
                    <a:moveTo>
                      <a:pt x="0" y="17241"/>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2993;p37">
                <a:extLst>
                  <a:ext uri="{FF2B5EF4-FFF2-40B4-BE49-F238E27FC236}">
                    <a16:creationId xmlns:a16="http://schemas.microsoft.com/office/drawing/2014/main" id="{F1EF5B43-85A1-4773-9CFD-B84D307DF322}"/>
                  </a:ext>
                </a:extLst>
              </p:cNvPr>
              <p:cNvSpPr/>
              <p:nvPr/>
            </p:nvSpPr>
            <p:spPr>
              <a:xfrm>
                <a:off x="6128693" y="4064889"/>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2994;p37">
                <a:extLst>
                  <a:ext uri="{FF2B5EF4-FFF2-40B4-BE49-F238E27FC236}">
                    <a16:creationId xmlns:a16="http://schemas.microsoft.com/office/drawing/2014/main" id="{C3678E79-53CD-4888-AD49-E8601DCF06FD}"/>
                  </a:ext>
                </a:extLst>
              </p:cNvPr>
              <p:cNvSpPr/>
              <p:nvPr/>
            </p:nvSpPr>
            <p:spPr>
              <a:xfrm>
                <a:off x="6142758" y="400164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2995;p37">
                <a:extLst>
                  <a:ext uri="{FF2B5EF4-FFF2-40B4-BE49-F238E27FC236}">
                    <a16:creationId xmlns:a16="http://schemas.microsoft.com/office/drawing/2014/main" id="{6A0F6DFE-7F97-4C1C-A48E-F35C859EEE79}"/>
                  </a:ext>
                </a:extLst>
              </p:cNvPr>
              <p:cNvSpPr/>
              <p:nvPr/>
            </p:nvSpPr>
            <p:spPr>
              <a:xfrm>
                <a:off x="6043729" y="4008024"/>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2996;p37">
                <a:extLst>
                  <a:ext uri="{FF2B5EF4-FFF2-40B4-BE49-F238E27FC236}">
                    <a16:creationId xmlns:a16="http://schemas.microsoft.com/office/drawing/2014/main" id="{75DFD6C3-C2D2-4C17-9BCE-1F1E9842F498}"/>
                  </a:ext>
                </a:extLst>
              </p:cNvPr>
              <p:cNvSpPr/>
              <p:nvPr/>
            </p:nvSpPr>
            <p:spPr>
              <a:xfrm>
                <a:off x="5947360" y="3952875"/>
                <a:ext cx="58923" cy="38957"/>
              </a:xfrm>
              <a:custGeom>
                <a:avLst/>
                <a:gdLst/>
                <a:ahLst/>
                <a:cxnLst/>
                <a:rect l="l" t="t" r="r" b="b"/>
                <a:pathLst>
                  <a:path w="58923" h="38957" extrusionOk="0">
                    <a:moveTo>
                      <a:pt x="0" y="11049"/>
                    </a:moveTo>
                    <a:lnTo>
                      <a:pt x="48944" y="38957"/>
                    </a:lnTo>
                    <a:lnTo>
                      <a:pt x="58923" y="31623"/>
                    </a:lnTo>
                    <a:cubicBezTo>
                      <a:pt x="58923" y="31623"/>
                      <a:pt x="52841" y="24574"/>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2997;p37">
                <a:extLst>
                  <a:ext uri="{FF2B5EF4-FFF2-40B4-BE49-F238E27FC236}">
                    <a16:creationId xmlns:a16="http://schemas.microsoft.com/office/drawing/2014/main" id="{5D6914DA-9657-44E3-888B-36A1F9F729A2}"/>
                  </a:ext>
                </a:extLst>
              </p:cNvPr>
              <p:cNvSpPr/>
              <p:nvPr/>
            </p:nvSpPr>
            <p:spPr>
              <a:xfrm>
                <a:off x="6001532" y="3921728"/>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2998;p37">
                <a:extLst>
                  <a:ext uri="{FF2B5EF4-FFF2-40B4-BE49-F238E27FC236}">
                    <a16:creationId xmlns:a16="http://schemas.microsoft.com/office/drawing/2014/main" id="{B4DEF5D8-07AC-466D-B972-5EA0EE76CFE6}"/>
                  </a:ext>
                </a:extLst>
              </p:cNvPr>
              <p:cNvSpPr/>
              <p:nvPr/>
            </p:nvSpPr>
            <p:spPr>
              <a:xfrm>
                <a:off x="5879313" y="391668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2999;p37">
                <a:extLst>
                  <a:ext uri="{FF2B5EF4-FFF2-40B4-BE49-F238E27FC236}">
                    <a16:creationId xmlns:a16="http://schemas.microsoft.com/office/drawing/2014/main" id="{59C0FF3B-266E-4509-BABF-EF717A763255}"/>
                  </a:ext>
                </a:extLst>
              </p:cNvPr>
              <p:cNvSpPr/>
              <p:nvPr/>
            </p:nvSpPr>
            <p:spPr>
              <a:xfrm>
                <a:off x="5880264" y="3974210"/>
                <a:ext cx="30412" cy="30289"/>
              </a:xfrm>
              <a:custGeom>
                <a:avLst/>
                <a:gdLst/>
                <a:ahLst/>
                <a:cxnLst/>
                <a:rect l="l" t="t" r="r" b="b"/>
                <a:pathLst>
                  <a:path w="30412" h="30289" extrusionOk="0">
                    <a:moveTo>
                      <a:pt x="0" y="17907"/>
                    </a:moveTo>
                    <a:lnTo>
                      <a:pt x="0" y="0"/>
                    </a:lnTo>
                    <a:lnTo>
                      <a:pt x="30412" y="0"/>
                    </a:lnTo>
                    <a:lnTo>
                      <a:pt x="23094"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3000;p37">
                <a:extLst>
                  <a:ext uri="{FF2B5EF4-FFF2-40B4-BE49-F238E27FC236}">
                    <a16:creationId xmlns:a16="http://schemas.microsoft.com/office/drawing/2014/main" id="{4981F3FA-EA8E-4A59-A81F-AA30B198DBF1}"/>
                  </a:ext>
                </a:extLst>
              </p:cNvPr>
              <p:cNvSpPr/>
              <p:nvPr/>
            </p:nvSpPr>
            <p:spPr>
              <a:xfrm>
                <a:off x="5879313" y="3898868"/>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957"/>
                      <a:pt x="120413" y="34290"/>
                    </a:cubicBezTo>
                    <a:cubicBezTo>
                      <a:pt x="113950" y="35624"/>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60"/>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64" y="180365"/>
                      <a:pt x="157297" y="183737"/>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442"/>
                    </a:cubicBezTo>
                    <a:lnTo>
                      <a:pt x="143317" y="109538"/>
                    </a:lnTo>
                    <a:cubicBezTo>
                      <a:pt x="130582" y="113729"/>
                      <a:pt x="118987" y="116967"/>
                      <a:pt x="108343" y="119063"/>
                    </a:cubicBezTo>
                    <a:cubicBezTo>
                      <a:pt x="98573" y="121339"/>
                      <a:pt x="88613" y="122673"/>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75"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9"/>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534"/>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5" name="Google Shape;3001;p37">
              <a:extLst>
                <a:ext uri="{FF2B5EF4-FFF2-40B4-BE49-F238E27FC236}">
                  <a16:creationId xmlns:a16="http://schemas.microsoft.com/office/drawing/2014/main" id="{9396A80F-5968-4E96-963A-6FA996266ECB}"/>
                </a:ext>
              </a:extLst>
            </p:cNvPr>
            <p:cNvGrpSpPr/>
            <p:nvPr/>
          </p:nvGrpSpPr>
          <p:grpSpPr>
            <a:xfrm>
              <a:off x="3781914" y="2856896"/>
              <a:ext cx="883852" cy="621029"/>
              <a:chOff x="5591539" y="3599021"/>
              <a:chExt cx="883852" cy="621029"/>
            </a:xfrm>
          </p:grpSpPr>
          <p:sp>
            <p:nvSpPr>
              <p:cNvPr id="596" name="Google Shape;3002;p37">
                <a:extLst>
                  <a:ext uri="{FF2B5EF4-FFF2-40B4-BE49-F238E27FC236}">
                    <a16:creationId xmlns:a16="http://schemas.microsoft.com/office/drawing/2014/main" id="{156D69AD-9F84-44C5-BBA5-463B2C2B33A8}"/>
                  </a:ext>
                </a:extLst>
              </p:cNvPr>
              <p:cNvSpPr/>
              <p:nvPr/>
            </p:nvSpPr>
            <p:spPr>
              <a:xfrm>
                <a:off x="5591539" y="370855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3003;p37">
                <a:extLst>
                  <a:ext uri="{FF2B5EF4-FFF2-40B4-BE49-F238E27FC236}">
                    <a16:creationId xmlns:a16="http://schemas.microsoft.com/office/drawing/2014/main" id="{6CAD88BF-7E96-4F3E-B54C-084AF80BB983}"/>
                  </a:ext>
                </a:extLst>
              </p:cNvPr>
              <p:cNvSpPr/>
              <p:nvPr/>
            </p:nvSpPr>
            <p:spPr>
              <a:xfrm>
                <a:off x="5591633" y="3851719"/>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3004;p37">
                <a:extLst>
                  <a:ext uri="{FF2B5EF4-FFF2-40B4-BE49-F238E27FC236}">
                    <a16:creationId xmlns:a16="http://schemas.microsoft.com/office/drawing/2014/main" id="{00B68967-7688-4721-BA88-3C12EA99A15F}"/>
                  </a:ext>
                </a:extLst>
              </p:cNvPr>
              <p:cNvSpPr/>
              <p:nvPr/>
            </p:nvSpPr>
            <p:spPr>
              <a:xfrm>
                <a:off x="6408864" y="3854767"/>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3005;p37">
                <a:extLst>
                  <a:ext uri="{FF2B5EF4-FFF2-40B4-BE49-F238E27FC236}">
                    <a16:creationId xmlns:a16="http://schemas.microsoft.com/office/drawing/2014/main" id="{C9999EB6-94FE-4348-8159-A708457BB6C9}"/>
                  </a:ext>
                </a:extLst>
              </p:cNvPr>
              <p:cNvSpPr/>
              <p:nvPr/>
            </p:nvSpPr>
            <p:spPr>
              <a:xfrm>
                <a:off x="5591539" y="359902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3006;p37">
                <a:extLst>
                  <a:ext uri="{FF2B5EF4-FFF2-40B4-BE49-F238E27FC236}">
                    <a16:creationId xmlns:a16="http://schemas.microsoft.com/office/drawing/2014/main" id="{EB3DAC3D-E429-44CA-AB07-B93664E5ED1F}"/>
                  </a:ext>
                </a:extLst>
              </p:cNvPr>
              <p:cNvSpPr/>
              <p:nvPr/>
            </p:nvSpPr>
            <p:spPr>
              <a:xfrm>
                <a:off x="5717159" y="3668625"/>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0"/>
                      <a:pt x="92587" y="53650"/>
                    </a:cubicBezTo>
                    <a:cubicBezTo>
                      <a:pt x="216136" y="-17883"/>
                      <a:pt x="416476" y="-17883"/>
                      <a:pt x="540025" y="53650"/>
                    </a:cubicBezTo>
                    <a:cubicBezTo>
                      <a:pt x="606646" y="92130"/>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3007;p37">
                <a:extLst>
                  <a:ext uri="{FF2B5EF4-FFF2-40B4-BE49-F238E27FC236}">
                    <a16:creationId xmlns:a16="http://schemas.microsoft.com/office/drawing/2014/main" id="{D8AD34FF-8B93-40F6-B04A-4852F1EB7562}"/>
                  </a:ext>
                </a:extLst>
              </p:cNvPr>
              <p:cNvSpPr/>
              <p:nvPr/>
            </p:nvSpPr>
            <p:spPr>
              <a:xfrm>
                <a:off x="5717749" y="3690532"/>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675"/>
                      <a:pt x="4372" y="215194"/>
                      <a:pt x="0" y="172141"/>
                    </a:cubicBezTo>
                    <a:cubicBezTo>
                      <a:pt x="4372" y="129088"/>
                      <a:pt x="35069" y="86416"/>
                      <a:pt x="91997" y="53650"/>
                    </a:cubicBezTo>
                    <a:cubicBezTo>
                      <a:pt x="215546" y="-17883"/>
                      <a:pt x="415886" y="-17883"/>
                      <a:pt x="539435" y="53650"/>
                    </a:cubicBezTo>
                    <a:cubicBezTo>
                      <a:pt x="596363" y="86701"/>
                      <a:pt x="626965" y="128992"/>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3008;p37">
                <a:extLst>
                  <a:ext uri="{FF2B5EF4-FFF2-40B4-BE49-F238E27FC236}">
                    <a16:creationId xmlns:a16="http://schemas.microsoft.com/office/drawing/2014/main" id="{33DABA6F-2845-4BEB-89F8-6EB2CDF31A27}"/>
                  </a:ext>
                </a:extLst>
              </p:cNvPr>
              <p:cNvSpPr/>
              <p:nvPr/>
            </p:nvSpPr>
            <p:spPr>
              <a:xfrm>
                <a:off x="5879313" y="3772757"/>
                <a:ext cx="294875" cy="185547"/>
              </a:xfrm>
              <a:custGeom>
                <a:avLst/>
                <a:gdLst/>
                <a:ahLst/>
                <a:cxnLst/>
                <a:rect l="l" t="t" r="r" b="b"/>
                <a:pathLst>
                  <a:path w="294875" h="185547" extrusionOk="0">
                    <a:moveTo>
                      <a:pt x="149495" y="30004"/>
                    </a:moveTo>
                    <a:cubicBezTo>
                      <a:pt x="145608" y="29994"/>
                      <a:pt x="141730" y="30309"/>
                      <a:pt x="137900" y="30956"/>
                    </a:cubicBezTo>
                    <a:cubicBezTo>
                      <a:pt x="132673" y="31718"/>
                      <a:pt x="126876" y="32766"/>
                      <a:pt x="120413" y="34100"/>
                    </a:cubicBezTo>
                    <a:cubicBezTo>
                      <a:pt x="113950" y="35433"/>
                      <a:pt x="107298" y="37243"/>
                      <a:pt x="100265" y="39243"/>
                    </a:cubicBezTo>
                    <a:cubicBezTo>
                      <a:pt x="93498" y="41291"/>
                      <a:pt x="86893" y="43844"/>
                      <a:pt x="80497" y="46863"/>
                    </a:cubicBezTo>
                    <a:lnTo>
                      <a:pt x="131247" y="76295"/>
                    </a:lnTo>
                    <a:lnTo>
                      <a:pt x="140751" y="73057"/>
                    </a:lnTo>
                    <a:cubicBezTo>
                      <a:pt x="153676" y="68675"/>
                      <a:pt x="165841" y="65056"/>
                      <a:pt x="177341" y="62103"/>
                    </a:cubicBezTo>
                    <a:cubicBezTo>
                      <a:pt x="188099" y="59188"/>
                      <a:pt x="199114" y="57340"/>
                      <a:pt x="210224" y="56579"/>
                    </a:cubicBezTo>
                    <a:cubicBezTo>
                      <a:pt x="220374" y="55969"/>
                      <a:pt x="230571" y="56674"/>
                      <a:pt x="240541" y="58674"/>
                    </a:cubicBezTo>
                    <a:cubicBezTo>
                      <a:pt x="250586" y="60893"/>
                      <a:pt x="260214" y="64723"/>
                      <a:pt x="269052" y="70009"/>
                    </a:cubicBezTo>
                    <a:cubicBezTo>
                      <a:pt x="277853" y="74371"/>
                      <a:pt x="285380" y="80924"/>
                      <a:pt x="290911" y="89059"/>
                    </a:cubicBezTo>
                    <a:cubicBezTo>
                      <a:pt x="294627" y="94983"/>
                      <a:pt x="295796" y="102165"/>
                      <a:pt x="294142" y="108966"/>
                    </a:cubicBezTo>
                    <a:cubicBezTo>
                      <a:pt x="291985" y="116443"/>
                      <a:pt x="287889" y="123215"/>
                      <a:pt x="282262" y="128588"/>
                    </a:cubicBezTo>
                    <a:cubicBezTo>
                      <a:pt x="275287" y="135617"/>
                      <a:pt x="267503" y="141789"/>
                      <a:pt x="259073" y="146971"/>
                    </a:cubicBezTo>
                    <a:lnTo>
                      <a:pt x="291386" y="166021"/>
                    </a:lnTo>
                    <a:lnTo>
                      <a:pt x="273709" y="176213"/>
                    </a:lnTo>
                    <a:lnTo>
                      <a:pt x="241111" y="157163"/>
                    </a:lnTo>
                    <a:cubicBezTo>
                      <a:pt x="225572" y="164821"/>
                      <a:pt x="209349" y="170983"/>
                      <a:pt x="192642" y="175546"/>
                    </a:cubicBezTo>
                    <a:cubicBezTo>
                      <a:pt x="175155" y="180385"/>
                      <a:pt x="157288" y="183728"/>
                      <a:pt x="139231" y="185547"/>
                    </a:cubicBezTo>
                    <a:lnTo>
                      <a:pt x="122219" y="154972"/>
                    </a:lnTo>
                    <a:cubicBezTo>
                      <a:pt x="126952" y="154848"/>
                      <a:pt x="131684" y="154467"/>
                      <a:pt x="136379" y="153829"/>
                    </a:cubicBezTo>
                    <a:cubicBezTo>
                      <a:pt x="142747" y="153067"/>
                      <a:pt x="149875" y="151924"/>
                      <a:pt x="157763" y="150209"/>
                    </a:cubicBezTo>
                    <a:cubicBezTo>
                      <a:pt x="165651"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5"/>
                      <a:pt x="60910" y="122406"/>
                      <a:pt x="52271" y="120491"/>
                    </a:cubicBezTo>
                    <a:cubicBezTo>
                      <a:pt x="43736" y="118520"/>
                      <a:pt x="35544" y="115310"/>
                      <a:pt x="27941" y="110966"/>
                    </a:cubicBezTo>
                    <a:cubicBezTo>
                      <a:pt x="19578" y="106613"/>
                      <a:pt x="12326" y="100384"/>
                      <a:pt x="6748" y="92773"/>
                    </a:cubicBezTo>
                    <a:cubicBezTo>
                      <a:pt x="2690" y="87068"/>
                      <a:pt x="675" y="80153"/>
                      <a:pt x="1045" y="73152"/>
                    </a:cubicBezTo>
                    <a:cubicBezTo>
                      <a:pt x="1787" y="65856"/>
                      <a:pt x="4704" y="58950"/>
                      <a:pt x="9409" y="53340"/>
                    </a:cubicBezTo>
                    <a:cubicBezTo>
                      <a:pt x="15216" y="45958"/>
                      <a:pt x="22144" y="39529"/>
                      <a:pt x="29937" y="34290"/>
                    </a:cubicBezTo>
                    <a:lnTo>
                      <a:pt x="0" y="16954"/>
                    </a:lnTo>
                    <a:lnTo>
                      <a:pt x="17582" y="6763"/>
                    </a:lnTo>
                    <a:lnTo>
                      <a:pt x="47329" y="23908"/>
                    </a:lnTo>
                    <a:cubicBezTo>
                      <a:pt x="61214" y="17002"/>
                      <a:pt x="75812" y="11640"/>
                      <a:pt x="90856" y="7906"/>
                    </a:cubicBezTo>
                    <a:cubicBezTo>
                      <a:pt x="105188" y="4239"/>
                      <a:pt x="119767" y="1591"/>
                      <a:pt x="134479" y="0"/>
                    </a:cubicBezTo>
                    <a:close/>
                    <a:moveTo>
                      <a:pt x="63105" y="83439"/>
                    </a:moveTo>
                    <a:cubicBezTo>
                      <a:pt x="69786" y="87278"/>
                      <a:pt x="77494" y="88916"/>
                      <a:pt x="85154" y="88106"/>
                    </a:cubicBezTo>
                    <a:cubicBezTo>
                      <a:pt x="95475" y="86982"/>
                      <a:pt x="105644" y="84715"/>
                      <a:pt x="115471" y="81344"/>
                    </a:cubicBezTo>
                    <a:lnTo>
                      <a:pt x="67952" y="53816"/>
                    </a:lnTo>
                    <a:cubicBezTo>
                      <a:pt x="50370" y="65246"/>
                      <a:pt x="48849" y="75343"/>
                      <a:pt x="63105" y="83439"/>
                    </a:cubicBezTo>
                    <a:close/>
                    <a:moveTo>
                      <a:pt x="229992" y="97346"/>
                    </a:moveTo>
                    <a:cubicBezTo>
                      <a:pt x="222750" y="93364"/>
                      <a:pt x="214405" y="91859"/>
                      <a:pt x="206232" y="93059"/>
                    </a:cubicBezTo>
                    <a:cubicBezTo>
                      <a:pt x="194951" y="94517"/>
                      <a:pt x="183822" y="96974"/>
                      <a:pt x="172969" y="100394"/>
                    </a:cubicBezTo>
                    <a:lnTo>
                      <a:pt x="220488" y="127730"/>
                    </a:lnTo>
                    <a:cubicBezTo>
                      <a:pt x="240446" y="115443"/>
                      <a:pt x="243677" y="105251"/>
                      <a:pt x="229992" y="9734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3009;p37">
                <a:extLst>
                  <a:ext uri="{FF2B5EF4-FFF2-40B4-BE49-F238E27FC236}">
                    <a16:creationId xmlns:a16="http://schemas.microsoft.com/office/drawing/2014/main" id="{5ADD3256-B0E6-491D-8CB3-706CD031404E}"/>
                  </a:ext>
                </a:extLst>
              </p:cNvPr>
              <p:cNvSpPr/>
              <p:nvPr/>
            </p:nvSpPr>
            <p:spPr>
              <a:xfrm>
                <a:off x="6001532" y="3910488"/>
                <a:ext cx="19007" cy="25527"/>
              </a:xfrm>
              <a:custGeom>
                <a:avLst/>
                <a:gdLst/>
                <a:ahLst/>
                <a:cxnLst/>
                <a:rect l="l" t="t" r="r" b="b"/>
                <a:pathLst>
                  <a:path w="19007" h="25527" extrusionOk="0">
                    <a:moveTo>
                      <a:pt x="0" y="17240"/>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3010;p37">
                <a:extLst>
                  <a:ext uri="{FF2B5EF4-FFF2-40B4-BE49-F238E27FC236}">
                    <a16:creationId xmlns:a16="http://schemas.microsoft.com/office/drawing/2014/main" id="{DF425D93-8163-484B-B716-9C0D46DB1E0B}"/>
                  </a:ext>
                </a:extLst>
              </p:cNvPr>
              <p:cNvSpPr/>
              <p:nvPr/>
            </p:nvSpPr>
            <p:spPr>
              <a:xfrm>
                <a:off x="6128693" y="3921442"/>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3011;p37">
                <a:extLst>
                  <a:ext uri="{FF2B5EF4-FFF2-40B4-BE49-F238E27FC236}">
                    <a16:creationId xmlns:a16="http://schemas.microsoft.com/office/drawing/2014/main" id="{62DF2FFE-C0B7-498C-8F9F-A0ED87AC76A8}"/>
                  </a:ext>
                </a:extLst>
              </p:cNvPr>
              <p:cNvSpPr/>
              <p:nvPr/>
            </p:nvSpPr>
            <p:spPr>
              <a:xfrm>
                <a:off x="6142758" y="3858196"/>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3012;p37">
                <a:extLst>
                  <a:ext uri="{FF2B5EF4-FFF2-40B4-BE49-F238E27FC236}">
                    <a16:creationId xmlns:a16="http://schemas.microsoft.com/office/drawing/2014/main" id="{2296DA57-5319-477D-9899-1DB068CC89B0}"/>
                  </a:ext>
                </a:extLst>
              </p:cNvPr>
              <p:cNvSpPr/>
              <p:nvPr/>
            </p:nvSpPr>
            <p:spPr>
              <a:xfrm>
                <a:off x="6043729" y="3865054"/>
                <a:ext cx="47328" cy="33147"/>
              </a:xfrm>
              <a:custGeom>
                <a:avLst/>
                <a:gdLst/>
                <a:ahLst/>
                <a:cxnLst/>
                <a:rect l="l" t="t" r="r" b="b"/>
                <a:pathLst>
                  <a:path w="47328" h="33147" extrusionOk="0">
                    <a:moveTo>
                      <a:pt x="0" y="9525"/>
                    </a:moveTo>
                    <a:lnTo>
                      <a:pt x="10454" y="0"/>
                    </a:lnTo>
                    <a:lnTo>
                      <a:pt x="47329" y="25527"/>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3013;p37">
                <a:extLst>
                  <a:ext uri="{FF2B5EF4-FFF2-40B4-BE49-F238E27FC236}">
                    <a16:creationId xmlns:a16="http://schemas.microsoft.com/office/drawing/2014/main" id="{CF405759-58F0-4BD2-958F-EDDEF183D7C0}"/>
                  </a:ext>
                </a:extLst>
              </p:cNvPr>
              <p:cNvSpPr/>
              <p:nvPr/>
            </p:nvSpPr>
            <p:spPr>
              <a:xfrm>
                <a:off x="5947360" y="3809142"/>
                <a:ext cx="58828" cy="38957"/>
              </a:xfrm>
              <a:custGeom>
                <a:avLst/>
                <a:gdLst/>
                <a:ahLst/>
                <a:cxnLst/>
                <a:rect l="l" t="t" r="r" b="b"/>
                <a:pathLst>
                  <a:path w="58828" h="38957" extrusionOk="0">
                    <a:moveTo>
                      <a:pt x="0" y="11335"/>
                    </a:moveTo>
                    <a:lnTo>
                      <a:pt x="48849" y="38957"/>
                    </a:lnTo>
                    <a:lnTo>
                      <a:pt x="58828" y="31623"/>
                    </a:lnTo>
                    <a:cubicBezTo>
                      <a:pt x="58828" y="31623"/>
                      <a:pt x="52746" y="24574"/>
                      <a:pt x="52271" y="23908"/>
                    </a:cubicBezTo>
                    <a:cubicBezTo>
                      <a:pt x="47871" y="18840"/>
                      <a:pt x="42710" y="14507"/>
                      <a:pt x="36970" y="11049"/>
                    </a:cubicBezTo>
                    <a:cubicBezTo>
                      <a:pt x="33358"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3014;p37">
                <a:extLst>
                  <a:ext uri="{FF2B5EF4-FFF2-40B4-BE49-F238E27FC236}">
                    <a16:creationId xmlns:a16="http://schemas.microsoft.com/office/drawing/2014/main" id="{BB09F68C-6DFB-45EC-BC9A-B256A495A7B5}"/>
                  </a:ext>
                </a:extLst>
              </p:cNvPr>
              <p:cNvSpPr/>
              <p:nvPr/>
            </p:nvSpPr>
            <p:spPr>
              <a:xfrm>
                <a:off x="6001532" y="3778281"/>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3015;p37">
                <a:extLst>
                  <a:ext uri="{FF2B5EF4-FFF2-40B4-BE49-F238E27FC236}">
                    <a16:creationId xmlns:a16="http://schemas.microsoft.com/office/drawing/2014/main" id="{885CBFF1-0E3A-4F02-A468-5A3FE22E3B90}"/>
                  </a:ext>
                </a:extLst>
              </p:cNvPr>
              <p:cNvSpPr/>
              <p:nvPr/>
            </p:nvSpPr>
            <p:spPr>
              <a:xfrm>
                <a:off x="5879313" y="3773233"/>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3016;p37">
                <a:extLst>
                  <a:ext uri="{FF2B5EF4-FFF2-40B4-BE49-F238E27FC236}">
                    <a16:creationId xmlns:a16="http://schemas.microsoft.com/office/drawing/2014/main" id="{2E41A0ED-9798-4512-9BD0-9569BAFCAA2B}"/>
                  </a:ext>
                </a:extLst>
              </p:cNvPr>
              <p:cNvSpPr/>
              <p:nvPr/>
            </p:nvSpPr>
            <p:spPr>
              <a:xfrm>
                <a:off x="5880264" y="3830764"/>
                <a:ext cx="30412" cy="30289"/>
              </a:xfrm>
              <a:custGeom>
                <a:avLst/>
                <a:gdLst/>
                <a:ahLst/>
                <a:cxnLst/>
                <a:rect l="l" t="t" r="r" b="b"/>
                <a:pathLst>
                  <a:path w="30412" h="30289" extrusionOk="0">
                    <a:moveTo>
                      <a:pt x="0" y="17907"/>
                    </a:moveTo>
                    <a:lnTo>
                      <a:pt x="0" y="0"/>
                    </a:lnTo>
                    <a:lnTo>
                      <a:pt x="30412" y="0"/>
                    </a:lnTo>
                    <a:lnTo>
                      <a:pt x="23094"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3017;p37">
                <a:extLst>
                  <a:ext uri="{FF2B5EF4-FFF2-40B4-BE49-F238E27FC236}">
                    <a16:creationId xmlns:a16="http://schemas.microsoft.com/office/drawing/2014/main" id="{B7AE889F-4445-4B0A-909A-49078AAD918E}"/>
                  </a:ext>
                </a:extLst>
              </p:cNvPr>
              <p:cNvSpPr/>
              <p:nvPr/>
            </p:nvSpPr>
            <p:spPr>
              <a:xfrm>
                <a:off x="5879313" y="3755421"/>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861"/>
                      <a:pt x="120413" y="34290"/>
                    </a:cubicBezTo>
                    <a:cubicBezTo>
                      <a:pt x="113950" y="35719"/>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59"/>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55" y="180318"/>
                      <a:pt x="157288" y="183690"/>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347"/>
                    </a:cubicBezTo>
                    <a:lnTo>
                      <a:pt x="143317" y="109538"/>
                    </a:lnTo>
                    <a:cubicBezTo>
                      <a:pt x="130582" y="113729"/>
                      <a:pt x="118987" y="116967"/>
                      <a:pt x="108343" y="119063"/>
                    </a:cubicBezTo>
                    <a:cubicBezTo>
                      <a:pt x="98573" y="121339"/>
                      <a:pt x="88613" y="122672"/>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84"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8"/>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153"/>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 name="Google Shape;3018;p37">
              <a:extLst>
                <a:ext uri="{FF2B5EF4-FFF2-40B4-BE49-F238E27FC236}">
                  <a16:creationId xmlns:a16="http://schemas.microsoft.com/office/drawing/2014/main" id="{23D39A69-EECE-470D-A778-42E05A62865E}"/>
                </a:ext>
              </a:extLst>
            </p:cNvPr>
            <p:cNvGrpSpPr/>
            <p:nvPr/>
          </p:nvGrpSpPr>
          <p:grpSpPr>
            <a:xfrm>
              <a:off x="3810520" y="2694304"/>
              <a:ext cx="883852" cy="621125"/>
              <a:chOff x="5620145" y="3436429"/>
              <a:chExt cx="883852" cy="621125"/>
            </a:xfrm>
          </p:grpSpPr>
          <p:sp>
            <p:nvSpPr>
              <p:cNvPr id="580" name="Google Shape;3019;p37">
                <a:extLst>
                  <a:ext uri="{FF2B5EF4-FFF2-40B4-BE49-F238E27FC236}">
                    <a16:creationId xmlns:a16="http://schemas.microsoft.com/office/drawing/2014/main" id="{11B0A5A0-1277-4758-9047-CA20A9C879BF}"/>
                  </a:ext>
                </a:extLst>
              </p:cNvPr>
              <p:cNvSpPr/>
              <p:nvPr/>
            </p:nvSpPr>
            <p:spPr>
              <a:xfrm>
                <a:off x="5620145" y="354606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3020;p37">
                <a:extLst>
                  <a:ext uri="{FF2B5EF4-FFF2-40B4-BE49-F238E27FC236}">
                    <a16:creationId xmlns:a16="http://schemas.microsoft.com/office/drawing/2014/main" id="{1340BCF2-F85E-4AC4-A987-06397E25F208}"/>
                  </a:ext>
                </a:extLst>
              </p:cNvPr>
              <p:cNvSpPr/>
              <p:nvPr/>
            </p:nvSpPr>
            <p:spPr>
              <a:xfrm>
                <a:off x="5620240" y="3689127"/>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3021;p37">
                <a:extLst>
                  <a:ext uri="{FF2B5EF4-FFF2-40B4-BE49-F238E27FC236}">
                    <a16:creationId xmlns:a16="http://schemas.microsoft.com/office/drawing/2014/main" id="{4EA33ECB-CA30-41A9-8E13-93CE67D97874}"/>
                  </a:ext>
                </a:extLst>
              </p:cNvPr>
              <p:cNvSpPr/>
              <p:nvPr/>
            </p:nvSpPr>
            <p:spPr>
              <a:xfrm>
                <a:off x="6437470" y="3692175"/>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3022;p37">
                <a:extLst>
                  <a:ext uri="{FF2B5EF4-FFF2-40B4-BE49-F238E27FC236}">
                    <a16:creationId xmlns:a16="http://schemas.microsoft.com/office/drawing/2014/main" id="{6843F986-9E41-43DF-9309-1EBC04ED5123}"/>
                  </a:ext>
                </a:extLst>
              </p:cNvPr>
              <p:cNvSpPr/>
              <p:nvPr/>
            </p:nvSpPr>
            <p:spPr>
              <a:xfrm>
                <a:off x="5620145" y="343642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3023;p37">
                <a:extLst>
                  <a:ext uri="{FF2B5EF4-FFF2-40B4-BE49-F238E27FC236}">
                    <a16:creationId xmlns:a16="http://schemas.microsoft.com/office/drawing/2014/main" id="{AE819204-6465-4FC0-B744-F9F53A71BBAF}"/>
                  </a:ext>
                </a:extLst>
              </p:cNvPr>
              <p:cNvSpPr/>
              <p:nvPr/>
            </p:nvSpPr>
            <p:spPr>
              <a:xfrm>
                <a:off x="5745842" y="3506057"/>
                <a:ext cx="632610" cy="366093"/>
              </a:xfrm>
              <a:custGeom>
                <a:avLst/>
                <a:gdLst/>
                <a:ahLst/>
                <a:cxnLst/>
                <a:rect l="l" t="t" r="r" b="b"/>
                <a:pathLst>
                  <a:path w="632610" h="366093" extrusionOk="0">
                    <a:moveTo>
                      <a:pt x="632040" y="194024"/>
                    </a:moveTo>
                    <a:cubicBezTo>
                      <a:pt x="627573" y="237077"/>
                      <a:pt x="596971" y="279749"/>
                      <a:pt x="539948" y="312515"/>
                    </a:cubicBezTo>
                    <a:cubicBezTo>
                      <a:pt x="416399" y="383953"/>
                      <a:pt x="216059"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3024;p37">
                <a:extLst>
                  <a:ext uri="{FF2B5EF4-FFF2-40B4-BE49-F238E27FC236}">
                    <a16:creationId xmlns:a16="http://schemas.microsoft.com/office/drawing/2014/main" id="{3D7C2E96-AEC0-4B2B-A9B5-C77B3AAD0BDE}"/>
                  </a:ext>
                </a:extLst>
              </p:cNvPr>
              <p:cNvSpPr/>
              <p:nvPr/>
            </p:nvSpPr>
            <p:spPr>
              <a:xfrm>
                <a:off x="5746450" y="3527964"/>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3025;p37">
                <a:extLst>
                  <a:ext uri="{FF2B5EF4-FFF2-40B4-BE49-F238E27FC236}">
                    <a16:creationId xmlns:a16="http://schemas.microsoft.com/office/drawing/2014/main" id="{6C05F98B-3C8B-467E-8D3B-96B3768C8429}"/>
                  </a:ext>
                </a:extLst>
              </p:cNvPr>
              <p:cNvSpPr/>
              <p:nvPr/>
            </p:nvSpPr>
            <p:spPr>
              <a:xfrm>
                <a:off x="5908110" y="3610832"/>
                <a:ext cx="294341" cy="184880"/>
              </a:xfrm>
              <a:custGeom>
                <a:avLst/>
                <a:gdLst/>
                <a:ahLst/>
                <a:cxnLst/>
                <a:rect l="l" t="t" r="r" b="b"/>
                <a:pathLst>
                  <a:path w="294341" h="184880" extrusionOk="0">
                    <a:moveTo>
                      <a:pt x="149305" y="29337"/>
                    </a:moveTo>
                    <a:cubicBezTo>
                      <a:pt x="145418" y="29328"/>
                      <a:pt x="141540" y="29642"/>
                      <a:pt x="137710" y="30289"/>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7"/>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2"/>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3"/>
                    </a:cubicBezTo>
                    <a:cubicBezTo>
                      <a:pt x="164986" y="147828"/>
                      <a:pt x="173254" y="145733"/>
                      <a:pt x="181998" y="143161"/>
                    </a:cubicBezTo>
                    <a:cubicBezTo>
                      <a:pt x="190494" y="140608"/>
                      <a:pt x="198781" y="137427"/>
                      <a:pt x="206802" y="133636"/>
                    </a:cubicBezTo>
                    <a:lnTo>
                      <a:pt x="156337" y="104394"/>
                    </a:lnTo>
                    <a:lnTo>
                      <a:pt x="149685" y="106680"/>
                    </a:lnTo>
                    <a:lnTo>
                      <a:pt x="142747" y="108776"/>
                    </a:lnTo>
                    <a:cubicBezTo>
                      <a:pt x="130012" y="112967"/>
                      <a:pt x="118417" y="116300"/>
                      <a:pt x="107773" y="118301"/>
                    </a:cubicBezTo>
                    <a:cubicBezTo>
                      <a:pt x="98212" y="120768"/>
                      <a:pt x="88442" y="122330"/>
                      <a:pt x="78596" y="122968"/>
                    </a:cubicBezTo>
                    <a:cubicBezTo>
                      <a:pt x="69748" y="123282"/>
                      <a:pt x="60900" y="122444"/>
                      <a:pt x="52271" y="120491"/>
                    </a:cubicBezTo>
                    <a:cubicBezTo>
                      <a:pt x="43736" y="118548"/>
                      <a:pt x="35535" y="115338"/>
                      <a:pt x="27941" y="110966"/>
                    </a:cubicBezTo>
                    <a:cubicBezTo>
                      <a:pt x="19578" y="106613"/>
                      <a:pt x="12326" y="100384"/>
                      <a:pt x="6748" y="92773"/>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3"/>
                    </a:cubicBezTo>
                    <a:cubicBezTo>
                      <a:pt x="194799" y="93897"/>
                      <a:pt x="183708" y="96355"/>
                      <a:pt x="172874" y="99727"/>
                    </a:cubicBezTo>
                    <a:lnTo>
                      <a:pt x="220393" y="127063"/>
                    </a:lnTo>
                    <a:cubicBezTo>
                      <a:pt x="240161" y="114776"/>
                      <a:pt x="243487" y="104585"/>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3026;p37">
                <a:extLst>
                  <a:ext uri="{FF2B5EF4-FFF2-40B4-BE49-F238E27FC236}">
                    <a16:creationId xmlns:a16="http://schemas.microsoft.com/office/drawing/2014/main" id="{1C0C7374-E6CF-493F-9F5C-0BB828620AB1}"/>
                  </a:ext>
                </a:extLst>
              </p:cNvPr>
              <p:cNvSpPr/>
              <p:nvPr/>
            </p:nvSpPr>
            <p:spPr>
              <a:xfrm>
                <a:off x="6030138" y="3747992"/>
                <a:ext cx="19007" cy="25431"/>
              </a:xfrm>
              <a:custGeom>
                <a:avLst/>
                <a:gdLst/>
                <a:ahLst/>
                <a:cxnLst/>
                <a:rect l="l" t="t" r="r" b="b"/>
                <a:pathLst>
                  <a:path w="19007" h="25431" extrusionOk="0">
                    <a:moveTo>
                      <a:pt x="0" y="17145"/>
                    </a:moveTo>
                    <a:cubicBezTo>
                      <a:pt x="475"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3027;p37">
                <a:extLst>
                  <a:ext uri="{FF2B5EF4-FFF2-40B4-BE49-F238E27FC236}">
                    <a16:creationId xmlns:a16="http://schemas.microsoft.com/office/drawing/2014/main" id="{B3148793-F80F-4ECA-9733-8E17DF4C957A}"/>
                  </a:ext>
                </a:extLst>
              </p:cNvPr>
              <p:cNvSpPr/>
              <p:nvPr/>
            </p:nvSpPr>
            <p:spPr>
              <a:xfrm>
                <a:off x="6157299" y="3758850"/>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3028;p37">
                <a:extLst>
                  <a:ext uri="{FF2B5EF4-FFF2-40B4-BE49-F238E27FC236}">
                    <a16:creationId xmlns:a16="http://schemas.microsoft.com/office/drawing/2014/main" id="{DF0ACE56-E202-42E0-843B-1853E16596E5}"/>
                  </a:ext>
                </a:extLst>
              </p:cNvPr>
              <p:cNvSpPr/>
              <p:nvPr/>
            </p:nvSpPr>
            <p:spPr>
              <a:xfrm>
                <a:off x="6171364" y="3695604"/>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3029;p37">
                <a:extLst>
                  <a:ext uri="{FF2B5EF4-FFF2-40B4-BE49-F238E27FC236}">
                    <a16:creationId xmlns:a16="http://schemas.microsoft.com/office/drawing/2014/main" id="{994B73F6-0AF8-470C-AB80-37928C2A738B}"/>
                  </a:ext>
                </a:extLst>
              </p:cNvPr>
              <p:cNvSpPr/>
              <p:nvPr/>
            </p:nvSpPr>
            <p:spPr>
              <a:xfrm>
                <a:off x="6072240" y="3701986"/>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3030;p37">
                <a:extLst>
                  <a:ext uri="{FF2B5EF4-FFF2-40B4-BE49-F238E27FC236}">
                    <a16:creationId xmlns:a16="http://schemas.microsoft.com/office/drawing/2014/main" id="{AB21D82D-2392-465A-AE46-A917A56A3FC8}"/>
                  </a:ext>
                </a:extLst>
              </p:cNvPr>
              <p:cNvSpPr/>
              <p:nvPr/>
            </p:nvSpPr>
            <p:spPr>
              <a:xfrm>
                <a:off x="5975967" y="3647217"/>
                <a:ext cx="58828" cy="38957"/>
              </a:xfrm>
              <a:custGeom>
                <a:avLst/>
                <a:gdLst/>
                <a:ahLst/>
                <a:cxnLst/>
                <a:rect l="l" t="t" r="r" b="b"/>
                <a:pathLst>
                  <a:path w="58828" h="38957" extrusionOk="0">
                    <a:moveTo>
                      <a:pt x="0" y="10382"/>
                    </a:moveTo>
                    <a:lnTo>
                      <a:pt x="48754" y="38957"/>
                    </a:lnTo>
                    <a:lnTo>
                      <a:pt x="58828" y="31623"/>
                    </a:lnTo>
                    <a:cubicBezTo>
                      <a:pt x="58828" y="31623"/>
                      <a:pt x="52651" y="24574"/>
                      <a:pt x="52176" y="23908"/>
                    </a:cubicBezTo>
                    <a:cubicBezTo>
                      <a:pt x="47776" y="18878"/>
                      <a:pt x="42615" y="14573"/>
                      <a:pt x="36875" y="11144"/>
                    </a:cubicBezTo>
                    <a:cubicBezTo>
                      <a:pt x="33263"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3031;p37">
                <a:extLst>
                  <a:ext uri="{FF2B5EF4-FFF2-40B4-BE49-F238E27FC236}">
                    <a16:creationId xmlns:a16="http://schemas.microsoft.com/office/drawing/2014/main" id="{E79E9ED5-9B5F-4C10-981E-7760B7395BB2}"/>
                  </a:ext>
                </a:extLst>
              </p:cNvPr>
              <p:cNvSpPr/>
              <p:nvPr/>
            </p:nvSpPr>
            <p:spPr>
              <a:xfrm>
                <a:off x="6030138" y="3615690"/>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3032;p37">
                <a:extLst>
                  <a:ext uri="{FF2B5EF4-FFF2-40B4-BE49-F238E27FC236}">
                    <a16:creationId xmlns:a16="http://schemas.microsoft.com/office/drawing/2014/main" id="{E0479BA9-C68C-407A-A9A5-351014739B94}"/>
                  </a:ext>
                </a:extLst>
              </p:cNvPr>
              <p:cNvSpPr/>
              <p:nvPr/>
            </p:nvSpPr>
            <p:spPr>
              <a:xfrm>
                <a:off x="5907920" y="3610641"/>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3033;p37">
                <a:extLst>
                  <a:ext uri="{FF2B5EF4-FFF2-40B4-BE49-F238E27FC236}">
                    <a16:creationId xmlns:a16="http://schemas.microsoft.com/office/drawing/2014/main" id="{8EAC1427-7303-41BE-96EE-863C64266BDE}"/>
                  </a:ext>
                </a:extLst>
              </p:cNvPr>
              <p:cNvSpPr/>
              <p:nvPr/>
            </p:nvSpPr>
            <p:spPr>
              <a:xfrm>
                <a:off x="5908870" y="3668267"/>
                <a:ext cx="30317" cy="30289"/>
              </a:xfrm>
              <a:custGeom>
                <a:avLst/>
                <a:gdLst/>
                <a:ahLst/>
                <a:cxnLst/>
                <a:rect l="l" t="t" r="r" b="b"/>
                <a:pathLst>
                  <a:path w="30317" h="30289" extrusionOk="0">
                    <a:moveTo>
                      <a:pt x="0" y="17907"/>
                    </a:moveTo>
                    <a:lnTo>
                      <a:pt x="0" y="0"/>
                    </a:lnTo>
                    <a:lnTo>
                      <a:pt x="30317" y="0"/>
                    </a:lnTo>
                    <a:lnTo>
                      <a:pt x="22999"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3034;p37">
                <a:extLst>
                  <a:ext uri="{FF2B5EF4-FFF2-40B4-BE49-F238E27FC236}">
                    <a16:creationId xmlns:a16="http://schemas.microsoft.com/office/drawing/2014/main" id="{3573553C-575B-4F48-83C0-E4DAAF936713}"/>
                  </a:ext>
                </a:extLst>
              </p:cNvPr>
              <p:cNvSpPr/>
              <p:nvPr/>
            </p:nvSpPr>
            <p:spPr>
              <a:xfrm>
                <a:off x="5907539" y="3592925"/>
                <a:ext cx="294911" cy="185451"/>
              </a:xfrm>
              <a:custGeom>
                <a:avLst/>
                <a:gdLst/>
                <a:ahLst/>
                <a:cxnLst/>
                <a:rect l="l" t="t" r="r" b="b"/>
                <a:pathLst>
                  <a:path w="294911" h="185451" extrusionOk="0">
                    <a:moveTo>
                      <a:pt x="149875" y="30099"/>
                    </a:moveTo>
                    <a:cubicBezTo>
                      <a:pt x="145988" y="30089"/>
                      <a:pt x="142110" y="30404"/>
                      <a:pt x="138280" y="31052"/>
                    </a:cubicBezTo>
                    <a:cubicBezTo>
                      <a:pt x="133148" y="31813"/>
                      <a:pt x="127256" y="32861"/>
                      <a:pt x="120793" y="34195"/>
                    </a:cubicBezTo>
                    <a:cubicBezTo>
                      <a:pt x="114331" y="35528"/>
                      <a:pt x="107678" y="37243"/>
                      <a:pt x="100740" y="39338"/>
                    </a:cubicBezTo>
                    <a:cubicBezTo>
                      <a:pt x="93935" y="41377"/>
                      <a:pt x="87302" y="43920"/>
                      <a:pt x="80877" y="46958"/>
                    </a:cubicBezTo>
                    <a:lnTo>
                      <a:pt x="131722" y="76295"/>
                    </a:lnTo>
                    <a:lnTo>
                      <a:pt x="140751" y="73152"/>
                    </a:lnTo>
                    <a:cubicBezTo>
                      <a:pt x="153676" y="68771"/>
                      <a:pt x="165936" y="65151"/>
                      <a:pt x="177341" y="62103"/>
                    </a:cubicBezTo>
                    <a:cubicBezTo>
                      <a:pt x="188108" y="59265"/>
                      <a:pt x="199114" y="57445"/>
                      <a:pt x="210224" y="56674"/>
                    </a:cubicBezTo>
                    <a:cubicBezTo>
                      <a:pt x="220374" y="56064"/>
                      <a:pt x="230571" y="56769"/>
                      <a:pt x="240541" y="58769"/>
                    </a:cubicBezTo>
                    <a:cubicBezTo>
                      <a:pt x="250577" y="60979"/>
                      <a:pt x="260204" y="64779"/>
                      <a:pt x="269052" y="70009"/>
                    </a:cubicBezTo>
                    <a:cubicBezTo>
                      <a:pt x="277824" y="74409"/>
                      <a:pt x="285351" y="80963"/>
                      <a:pt x="290911" y="89059"/>
                    </a:cubicBezTo>
                    <a:cubicBezTo>
                      <a:pt x="294684" y="94964"/>
                      <a:pt x="295853" y="102165"/>
                      <a:pt x="294142" y="108966"/>
                    </a:cubicBezTo>
                    <a:cubicBezTo>
                      <a:pt x="291985" y="116443"/>
                      <a:pt x="287889" y="123215"/>
                      <a:pt x="282262" y="128588"/>
                    </a:cubicBezTo>
                    <a:cubicBezTo>
                      <a:pt x="275315" y="135617"/>
                      <a:pt x="267522" y="141761"/>
                      <a:pt x="259073" y="146876"/>
                    </a:cubicBezTo>
                    <a:lnTo>
                      <a:pt x="291386" y="165926"/>
                    </a:lnTo>
                    <a:lnTo>
                      <a:pt x="273709" y="176117"/>
                    </a:lnTo>
                    <a:lnTo>
                      <a:pt x="241111" y="157067"/>
                    </a:lnTo>
                    <a:cubicBezTo>
                      <a:pt x="225591" y="164735"/>
                      <a:pt x="209359" y="170860"/>
                      <a:pt x="192642" y="175355"/>
                    </a:cubicBezTo>
                    <a:cubicBezTo>
                      <a:pt x="175164" y="180280"/>
                      <a:pt x="157297" y="183652"/>
                      <a:pt x="139231" y="185452"/>
                    </a:cubicBezTo>
                    <a:lnTo>
                      <a:pt x="122219" y="154877"/>
                    </a:lnTo>
                    <a:cubicBezTo>
                      <a:pt x="126990" y="154753"/>
                      <a:pt x="131751" y="154372"/>
                      <a:pt x="136474" y="153734"/>
                    </a:cubicBezTo>
                    <a:cubicBezTo>
                      <a:pt x="142842" y="152971"/>
                      <a:pt x="149875" y="151829"/>
                      <a:pt x="157763" y="150114"/>
                    </a:cubicBezTo>
                    <a:cubicBezTo>
                      <a:pt x="165651" y="148400"/>
                      <a:pt x="173824" y="146209"/>
                      <a:pt x="182568" y="143732"/>
                    </a:cubicBezTo>
                    <a:cubicBezTo>
                      <a:pt x="191074" y="141218"/>
                      <a:pt x="199370" y="138036"/>
                      <a:pt x="207373" y="134207"/>
                    </a:cubicBezTo>
                    <a:lnTo>
                      <a:pt x="156907" y="105061"/>
                    </a:lnTo>
                    <a:lnTo>
                      <a:pt x="150255" y="107347"/>
                    </a:lnTo>
                    <a:lnTo>
                      <a:pt x="143317" y="109442"/>
                    </a:lnTo>
                    <a:cubicBezTo>
                      <a:pt x="130582" y="113633"/>
                      <a:pt x="118987" y="116872"/>
                      <a:pt x="108343" y="118967"/>
                    </a:cubicBezTo>
                    <a:cubicBezTo>
                      <a:pt x="98573" y="121244"/>
                      <a:pt x="88613" y="122587"/>
                      <a:pt x="78596" y="122968"/>
                    </a:cubicBezTo>
                    <a:cubicBezTo>
                      <a:pt x="69758" y="123311"/>
                      <a:pt x="60910" y="122511"/>
                      <a:pt x="52271" y="120587"/>
                    </a:cubicBezTo>
                    <a:cubicBezTo>
                      <a:pt x="43746" y="118596"/>
                      <a:pt x="35554" y="115396"/>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44" y="46072"/>
                      <a:pt x="22163" y="39653"/>
                      <a:pt x="29937" y="34385"/>
                    </a:cubicBezTo>
                    <a:lnTo>
                      <a:pt x="0" y="17050"/>
                    </a:lnTo>
                    <a:lnTo>
                      <a:pt x="17677" y="6858"/>
                    </a:lnTo>
                    <a:lnTo>
                      <a:pt x="47329" y="24003"/>
                    </a:lnTo>
                    <a:cubicBezTo>
                      <a:pt x="61242" y="17050"/>
                      <a:pt x="75869" y="11659"/>
                      <a:pt x="90951" y="7906"/>
                    </a:cubicBezTo>
                    <a:cubicBezTo>
                      <a:pt x="105302" y="4315"/>
                      <a:pt x="119871" y="1667"/>
                      <a:pt x="134574" y="0"/>
                    </a:cubicBezTo>
                    <a:close/>
                    <a:moveTo>
                      <a:pt x="63580" y="83439"/>
                    </a:moveTo>
                    <a:cubicBezTo>
                      <a:pt x="70214" y="87306"/>
                      <a:pt x="77903" y="88973"/>
                      <a:pt x="85534" y="88202"/>
                    </a:cubicBezTo>
                    <a:cubicBezTo>
                      <a:pt x="95846" y="87030"/>
                      <a:pt x="106015" y="84763"/>
                      <a:pt x="115851" y="81439"/>
                    </a:cubicBezTo>
                    <a:lnTo>
                      <a:pt x="68332" y="53912"/>
                    </a:lnTo>
                    <a:cubicBezTo>
                      <a:pt x="50655" y="65342"/>
                      <a:pt x="49230" y="75247"/>
                      <a:pt x="63580" y="83725"/>
                    </a:cubicBezTo>
                    <a:close/>
                    <a:moveTo>
                      <a:pt x="230372" y="97441"/>
                    </a:moveTo>
                    <a:cubicBezTo>
                      <a:pt x="223139" y="93421"/>
                      <a:pt x="214786" y="91916"/>
                      <a:pt x="206612" y="93154"/>
                    </a:cubicBezTo>
                    <a:cubicBezTo>
                      <a:pt x="195360" y="94612"/>
                      <a:pt x="184259" y="97069"/>
                      <a:pt x="173444" y="100489"/>
                    </a:cubicBezTo>
                    <a:lnTo>
                      <a:pt x="220963" y="127826"/>
                    </a:lnTo>
                    <a:cubicBezTo>
                      <a:pt x="240921" y="115443"/>
                      <a:pt x="244057" y="105318"/>
                      <a:pt x="23037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 name="Google Shape;3035;p37">
              <a:extLst>
                <a:ext uri="{FF2B5EF4-FFF2-40B4-BE49-F238E27FC236}">
                  <a16:creationId xmlns:a16="http://schemas.microsoft.com/office/drawing/2014/main" id="{2905E206-0B17-4A64-9781-A4C8666EA643}"/>
                </a:ext>
              </a:extLst>
            </p:cNvPr>
            <p:cNvGrpSpPr/>
            <p:nvPr/>
          </p:nvGrpSpPr>
          <p:grpSpPr>
            <a:xfrm>
              <a:off x="3800921" y="2531712"/>
              <a:ext cx="883852" cy="621125"/>
              <a:chOff x="5610546" y="3273837"/>
              <a:chExt cx="883852" cy="621125"/>
            </a:xfrm>
          </p:grpSpPr>
          <p:sp>
            <p:nvSpPr>
              <p:cNvPr id="564" name="Google Shape;3036;p37">
                <a:extLst>
                  <a:ext uri="{FF2B5EF4-FFF2-40B4-BE49-F238E27FC236}">
                    <a16:creationId xmlns:a16="http://schemas.microsoft.com/office/drawing/2014/main" id="{051CB2C5-46CB-437D-859D-46482B245D63}"/>
                  </a:ext>
                </a:extLst>
              </p:cNvPr>
              <p:cNvSpPr/>
              <p:nvPr/>
            </p:nvSpPr>
            <p:spPr>
              <a:xfrm>
                <a:off x="5610546" y="338347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3037;p37">
                <a:extLst>
                  <a:ext uri="{FF2B5EF4-FFF2-40B4-BE49-F238E27FC236}">
                    <a16:creationId xmlns:a16="http://schemas.microsoft.com/office/drawing/2014/main" id="{7BF03577-A493-4977-AA3F-56563F776F47}"/>
                  </a:ext>
                </a:extLst>
              </p:cNvPr>
              <p:cNvSpPr/>
              <p:nvPr/>
            </p:nvSpPr>
            <p:spPr>
              <a:xfrm>
                <a:off x="5610736" y="3526535"/>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3038;p37">
                <a:extLst>
                  <a:ext uri="{FF2B5EF4-FFF2-40B4-BE49-F238E27FC236}">
                    <a16:creationId xmlns:a16="http://schemas.microsoft.com/office/drawing/2014/main" id="{CD353FDA-31CF-44A7-87A7-FE7D7FBEBEE9}"/>
                  </a:ext>
                </a:extLst>
              </p:cNvPr>
              <p:cNvSpPr/>
              <p:nvPr/>
            </p:nvSpPr>
            <p:spPr>
              <a:xfrm>
                <a:off x="6427967" y="3529583"/>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3039;p37">
                <a:extLst>
                  <a:ext uri="{FF2B5EF4-FFF2-40B4-BE49-F238E27FC236}">
                    <a16:creationId xmlns:a16="http://schemas.microsoft.com/office/drawing/2014/main" id="{AE59D511-A073-49F9-A59C-D812640A64A7}"/>
                  </a:ext>
                </a:extLst>
              </p:cNvPr>
              <p:cNvSpPr/>
              <p:nvPr/>
            </p:nvSpPr>
            <p:spPr>
              <a:xfrm>
                <a:off x="5610546" y="327383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3040;p37">
                <a:extLst>
                  <a:ext uri="{FF2B5EF4-FFF2-40B4-BE49-F238E27FC236}">
                    <a16:creationId xmlns:a16="http://schemas.microsoft.com/office/drawing/2014/main" id="{40EF64A0-5370-4FFE-936D-B53C8AF01863}"/>
                  </a:ext>
                </a:extLst>
              </p:cNvPr>
              <p:cNvSpPr/>
              <p:nvPr/>
            </p:nvSpPr>
            <p:spPr>
              <a:xfrm>
                <a:off x="5736262" y="3343465"/>
                <a:ext cx="632609" cy="366093"/>
              </a:xfrm>
              <a:custGeom>
                <a:avLst/>
                <a:gdLst/>
                <a:ahLst/>
                <a:cxnLst/>
                <a:rect l="l" t="t" r="r" b="b"/>
                <a:pathLst>
                  <a:path w="632609" h="366093" extrusionOk="0">
                    <a:moveTo>
                      <a:pt x="632021"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551" y="92202"/>
                      <a:pt x="637344" y="143637"/>
                      <a:pt x="632021"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3041;p37">
                <a:extLst>
                  <a:ext uri="{FF2B5EF4-FFF2-40B4-BE49-F238E27FC236}">
                    <a16:creationId xmlns:a16="http://schemas.microsoft.com/office/drawing/2014/main" id="{FDD91AD8-DA57-4924-AB68-08207C3ED95E}"/>
                  </a:ext>
                </a:extLst>
              </p:cNvPr>
              <p:cNvSpPr/>
              <p:nvPr/>
            </p:nvSpPr>
            <p:spPr>
              <a:xfrm>
                <a:off x="5736851" y="3365444"/>
                <a:ext cx="631431" cy="344114"/>
              </a:xfrm>
              <a:custGeom>
                <a:avLst/>
                <a:gdLst/>
                <a:ahLst/>
                <a:cxnLst/>
                <a:rect l="l" t="t" r="r" b="b"/>
                <a:pathLst>
                  <a:path w="631431" h="344114" extrusionOk="0">
                    <a:moveTo>
                      <a:pt x="631431"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886" y="-17883"/>
                      <a:pt x="539435" y="53650"/>
                    </a:cubicBezTo>
                    <a:cubicBezTo>
                      <a:pt x="596363" y="86606"/>
                      <a:pt x="626965" y="128992"/>
                      <a:pt x="631431"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3042;p37">
                <a:extLst>
                  <a:ext uri="{FF2B5EF4-FFF2-40B4-BE49-F238E27FC236}">
                    <a16:creationId xmlns:a16="http://schemas.microsoft.com/office/drawing/2014/main" id="{13F7701D-7AF1-4FEB-9685-606B7251D3A9}"/>
                  </a:ext>
                </a:extLst>
              </p:cNvPr>
              <p:cNvSpPr/>
              <p:nvPr/>
            </p:nvSpPr>
            <p:spPr>
              <a:xfrm>
                <a:off x="5898416" y="3447859"/>
                <a:ext cx="294651" cy="185451"/>
              </a:xfrm>
              <a:custGeom>
                <a:avLst/>
                <a:gdLst/>
                <a:ahLst/>
                <a:cxnLst/>
                <a:rect l="l" t="t" r="r" b="b"/>
                <a:pathLst>
                  <a:path w="294651" h="185451" extrusionOk="0">
                    <a:moveTo>
                      <a:pt x="149495" y="29813"/>
                    </a:moveTo>
                    <a:cubicBezTo>
                      <a:pt x="145608" y="29756"/>
                      <a:pt x="141730" y="30042"/>
                      <a:pt x="137900" y="30671"/>
                    </a:cubicBezTo>
                    <a:cubicBezTo>
                      <a:pt x="132673" y="31433"/>
                      <a:pt x="126875" y="32480"/>
                      <a:pt x="120413" y="33814"/>
                    </a:cubicBezTo>
                    <a:cubicBezTo>
                      <a:pt x="113950" y="35147"/>
                      <a:pt x="107203" y="36957"/>
                      <a:pt x="100265" y="39052"/>
                    </a:cubicBezTo>
                    <a:cubicBezTo>
                      <a:pt x="93498" y="41053"/>
                      <a:pt x="86884" y="43567"/>
                      <a:pt x="80497" y="46577"/>
                    </a:cubicBezTo>
                    <a:lnTo>
                      <a:pt x="131247" y="76009"/>
                    </a:lnTo>
                    <a:lnTo>
                      <a:pt x="140751" y="72771"/>
                    </a:lnTo>
                    <a:cubicBezTo>
                      <a:pt x="153676" y="68485"/>
                      <a:pt x="165841" y="64770"/>
                      <a:pt x="177341" y="61817"/>
                    </a:cubicBezTo>
                    <a:cubicBezTo>
                      <a:pt x="188089" y="58883"/>
                      <a:pt x="199104" y="57064"/>
                      <a:pt x="210224" y="56388"/>
                    </a:cubicBezTo>
                    <a:cubicBezTo>
                      <a:pt x="220345" y="55702"/>
                      <a:pt x="230505" y="56369"/>
                      <a:pt x="240446" y="58388"/>
                    </a:cubicBezTo>
                    <a:cubicBezTo>
                      <a:pt x="250453" y="60655"/>
                      <a:pt x="260043" y="64475"/>
                      <a:pt x="268862" y="69723"/>
                    </a:cubicBezTo>
                    <a:cubicBezTo>
                      <a:pt x="277644" y="74114"/>
                      <a:pt x="285161" y="80667"/>
                      <a:pt x="290721" y="88773"/>
                    </a:cubicBezTo>
                    <a:cubicBezTo>
                      <a:pt x="294389" y="94717"/>
                      <a:pt x="295549" y="101879"/>
                      <a:pt x="293952" y="108680"/>
                    </a:cubicBezTo>
                    <a:cubicBezTo>
                      <a:pt x="291776" y="116148"/>
                      <a:pt x="287680" y="122920"/>
                      <a:pt x="282072" y="128302"/>
                    </a:cubicBezTo>
                    <a:cubicBezTo>
                      <a:pt x="275239" y="135350"/>
                      <a:pt x="267617" y="141580"/>
                      <a:pt x="259358" y="146875"/>
                    </a:cubicBezTo>
                    <a:lnTo>
                      <a:pt x="291671" y="165925"/>
                    </a:lnTo>
                    <a:lnTo>
                      <a:pt x="273994" y="176117"/>
                    </a:lnTo>
                    <a:lnTo>
                      <a:pt x="241396" y="157067"/>
                    </a:lnTo>
                    <a:cubicBezTo>
                      <a:pt x="225867" y="164735"/>
                      <a:pt x="209635" y="170898"/>
                      <a:pt x="192927" y="175450"/>
                    </a:cubicBezTo>
                    <a:cubicBezTo>
                      <a:pt x="175440" y="180289"/>
                      <a:pt x="157573" y="183633"/>
                      <a:pt x="139516" y="185452"/>
                    </a:cubicBezTo>
                    <a:lnTo>
                      <a:pt x="122409" y="154876"/>
                    </a:lnTo>
                    <a:cubicBezTo>
                      <a:pt x="127180" y="154753"/>
                      <a:pt x="131941" y="154372"/>
                      <a:pt x="136664" y="153734"/>
                    </a:cubicBezTo>
                    <a:cubicBezTo>
                      <a:pt x="143821" y="152924"/>
                      <a:pt x="150930" y="151714"/>
                      <a:pt x="157953" y="150114"/>
                    </a:cubicBezTo>
                    <a:cubicBezTo>
                      <a:pt x="165841" y="148400"/>
                      <a:pt x="174109" y="146304"/>
                      <a:pt x="182853" y="143732"/>
                    </a:cubicBezTo>
                    <a:cubicBezTo>
                      <a:pt x="191340" y="141151"/>
                      <a:pt x="199627" y="137970"/>
                      <a:pt x="207658" y="134207"/>
                    </a:cubicBezTo>
                    <a:lnTo>
                      <a:pt x="156812" y="104966"/>
                    </a:lnTo>
                    <a:lnTo>
                      <a:pt x="150255" y="107251"/>
                    </a:lnTo>
                    <a:lnTo>
                      <a:pt x="143317" y="109347"/>
                    </a:lnTo>
                    <a:cubicBezTo>
                      <a:pt x="130582" y="113538"/>
                      <a:pt x="118892" y="116872"/>
                      <a:pt x="108343" y="118872"/>
                    </a:cubicBezTo>
                    <a:cubicBezTo>
                      <a:pt x="98545" y="121149"/>
                      <a:pt x="88556" y="122492"/>
                      <a:pt x="78501" y="122873"/>
                    </a:cubicBezTo>
                    <a:cubicBezTo>
                      <a:pt x="69691" y="123187"/>
                      <a:pt x="60872" y="122358"/>
                      <a:pt x="52271" y="120396"/>
                    </a:cubicBezTo>
                    <a:cubicBezTo>
                      <a:pt x="43698" y="118453"/>
                      <a:pt x="35468" y="115243"/>
                      <a:pt x="27846" y="110871"/>
                    </a:cubicBezTo>
                    <a:cubicBezTo>
                      <a:pt x="19540" y="106518"/>
                      <a:pt x="12326" y="100327"/>
                      <a:pt x="6748" y="92774"/>
                    </a:cubicBezTo>
                    <a:cubicBezTo>
                      <a:pt x="2604" y="87078"/>
                      <a:pt x="580" y="80096"/>
                      <a:pt x="1045" y="73057"/>
                    </a:cubicBezTo>
                    <a:cubicBezTo>
                      <a:pt x="1787" y="65789"/>
                      <a:pt x="4704" y="58922"/>
                      <a:pt x="9409" y="53340"/>
                    </a:cubicBezTo>
                    <a:cubicBezTo>
                      <a:pt x="15197" y="45939"/>
                      <a:pt x="22125" y="39500"/>
                      <a:pt x="29937" y="34290"/>
                    </a:cubicBezTo>
                    <a:lnTo>
                      <a:pt x="0" y="16954"/>
                    </a:lnTo>
                    <a:lnTo>
                      <a:pt x="17582" y="6763"/>
                    </a:lnTo>
                    <a:lnTo>
                      <a:pt x="47234" y="23908"/>
                    </a:lnTo>
                    <a:cubicBezTo>
                      <a:pt x="61176" y="17059"/>
                      <a:pt x="75793" y="11697"/>
                      <a:pt x="90856" y="7906"/>
                    </a:cubicBezTo>
                    <a:cubicBezTo>
                      <a:pt x="105188" y="4239"/>
                      <a:pt x="119767" y="1591"/>
                      <a:pt x="134479" y="0"/>
                    </a:cubicBezTo>
                    <a:close/>
                    <a:moveTo>
                      <a:pt x="63105" y="83153"/>
                    </a:moveTo>
                    <a:cubicBezTo>
                      <a:pt x="69786" y="86992"/>
                      <a:pt x="77494" y="88659"/>
                      <a:pt x="85154" y="87916"/>
                    </a:cubicBezTo>
                    <a:cubicBezTo>
                      <a:pt x="95447" y="86754"/>
                      <a:pt x="105587" y="84449"/>
                      <a:pt x="115376" y="81058"/>
                    </a:cubicBezTo>
                    <a:lnTo>
                      <a:pt x="67857" y="53531"/>
                    </a:lnTo>
                    <a:cubicBezTo>
                      <a:pt x="50275" y="65056"/>
                      <a:pt x="48849" y="74867"/>
                      <a:pt x="63105" y="83153"/>
                    </a:cubicBezTo>
                    <a:close/>
                    <a:moveTo>
                      <a:pt x="229992" y="97060"/>
                    </a:moveTo>
                    <a:cubicBezTo>
                      <a:pt x="222693" y="93135"/>
                      <a:pt x="214339" y="91631"/>
                      <a:pt x="206137" y="92774"/>
                    </a:cubicBezTo>
                    <a:cubicBezTo>
                      <a:pt x="194894" y="94278"/>
                      <a:pt x="183803" y="96736"/>
                      <a:pt x="172969" y="100108"/>
                    </a:cubicBezTo>
                    <a:lnTo>
                      <a:pt x="220488" y="127540"/>
                    </a:lnTo>
                    <a:cubicBezTo>
                      <a:pt x="240512" y="115157"/>
                      <a:pt x="243677" y="104994"/>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3043;p37">
                <a:extLst>
                  <a:ext uri="{FF2B5EF4-FFF2-40B4-BE49-F238E27FC236}">
                    <a16:creationId xmlns:a16="http://schemas.microsoft.com/office/drawing/2014/main" id="{0D246B18-ED6C-4DD9-8970-55B56F55E38B}"/>
                  </a:ext>
                </a:extLst>
              </p:cNvPr>
              <p:cNvSpPr/>
              <p:nvPr/>
            </p:nvSpPr>
            <p:spPr>
              <a:xfrm>
                <a:off x="6020539" y="3585400"/>
                <a:ext cx="19482" cy="25526"/>
              </a:xfrm>
              <a:custGeom>
                <a:avLst/>
                <a:gdLst/>
                <a:ahLst/>
                <a:cxnLst/>
                <a:rect l="l" t="t" r="r" b="b"/>
                <a:pathLst>
                  <a:path w="19482" h="25526" extrusionOk="0">
                    <a:moveTo>
                      <a:pt x="0" y="17145"/>
                    </a:moveTo>
                    <a:cubicBezTo>
                      <a:pt x="285" y="11430"/>
                      <a:pt x="285" y="5715"/>
                      <a:pt x="0" y="0"/>
                    </a:cubicBezTo>
                    <a:lnTo>
                      <a:pt x="19483" y="12478"/>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3044;p37">
                <a:extLst>
                  <a:ext uri="{FF2B5EF4-FFF2-40B4-BE49-F238E27FC236}">
                    <a16:creationId xmlns:a16="http://schemas.microsoft.com/office/drawing/2014/main" id="{7BEE44C9-CBBC-4953-8407-6329BC87FFB9}"/>
                  </a:ext>
                </a:extLst>
              </p:cNvPr>
              <p:cNvSpPr/>
              <p:nvPr/>
            </p:nvSpPr>
            <p:spPr>
              <a:xfrm>
                <a:off x="6147700" y="359625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3045;p37">
                <a:extLst>
                  <a:ext uri="{FF2B5EF4-FFF2-40B4-BE49-F238E27FC236}">
                    <a16:creationId xmlns:a16="http://schemas.microsoft.com/office/drawing/2014/main" id="{B473B1EB-6D30-4E1B-BE1A-C3B9FE1F720D}"/>
                  </a:ext>
                </a:extLst>
              </p:cNvPr>
              <p:cNvSpPr/>
              <p:nvPr/>
            </p:nvSpPr>
            <p:spPr>
              <a:xfrm>
                <a:off x="6161861" y="3533013"/>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3046;p37">
                <a:extLst>
                  <a:ext uri="{FF2B5EF4-FFF2-40B4-BE49-F238E27FC236}">
                    <a16:creationId xmlns:a16="http://schemas.microsoft.com/office/drawing/2014/main" id="{B9D22387-A4BE-4BE9-A9A9-E2DAB3855986}"/>
                  </a:ext>
                </a:extLst>
              </p:cNvPr>
              <p:cNvSpPr/>
              <p:nvPr/>
            </p:nvSpPr>
            <p:spPr>
              <a:xfrm>
                <a:off x="6062736" y="353939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3047;p37">
                <a:extLst>
                  <a:ext uri="{FF2B5EF4-FFF2-40B4-BE49-F238E27FC236}">
                    <a16:creationId xmlns:a16="http://schemas.microsoft.com/office/drawing/2014/main" id="{DF159E9B-DC09-4D2F-B2D5-82DFEFB56ABE}"/>
                  </a:ext>
                </a:extLst>
              </p:cNvPr>
              <p:cNvSpPr/>
              <p:nvPr/>
            </p:nvSpPr>
            <p:spPr>
              <a:xfrm>
                <a:off x="5966368" y="3484530"/>
                <a:ext cx="58543" cy="38957"/>
              </a:xfrm>
              <a:custGeom>
                <a:avLst/>
                <a:gdLst/>
                <a:ahLst/>
                <a:cxnLst/>
                <a:rect l="l" t="t" r="r" b="b"/>
                <a:pathLst>
                  <a:path w="58543" h="38957" extrusionOk="0">
                    <a:moveTo>
                      <a:pt x="0" y="11144"/>
                    </a:moveTo>
                    <a:lnTo>
                      <a:pt x="49040" y="38957"/>
                    </a:lnTo>
                    <a:lnTo>
                      <a:pt x="58543" y="31623"/>
                    </a:lnTo>
                    <a:cubicBezTo>
                      <a:pt x="58543" y="31623"/>
                      <a:pt x="52366" y="24575"/>
                      <a:pt x="51986" y="23908"/>
                    </a:cubicBezTo>
                    <a:cubicBezTo>
                      <a:pt x="47566" y="18898"/>
                      <a:pt x="42406" y="14592"/>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3048;p37">
                <a:extLst>
                  <a:ext uri="{FF2B5EF4-FFF2-40B4-BE49-F238E27FC236}">
                    <a16:creationId xmlns:a16="http://schemas.microsoft.com/office/drawing/2014/main" id="{396A19EE-BDC6-4451-A9FA-0567EC416E03}"/>
                  </a:ext>
                </a:extLst>
              </p:cNvPr>
              <p:cNvSpPr/>
              <p:nvPr/>
            </p:nvSpPr>
            <p:spPr>
              <a:xfrm>
                <a:off x="6020539" y="3453098"/>
                <a:ext cx="27370" cy="24574"/>
              </a:xfrm>
              <a:custGeom>
                <a:avLst/>
                <a:gdLst/>
                <a:ahLst/>
                <a:cxnLst/>
                <a:rect l="l" t="t" r="r" b="b"/>
                <a:pathLst>
                  <a:path w="27370" h="24574" extrusionOk="0">
                    <a:moveTo>
                      <a:pt x="27371" y="24575"/>
                    </a:moveTo>
                    <a:lnTo>
                      <a:pt x="27371" y="7334"/>
                    </a:lnTo>
                    <a:lnTo>
                      <a:pt x="4847" y="0"/>
                    </a:lnTo>
                    <a:lnTo>
                      <a:pt x="0" y="13525"/>
                    </a:lnTo>
                    <a:lnTo>
                      <a:pt x="1236" y="19621"/>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3049;p37">
                <a:extLst>
                  <a:ext uri="{FF2B5EF4-FFF2-40B4-BE49-F238E27FC236}">
                    <a16:creationId xmlns:a16="http://schemas.microsoft.com/office/drawing/2014/main" id="{FAFCA2D5-92C7-4894-8413-F5B0AE9A16B4}"/>
                  </a:ext>
                </a:extLst>
              </p:cNvPr>
              <p:cNvSpPr/>
              <p:nvPr/>
            </p:nvSpPr>
            <p:spPr>
              <a:xfrm>
                <a:off x="5898416" y="344805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3050;p37">
                <a:extLst>
                  <a:ext uri="{FF2B5EF4-FFF2-40B4-BE49-F238E27FC236}">
                    <a16:creationId xmlns:a16="http://schemas.microsoft.com/office/drawing/2014/main" id="{04FE402B-AB7F-4B3D-991D-404421A46D51}"/>
                  </a:ext>
                </a:extLst>
              </p:cNvPr>
              <p:cNvSpPr/>
              <p:nvPr/>
            </p:nvSpPr>
            <p:spPr>
              <a:xfrm>
                <a:off x="5899366" y="3505676"/>
                <a:ext cx="30317" cy="30194"/>
              </a:xfrm>
              <a:custGeom>
                <a:avLst/>
                <a:gdLst/>
                <a:ahLst/>
                <a:cxnLst/>
                <a:rect l="l" t="t" r="r" b="b"/>
                <a:pathLst>
                  <a:path w="30317" h="30194" extrusionOk="0">
                    <a:moveTo>
                      <a:pt x="0" y="17812"/>
                    </a:moveTo>
                    <a:lnTo>
                      <a:pt x="0" y="0"/>
                    </a:lnTo>
                    <a:lnTo>
                      <a:pt x="30317" y="0"/>
                    </a:lnTo>
                    <a:lnTo>
                      <a:pt x="22999" y="15907"/>
                    </a:lnTo>
                    <a:lnTo>
                      <a:pt x="997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3051;p37">
                <a:extLst>
                  <a:ext uri="{FF2B5EF4-FFF2-40B4-BE49-F238E27FC236}">
                    <a16:creationId xmlns:a16="http://schemas.microsoft.com/office/drawing/2014/main" id="{5DBF6C9A-7E26-452A-BEDD-09BECA457790}"/>
                  </a:ext>
                </a:extLst>
              </p:cNvPr>
              <p:cNvSpPr/>
              <p:nvPr/>
            </p:nvSpPr>
            <p:spPr>
              <a:xfrm>
                <a:off x="5898416" y="3431095"/>
                <a:ext cx="294657" cy="185070"/>
              </a:xfrm>
              <a:custGeom>
                <a:avLst/>
                <a:gdLst/>
                <a:ahLst/>
                <a:cxnLst/>
                <a:rect l="l" t="t" r="r" b="b"/>
                <a:pathLst>
                  <a:path w="294657" h="185070" extrusionOk="0">
                    <a:moveTo>
                      <a:pt x="149495" y="29337"/>
                    </a:moveTo>
                    <a:cubicBezTo>
                      <a:pt x="145608" y="29327"/>
                      <a:pt x="141730" y="29642"/>
                      <a:pt x="137900" y="30289"/>
                    </a:cubicBezTo>
                    <a:cubicBezTo>
                      <a:pt x="132673" y="31051"/>
                      <a:pt x="126875" y="32099"/>
                      <a:pt x="120413" y="33433"/>
                    </a:cubicBezTo>
                    <a:cubicBezTo>
                      <a:pt x="113950" y="34766"/>
                      <a:pt x="107203" y="36576"/>
                      <a:pt x="100265" y="38576"/>
                    </a:cubicBezTo>
                    <a:cubicBezTo>
                      <a:pt x="93508" y="40653"/>
                      <a:pt x="86903" y="43196"/>
                      <a:pt x="80497" y="46196"/>
                    </a:cubicBezTo>
                    <a:lnTo>
                      <a:pt x="131247" y="75629"/>
                    </a:lnTo>
                    <a:lnTo>
                      <a:pt x="140751" y="72390"/>
                    </a:lnTo>
                    <a:cubicBezTo>
                      <a:pt x="153676" y="68104"/>
                      <a:pt x="165841" y="64389"/>
                      <a:pt x="177341" y="61436"/>
                    </a:cubicBezTo>
                    <a:cubicBezTo>
                      <a:pt x="188089" y="58522"/>
                      <a:pt x="199104" y="56664"/>
                      <a:pt x="210224" y="55912"/>
                    </a:cubicBezTo>
                    <a:cubicBezTo>
                      <a:pt x="220345" y="55302"/>
                      <a:pt x="230505" y="56007"/>
                      <a:pt x="240446" y="58007"/>
                    </a:cubicBezTo>
                    <a:cubicBezTo>
                      <a:pt x="250463" y="60227"/>
                      <a:pt x="260062" y="64056"/>
                      <a:pt x="268862" y="69342"/>
                    </a:cubicBezTo>
                    <a:cubicBezTo>
                      <a:pt x="277663" y="73705"/>
                      <a:pt x="285190" y="80267"/>
                      <a:pt x="290721" y="88392"/>
                    </a:cubicBezTo>
                    <a:cubicBezTo>
                      <a:pt x="294399" y="94336"/>
                      <a:pt x="295558" y="101498"/>
                      <a:pt x="293952" y="108299"/>
                    </a:cubicBezTo>
                    <a:cubicBezTo>
                      <a:pt x="291757" y="115757"/>
                      <a:pt x="287661" y="122520"/>
                      <a:pt x="282072" y="127921"/>
                    </a:cubicBezTo>
                    <a:cubicBezTo>
                      <a:pt x="275239" y="134969"/>
                      <a:pt x="267617" y="141199"/>
                      <a:pt x="259358" y="146495"/>
                    </a:cubicBezTo>
                    <a:lnTo>
                      <a:pt x="291671" y="165545"/>
                    </a:lnTo>
                    <a:lnTo>
                      <a:pt x="273994" y="175736"/>
                    </a:lnTo>
                    <a:lnTo>
                      <a:pt x="241396" y="156686"/>
                    </a:lnTo>
                    <a:cubicBezTo>
                      <a:pt x="225867" y="164354"/>
                      <a:pt x="209635" y="170517"/>
                      <a:pt x="192927" y="175070"/>
                    </a:cubicBezTo>
                    <a:cubicBezTo>
                      <a:pt x="175440" y="179908"/>
                      <a:pt x="157573" y="183252"/>
                      <a:pt x="139516" y="185071"/>
                    </a:cubicBezTo>
                    <a:lnTo>
                      <a:pt x="122409" y="154496"/>
                    </a:lnTo>
                    <a:cubicBezTo>
                      <a:pt x="127180" y="154372"/>
                      <a:pt x="131941" y="153991"/>
                      <a:pt x="136664" y="153353"/>
                    </a:cubicBezTo>
                    <a:cubicBezTo>
                      <a:pt x="143032" y="152590"/>
                      <a:pt x="150160" y="151447"/>
                      <a:pt x="157953" y="149733"/>
                    </a:cubicBezTo>
                    <a:cubicBezTo>
                      <a:pt x="165746" y="148019"/>
                      <a:pt x="174109" y="145923"/>
                      <a:pt x="182853" y="143351"/>
                    </a:cubicBezTo>
                    <a:cubicBezTo>
                      <a:pt x="191340" y="140770"/>
                      <a:pt x="199627" y="137589"/>
                      <a:pt x="207658" y="133826"/>
                    </a:cubicBezTo>
                    <a:lnTo>
                      <a:pt x="157098" y="104585"/>
                    </a:lnTo>
                    <a:lnTo>
                      <a:pt x="150540" y="106871"/>
                    </a:lnTo>
                    <a:lnTo>
                      <a:pt x="143602" y="108966"/>
                    </a:lnTo>
                    <a:cubicBezTo>
                      <a:pt x="130867" y="113157"/>
                      <a:pt x="119177" y="116491"/>
                      <a:pt x="108628" y="118491"/>
                    </a:cubicBezTo>
                    <a:cubicBezTo>
                      <a:pt x="98830" y="120767"/>
                      <a:pt x="88841" y="122111"/>
                      <a:pt x="78786" y="122491"/>
                    </a:cubicBezTo>
                    <a:cubicBezTo>
                      <a:pt x="69976" y="122758"/>
                      <a:pt x="61166" y="121929"/>
                      <a:pt x="52556" y="120015"/>
                    </a:cubicBezTo>
                    <a:cubicBezTo>
                      <a:pt x="44002" y="118034"/>
                      <a:pt x="35772" y="114824"/>
                      <a:pt x="28131" y="110490"/>
                    </a:cubicBezTo>
                    <a:cubicBezTo>
                      <a:pt x="19796" y="106137"/>
                      <a:pt x="12573" y="99908"/>
                      <a:pt x="7033" y="92297"/>
                    </a:cubicBezTo>
                    <a:cubicBezTo>
                      <a:pt x="2889" y="86630"/>
                      <a:pt x="865" y="79686"/>
                      <a:pt x="1331" y="72676"/>
                    </a:cubicBezTo>
                    <a:cubicBezTo>
                      <a:pt x="2072" y="65380"/>
                      <a:pt x="4989" y="58474"/>
                      <a:pt x="9694" y="52864"/>
                    </a:cubicBezTo>
                    <a:cubicBezTo>
                      <a:pt x="15482" y="45453"/>
                      <a:pt x="22410" y="39024"/>
                      <a:pt x="30222" y="33814"/>
                    </a:cubicBezTo>
                    <a:lnTo>
                      <a:pt x="0" y="16954"/>
                    </a:lnTo>
                    <a:lnTo>
                      <a:pt x="17582" y="6763"/>
                    </a:lnTo>
                    <a:lnTo>
                      <a:pt x="47234" y="23908"/>
                    </a:lnTo>
                    <a:cubicBezTo>
                      <a:pt x="61157" y="17021"/>
                      <a:pt x="75783" y="11649"/>
                      <a:pt x="90856" y="7906"/>
                    </a:cubicBezTo>
                    <a:cubicBezTo>
                      <a:pt x="105188" y="4239"/>
                      <a:pt x="119767" y="1591"/>
                      <a:pt x="134479" y="0"/>
                    </a:cubicBezTo>
                    <a:close/>
                    <a:moveTo>
                      <a:pt x="63105" y="82772"/>
                    </a:moveTo>
                    <a:cubicBezTo>
                      <a:pt x="69786" y="86611"/>
                      <a:pt x="77494" y="88278"/>
                      <a:pt x="85154" y="87535"/>
                    </a:cubicBezTo>
                    <a:cubicBezTo>
                      <a:pt x="95437" y="86325"/>
                      <a:pt x="105568" y="84020"/>
                      <a:pt x="115376" y="80677"/>
                    </a:cubicBezTo>
                    <a:lnTo>
                      <a:pt x="67857" y="53150"/>
                    </a:lnTo>
                    <a:cubicBezTo>
                      <a:pt x="50275" y="64579"/>
                      <a:pt x="48849" y="74104"/>
                      <a:pt x="63105" y="82772"/>
                    </a:cubicBezTo>
                    <a:close/>
                    <a:moveTo>
                      <a:pt x="229992" y="96679"/>
                    </a:moveTo>
                    <a:cubicBezTo>
                      <a:pt x="222721" y="92678"/>
                      <a:pt x="214339" y="91173"/>
                      <a:pt x="206137" y="92393"/>
                    </a:cubicBezTo>
                    <a:cubicBezTo>
                      <a:pt x="194894" y="93897"/>
                      <a:pt x="183803" y="96355"/>
                      <a:pt x="172969" y="99727"/>
                    </a:cubicBezTo>
                    <a:lnTo>
                      <a:pt x="220488" y="127063"/>
                    </a:lnTo>
                    <a:cubicBezTo>
                      <a:pt x="240351" y="114776"/>
                      <a:pt x="243677" y="104585"/>
                      <a:pt x="22999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 name="Google Shape;3052;p37">
              <a:extLst>
                <a:ext uri="{FF2B5EF4-FFF2-40B4-BE49-F238E27FC236}">
                  <a16:creationId xmlns:a16="http://schemas.microsoft.com/office/drawing/2014/main" id="{B30FDC0C-F2CE-49B8-949F-66652323F888}"/>
                </a:ext>
              </a:extLst>
            </p:cNvPr>
            <p:cNvGrpSpPr/>
            <p:nvPr/>
          </p:nvGrpSpPr>
          <p:grpSpPr>
            <a:xfrm>
              <a:off x="3829623" y="2378741"/>
              <a:ext cx="883852" cy="621029"/>
              <a:chOff x="5639248" y="3120866"/>
              <a:chExt cx="883852" cy="621029"/>
            </a:xfrm>
          </p:grpSpPr>
          <p:sp>
            <p:nvSpPr>
              <p:cNvPr id="548" name="Google Shape;3053;p37">
                <a:extLst>
                  <a:ext uri="{FF2B5EF4-FFF2-40B4-BE49-F238E27FC236}">
                    <a16:creationId xmlns:a16="http://schemas.microsoft.com/office/drawing/2014/main" id="{8CA844FB-DF95-44F5-A2B6-EDB5E7A96A3F}"/>
                  </a:ext>
                </a:extLst>
              </p:cNvPr>
              <p:cNvSpPr/>
              <p:nvPr/>
            </p:nvSpPr>
            <p:spPr>
              <a:xfrm>
                <a:off x="5639248" y="323040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3054;p37">
                <a:extLst>
                  <a:ext uri="{FF2B5EF4-FFF2-40B4-BE49-F238E27FC236}">
                    <a16:creationId xmlns:a16="http://schemas.microsoft.com/office/drawing/2014/main" id="{F058BF94-765A-481C-889F-E7E8DEF13087}"/>
                  </a:ext>
                </a:extLst>
              </p:cNvPr>
              <p:cNvSpPr/>
              <p:nvPr/>
            </p:nvSpPr>
            <p:spPr>
              <a:xfrm>
                <a:off x="5639343" y="3373564"/>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3055;p37">
                <a:extLst>
                  <a:ext uri="{FF2B5EF4-FFF2-40B4-BE49-F238E27FC236}">
                    <a16:creationId xmlns:a16="http://schemas.microsoft.com/office/drawing/2014/main" id="{EF0B0B99-E53B-4512-9EA8-5C9782C45B28}"/>
                  </a:ext>
                </a:extLst>
              </p:cNvPr>
              <p:cNvSpPr/>
              <p:nvPr/>
            </p:nvSpPr>
            <p:spPr>
              <a:xfrm>
                <a:off x="6456573" y="3376612"/>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3056;p37">
                <a:extLst>
                  <a:ext uri="{FF2B5EF4-FFF2-40B4-BE49-F238E27FC236}">
                    <a16:creationId xmlns:a16="http://schemas.microsoft.com/office/drawing/2014/main" id="{53441AF7-632F-4443-AA4E-E9D5F907C57B}"/>
                  </a:ext>
                </a:extLst>
              </p:cNvPr>
              <p:cNvSpPr/>
              <p:nvPr/>
            </p:nvSpPr>
            <p:spPr>
              <a:xfrm>
                <a:off x="5639248" y="31208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3057;p37">
                <a:extLst>
                  <a:ext uri="{FF2B5EF4-FFF2-40B4-BE49-F238E27FC236}">
                    <a16:creationId xmlns:a16="http://schemas.microsoft.com/office/drawing/2014/main" id="{1328B4CD-212D-44F8-B611-9968CB02A26B}"/>
                  </a:ext>
                </a:extLst>
              </p:cNvPr>
              <p:cNvSpPr/>
              <p:nvPr/>
            </p:nvSpPr>
            <p:spPr>
              <a:xfrm>
                <a:off x="5764868" y="3190470"/>
                <a:ext cx="632686" cy="366117"/>
              </a:xfrm>
              <a:custGeom>
                <a:avLst/>
                <a:gdLst/>
                <a:ahLst/>
                <a:cxnLst/>
                <a:rect l="l" t="t" r="r" b="b"/>
                <a:pathLst>
                  <a:path w="632686" h="366117" extrusionOk="0">
                    <a:moveTo>
                      <a:pt x="632117" y="194048"/>
                    </a:moveTo>
                    <a:cubicBezTo>
                      <a:pt x="627555" y="237101"/>
                      <a:pt x="596952" y="279773"/>
                      <a:pt x="540025" y="312539"/>
                    </a:cubicBezTo>
                    <a:cubicBezTo>
                      <a:pt x="416475" y="383976"/>
                      <a:pt x="216136" y="383976"/>
                      <a:pt x="92586" y="312539"/>
                    </a:cubicBezTo>
                    <a:cubicBezTo>
                      <a:pt x="35564" y="279487"/>
                      <a:pt x="4961" y="237101"/>
                      <a:pt x="590" y="194048"/>
                    </a:cubicBezTo>
                    <a:cubicBezTo>
                      <a:pt x="-4732" y="143661"/>
                      <a:pt x="25965" y="92131"/>
                      <a:pt x="92586" y="53650"/>
                    </a:cubicBezTo>
                    <a:cubicBezTo>
                      <a:pt x="216136" y="-17883"/>
                      <a:pt x="416475" y="-17883"/>
                      <a:pt x="540025" y="53650"/>
                    </a:cubicBezTo>
                    <a:cubicBezTo>
                      <a:pt x="606646" y="92131"/>
                      <a:pt x="637344" y="143280"/>
                      <a:pt x="632117"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3058;p37">
                <a:extLst>
                  <a:ext uri="{FF2B5EF4-FFF2-40B4-BE49-F238E27FC236}">
                    <a16:creationId xmlns:a16="http://schemas.microsoft.com/office/drawing/2014/main" id="{C979A74E-9129-4A08-B446-6C415CD66344}"/>
                  </a:ext>
                </a:extLst>
              </p:cNvPr>
              <p:cNvSpPr/>
              <p:nvPr/>
            </p:nvSpPr>
            <p:spPr>
              <a:xfrm>
                <a:off x="5765458" y="3212377"/>
                <a:ext cx="631526" cy="344209"/>
              </a:xfrm>
              <a:custGeom>
                <a:avLst/>
                <a:gdLst/>
                <a:ahLst/>
                <a:cxnLst/>
                <a:rect l="l" t="t" r="r" b="b"/>
                <a:pathLst>
                  <a:path w="631526" h="344209" extrusionOk="0">
                    <a:moveTo>
                      <a:pt x="631527" y="172141"/>
                    </a:moveTo>
                    <a:cubicBezTo>
                      <a:pt x="626965" y="215194"/>
                      <a:pt x="596363" y="257866"/>
                      <a:pt x="539435" y="290631"/>
                    </a:cubicBezTo>
                    <a:cubicBezTo>
                      <a:pt x="415886" y="362069"/>
                      <a:pt x="215546" y="362069"/>
                      <a:pt x="91997" y="290631"/>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3059;p37">
                <a:extLst>
                  <a:ext uri="{FF2B5EF4-FFF2-40B4-BE49-F238E27FC236}">
                    <a16:creationId xmlns:a16="http://schemas.microsoft.com/office/drawing/2014/main" id="{4E736DAE-24AE-45B3-A965-7F9D98226AFD}"/>
                  </a:ext>
                </a:extLst>
              </p:cNvPr>
              <p:cNvSpPr/>
              <p:nvPr/>
            </p:nvSpPr>
            <p:spPr>
              <a:xfrm>
                <a:off x="5927022" y="3295364"/>
                <a:ext cx="294875" cy="184213"/>
              </a:xfrm>
              <a:custGeom>
                <a:avLst/>
                <a:gdLst/>
                <a:ahLst/>
                <a:cxnLst/>
                <a:rect l="l" t="t" r="r" b="b"/>
                <a:pathLst>
                  <a:path w="294875" h="184213" extrusionOk="0">
                    <a:moveTo>
                      <a:pt x="149495" y="28861"/>
                    </a:moveTo>
                    <a:cubicBezTo>
                      <a:pt x="145608" y="28851"/>
                      <a:pt x="141730" y="29166"/>
                      <a:pt x="137900" y="29813"/>
                    </a:cubicBezTo>
                    <a:cubicBezTo>
                      <a:pt x="132673" y="30575"/>
                      <a:pt x="126876" y="31623"/>
                      <a:pt x="120413" y="32956"/>
                    </a:cubicBezTo>
                    <a:cubicBezTo>
                      <a:pt x="113950" y="34290"/>
                      <a:pt x="107298" y="36004"/>
                      <a:pt x="100265" y="38100"/>
                    </a:cubicBezTo>
                    <a:cubicBezTo>
                      <a:pt x="93498" y="40148"/>
                      <a:pt x="86893" y="42701"/>
                      <a:pt x="80497" y="45720"/>
                    </a:cubicBezTo>
                    <a:lnTo>
                      <a:pt x="131247" y="75057"/>
                    </a:lnTo>
                    <a:lnTo>
                      <a:pt x="140751" y="71914"/>
                    </a:lnTo>
                    <a:cubicBezTo>
                      <a:pt x="153676" y="67532"/>
                      <a:pt x="165841" y="63913"/>
                      <a:pt x="177341" y="60865"/>
                    </a:cubicBezTo>
                    <a:cubicBezTo>
                      <a:pt x="188108" y="58026"/>
                      <a:pt x="199114" y="56207"/>
                      <a:pt x="210224" y="55435"/>
                    </a:cubicBezTo>
                    <a:cubicBezTo>
                      <a:pt x="220374" y="54826"/>
                      <a:pt x="230571" y="55531"/>
                      <a:pt x="240541" y="57531"/>
                    </a:cubicBezTo>
                    <a:cubicBezTo>
                      <a:pt x="250577" y="59760"/>
                      <a:pt x="260195" y="63551"/>
                      <a:pt x="269052" y="68771"/>
                    </a:cubicBezTo>
                    <a:cubicBezTo>
                      <a:pt x="277824" y="73171"/>
                      <a:pt x="285351" y="79724"/>
                      <a:pt x="290911" y="87821"/>
                    </a:cubicBezTo>
                    <a:cubicBezTo>
                      <a:pt x="294627" y="93745"/>
                      <a:pt x="295796" y="100927"/>
                      <a:pt x="294142" y="107728"/>
                    </a:cubicBezTo>
                    <a:cubicBezTo>
                      <a:pt x="291985" y="115205"/>
                      <a:pt x="287889" y="121977"/>
                      <a:pt x="282262" y="127349"/>
                    </a:cubicBezTo>
                    <a:cubicBezTo>
                      <a:pt x="275315" y="134379"/>
                      <a:pt x="267522" y="140522"/>
                      <a:pt x="259073" y="145637"/>
                    </a:cubicBezTo>
                    <a:lnTo>
                      <a:pt x="291386" y="164687"/>
                    </a:lnTo>
                    <a:lnTo>
                      <a:pt x="273709" y="174879"/>
                    </a:lnTo>
                    <a:lnTo>
                      <a:pt x="241111" y="155829"/>
                    </a:lnTo>
                    <a:cubicBezTo>
                      <a:pt x="225572" y="163487"/>
                      <a:pt x="209349" y="169650"/>
                      <a:pt x="192642" y="174212"/>
                    </a:cubicBezTo>
                    <a:cubicBezTo>
                      <a:pt x="175155" y="179051"/>
                      <a:pt x="157288" y="182394"/>
                      <a:pt x="139230" y="184213"/>
                    </a:cubicBezTo>
                    <a:lnTo>
                      <a:pt x="122219" y="153638"/>
                    </a:lnTo>
                    <a:cubicBezTo>
                      <a:pt x="126952" y="153514"/>
                      <a:pt x="131684" y="153133"/>
                      <a:pt x="136379" y="152495"/>
                    </a:cubicBezTo>
                    <a:cubicBezTo>
                      <a:pt x="142842" y="151733"/>
                      <a:pt x="149875" y="150590"/>
                      <a:pt x="157763" y="148876"/>
                    </a:cubicBezTo>
                    <a:cubicBezTo>
                      <a:pt x="165651" y="147161"/>
                      <a:pt x="173824" y="145066"/>
                      <a:pt x="182568" y="142494"/>
                    </a:cubicBezTo>
                    <a:cubicBezTo>
                      <a:pt x="191074" y="139970"/>
                      <a:pt x="199361" y="136779"/>
                      <a:pt x="207373" y="132969"/>
                    </a:cubicBezTo>
                    <a:lnTo>
                      <a:pt x="156812" y="105061"/>
                    </a:lnTo>
                    <a:lnTo>
                      <a:pt x="150255" y="107347"/>
                    </a:lnTo>
                    <a:lnTo>
                      <a:pt x="143317" y="109442"/>
                    </a:lnTo>
                    <a:cubicBezTo>
                      <a:pt x="130582" y="113633"/>
                      <a:pt x="118987" y="116872"/>
                      <a:pt x="108343" y="118967"/>
                    </a:cubicBezTo>
                    <a:cubicBezTo>
                      <a:pt x="98573" y="121244"/>
                      <a:pt x="88613" y="122577"/>
                      <a:pt x="78596" y="122968"/>
                    </a:cubicBezTo>
                    <a:cubicBezTo>
                      <a:pt x="69758" y="123311"/>
                      <a:pt x="60910" y="122511"/>
                      <a:pt x="52271" y="120587"/>
                    </a:cubicBezTo>
                    <a:cubicBezTo>
                      <a:pt x="43736" y="118615"/>
                      <a:pt x="35544" y="115405"/>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16" y="46053"/>
                      <a:pt x="22144" y="39624"/>
                      <a:pt x="29937" y="34385"/>
                    </a:cubicBezTo>
                    <a:lnTo>
                      <a:pt x="0" y="17050"/>
                    </a:lnTo>
                    <a:lnTo>
                      <a:pt x="17582" y="6858"/>
                    </a:lnTo>
                    <a:lnTo>
                      <a:pt x="47329" y="24003"/>
                    </a:lnTo>
                    <a:cubicBezTo>
                      <a:pt x="61214" y="17069"/>
                      <a:pt x="75802" y="11668"/>
                      <a:pt x="90856" y="7906"/>
                    </a:cubicBezTo>
                    <a:cubicBezTo>
                      <a:pt x="105207" y="4324"/>
                      <a:pt x="119786" y="1686"/>
                      <a:pt x="134479" y="0"/>
                    </a:cubicBezTo>
                    <a:close/>
                    <a:moveTo>
                      <a:pt x="63105" y="82201"/>
                    </a:moveTo>
                    <a:cubicBezTo>
                      <a:pt x="69758" y="86116"/>
                      <a:pt x="77484" y="87782"/>
                      <a:pt x="85154" y="86963"/>
                    </a:cubicBezTo>
                    <a:cubicBezTo>
                      <a:pt x="95475" y="85792"/>
                      <a:pt x="105635" y="83525"/>
                      <a:pt x="115471" y="80200"/>
                    </a:cubicBezTo>
                    <a:lnTo>
                      <a:pt x="67952" y="52673"/>
                    </a:lnTo>
                    <a:cubicBezTo>
                      <a:pt x="50180" y="64484"/>
                      <a:pt x="48849" y="74390"/>
                      <a:pt x="63105" y="82582"/>
                    </a:cubicBezTo>
                    <a:close/>
                    <a:moveTo>
                      <a:pt x="229992" y="96203"/>
                    </a:moveTo>
                    <a:cubicBezTo>
                      <a:pt x="222750" y="92221"/>
                      <a:pt x="214405" y="90716"/>
                      <a:pt x="206232" y="91916"/>
                    </a:cubicBezTo>
                    <a:cubicBezTo>
                      <a:pt x="194951" y="93374"/>
                      <a:pt x="183822" y="95831"/>
                      <a:pt x="172969" y="99250"/>
                    </a:cubicBezTo>
                    <a:lnTo>
                      <a:pt x="220488" y="126587"/>
                    </a:lnTo>
                    <a:cubicBezTo>
                      <a:pt x="240512" y="114462"/>
                      <a:pt x="243677" y="104461"/>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3060;p37">
                <a:extLst>
                  <a:ext uri="{FF2B5EF4-FFF2-40B4-BE49-F238E27FC236}">
                    <a16:creationId xmlns:a16="http://schemas.microsoft.com/office/drawing/2014/main" id="{9A4A67E1-79FB-4083-84D0-191F830D1A7D}"/>
                  </a:ext>
                </a:extLst>
              </p:cNvPr>
              <p:cNvSpPr/>
              <p:nvPr/>
            </p:nvSpPr>
            <p:spPr>
              <a:xfrm>
                <a:off x="6049241" y="3432333"/>
                <a:ext cx="19007" cy="25526"/>
              </a:xfrm>
              <a:custGeom>
                <a:avLst/>
                <a:gdLst/>
                <a:ahLst/>
                <a:cxnLst/>
                <a:rect l="l" t="t" r="r" b="b"/>
                <a:pathLst>
                  <a:path w="19007" h="25526" extrusionOk="0">
                    <a:moveTo>
                      <a:pt x="0" y="17240"/>
                    </a:moveTo>
                    <a:cubicBezTo>
                      <a:pt x="0" y="15907"/>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3061;p37">
                <a:extLst>
                  <a:ext uri="{FF2B5EF4-FFF2-40B4-BE49-F238E27FC236}">
                    <a16:creationId xmlns:a16="http://schemas.microsoft.com/office/drawing/2014/main" id="{47760023-72AE-419A-9923-6C8AB0D74E4E}"/>
                  </a:ext>
                </a:extLst>
              </p:cNvPr>
              <p:cNvSpPr/>
              <p:nvPr/>
            </p:nvSpPr>
            <p:spPr>
              <a:xfrm>
                <a:off x="6176402" y="3443287"/>
                <a:ext cx="42006" cy="19621"/>
              </a:xfrm>
              <a:custGeom>
                <a:avLst/>
                <a:gdLst/>
                <a:ahLst/>
                <a:cxnLst/>
                <a:rect l="l" t="t" r="r" b="b"/>
                <a:pathLst>
                  <a:path w="42006" h="19621" extrusionOk="0">
                    <a:moveTo>
                      <a:pt x="42007" y="17145"/>
                    </a:moveTo>
                    <a:lnTo>
                      <a:pt x="42007" y="0"/>
                    </a:lnTo>
                    <a:lnTo>
                      <a:pt x="0" y="3143"/>
                    </a:lnTo>
                    <a:lnTo>
                      <a:pt x="24140" y="19621"/>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3062;p37">
                <a:extLst>
                  <a:ext uri="{FF2B5EF4-FFF2-40B4-BE49-F238E27FC236}">
                    <a16:creationId xmlns:a16="http://schemas.microsoft.com/office/drawing/2014/main" id="{B9D6F81B-A150-42CC-AFB8-7438C24AC3E1}"/>
                  </a:ext>
                </a:extLst>
              </p:cNvPr>
              <p:cNvSpPr/>
              <p:nvPr/>
            </p:nvSpPr>
            <p:spPr>
              <a:xfrm>
                <a:off x="6190467" y="3380041"/>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3063;p37">
                <a:extLst>
                  <a:ext uri="{FF2B5EF4-FFF2-40B4-BE49-F238E27FC236}">
                    <a16:creationId xmlns:a16="http://schemas.microsoft.com/office/drawing/2014/main" id="{5895B620-BEE6-48D1-AC72-05506377A4FE}"/>
                  </a:ext>
                </a:extLst>
              </p:cNvPr>
              <p:cNvSpPr/>
              <p:nvPr/>
            </p:nvSpPr>
            <p:spPr>
              <a:xfrm>
                <a:off x="6091248" y="33864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3064;p37">
                <a:extLst>
                  <a:ext uri="{FF2B5EF4-FFF2-40B4-BE49-F238E27FC236}">
                    <a16:creationId xmlns:a16="http://schemas.microsoft.com/office/drawing/2014/main" id="{FDCE2D29-D807-4A3C-A712-447AF9EA37D4}"/>
                  </a:ext>
                </a:extLst>
              </p:cNvPr>
              <p:cNvSpPr/>
              <p:nvPr/>
            </p:nvSpPr>
            <p:spPr>
              <a:xfrm>
                <a:off x="5995069" y="3331273"/>
                <a:ext cx="58923" cy="38862"/>
              </a:xfrm>
              <a:custGeom>
                <a:avLst/>
                <a:gdLst/>
                <a:ahLst/>
                <a:cxnLst/>
                <a:rect l="l" t="t" r="r" b="b"/>
                <a:pathLst>
                  <a:path w="58923" h="38862" extrusionOk="0">
                    <a:moveTo>
                      <a:pt x="0" y="11049"/>
                    </a:moveTo>
                    <a:lnTo>
                      <a:pt x="48944" y="38862"/>
                    </a:lnTo>
                    <a:lnTo>
                      <a:pt x="58923" y="31623"/>
                    </a:lnTo>
                    <a:cubicBezTo>
                      <a:pt x="58923" y="31623"/>
                      <a:pt x="52841" y="24575"/>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3065;p37">
                <a:extLst>
                  <a:ext uri="{FF2B5EF4-FFF2-40B4-BE49-F238E27FC236}">
                    <a16:creationId xmlns:a16="http://schemas.microsoft.com/office/drawing/2014/main" id="{9FD483D7-07EE-4902-AC48-18169EB279C9}"/>
                  </a:ext>
                </a:extLst>
              </p:cNvPr>
              <p:cNvSpPr/>
              <p:nvPr/>
            </p:nvSpPr>
            <p:spPr>
              <a:xfrm>
                <a:off x="6049241" y="330012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3066;p37">
                <a:extLst>
                  <a:ext uri="{FF2B5EF4-FFF2-40B4-BE49-F238E27FC236}">
                    <a16:creationId xmlns:a16="http://schemas.microsoft.com/office/drawing/2014/main" id="{67F7272A-C10B-49B7-8E6E-F967131F079E}"/>
                  </a:ext>
                </a:extLst>
              </p:cNvPr>
              <p:cNvSpPr/>
              <p:nvPr/>
            </p:nvSpPr>
            <p:spPr>
              <a:xfrm>
                <a:off x="5927022" y="3295078"/>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3067;p37">
                <a:extLst>
                  <a:ext uri="{FF2B5EF4-FFF2-40B4-BE49-F238E27FC236}">
                    <a16:creationId xmlns:a16="http://schemas.microsoft.com/office/drawing/2014/main" id="{DBAF317A-4AB2-4520-B0D0-DF195E35B0DF}"/>
                  </a:ext>
                </a:extLst>
              </p:cNvPr>
              <p:cNvSpPr/>
              <p:nvPr/>
            </p:nvSpPr>
            <p:spPr>
              <a:xfrm>
                <a:off x="5927973" y="3352800"/>
                <a:ext cx="30221" cy="30289"/>
              </a:xfrm>
              <a:custGeom>
                <a:avLst/>
                <a:gdLst/>
                <a:ahLst/>
                <a:cxnLst/>
                <a:rect l="l" t="t" r="r" b="b"/>
                <a:pathLst>
                  <a:path w="30221" h="30289" extrusionOk="0">
                    <a:moveTo>
                      <a:pt x="0" y="17717"/>
                    </a:moveTo>
                    <a:lnTo>
                      <a:pt x="0" y="0"/>
                    </a:lnTo>
                    <a:lnTo>
                      <a:pt x="30222" y="0"/>
                    </a:lnTo>
                    <a:lnTo>
                      <a:pt x="22904"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3068;p37">
                <a:extLst>
                  <a:ext uri="{FF2B5EF4-FFF2-40B4-BE49-F238E27FC236}">
                    <a16:creationId xmlns:a16="http://schemas.microsoft.com/office/drawing/2014/main" id="{4D48669E-B5A2-4061-8FF0-ABF6265BBC8F}"/>
                  </a:ext>
                </a:extLst>
              </p:cNvPr>
              <p:cNvSpPr/>
              <p:nvPr/>
            </p:nvSpPr>
            <p:spPr>
              <a:xfrm>
                <a:off x="5927022" y="3277266"/>
                <a:ext cx="294877" cy="185546"/>
              </a:xfrm>
              <a:custGeom>
                <a:avLst/>
                <a:gdLst/>
                <a:ahLst/>
                <a:cxnLst/>
                <a:rect l="l" t="t" r="r" b="b"/>
                <a:pathLst>
                  <a:path w="294877" h="185546" extrusionOk="0">
                    <a:moveTo>
                      <a:pt x="149495" y="30194"/>
                    </a:moveTo>
                    <a:cubicBezTo>
                      <a:pt x="145608" y="30185"/>
                      <a:pt x="141730" y="30499"/>
                      <a:pt x="137900" y="31147"/>
                    </a:cubicBezTo>
                    <a:cubicBezTo>
                      <a:pt x="132673" y="31813"/>
                      <a:pt x="126876" y="32861"/>
                      <a:pt x="120413" y="34290"/>
                    </a:cubicBezTo>
                    <a:cubicBezTo>
                      <a:pt x="113950" y="35719"/>
                      <a:pt x="107298" y="37338"/>
                      <a:pt x="100265" y="39433"/>
                    </a:cubicBezTo>
                    <a:cubicBezTo>
                      <a:pt x="93517" y="41491"/>
                      <a:pt x="86912" y="44005"/>
                      <a:pt x="80497" y="46958"/>
                    </a:cubicBezTo>
                    <a:lnTo>
                      <a:pt x="131247" y="76390"/>
                    </a:lnTo>
                    <a:lnTo>
                      <a:pt x="140751" y="73152"/>
                    </a:lnTo>
                    <a:cubicBezTo>
                      <a:pt x="153676" y="68866"/>
                      <a:pt x="165841" y="65246"/>
                      <a:pt x="177341" y="62198"/>
                    </a:cubicBezTo>
                    <a:cubicBezTo>
                      <a:pt x="188108" y="59360"/>
                      <a:pt x="199114" y="57540"/>
                      <a:pt x="210224" y="56769"/>
                    </a:cubicBezTo>
                    <a:cubicBezTo>
                      <a:pt x="220374" y="56178"/>
                      <a:pt x="230552" y="56855"/>
                      <a:pt x="240541" y="58769"/>
                    </a:cubicBezTo>
                    <a:cubicBezTo>
                      <a:pt x="250577" y="61036"/>
                      <a:pt x="260195" y="64856"/>
                      <a:pt x="269052" y="70104"/>
                    </a:cubicBezTo>
                    <a:cubicBezTo>
                      <a:pt x="277824" y="74504"/>
                      <a:pt x="285351" y="81058"/>
                      <a:pt x="290911" y="89154"/>
                    </a:cubicBezTo>
                    <a:cubicBezTo>
                      <a:pt x="294636" y="95040"/>
                      <a:pt x="295796" y="102194"/>
                      <a:pt x="294142" y="108966"/>
                    </a:cubicBezTo>
                    <a:cubicBezTo>
                      <a:pt x="292013" y="116481"/>
                      <a:pt x="287908" y="123292"/>
                      <a:pt x="282262" y="128683"/>
                    </a:cubicBezTo>
                    <a:cubicBezTo>
                      <a:pt x="275287" y="135684"/>
                      <a:pt x="267503" y="141827"/>
                      <a:pt x="259073" y="146971"/>
                    </a:cubicBezTo>
                    <a:lnTo>
                      <a:pt x="291386" y="166021"/>
                    </a:lnTo>
                    <a:lnTo>
                      <a:pt x="273709" y="176308"/>
                    </a:lnTo>
                    <a:lnTo>
                      <a:pt x="241111" y="157258"/>
                    </a:lnTo>
                    <a:cubicBezTo>
                      <a:pt x="225591" y="164925"/>
                      <a:pt x="209359" y="171050"/>
                      <a:pt x="192642" y="175546"/>
                    </a:cubicBezTo>
                    <a:cubicBezTo>
                      <a:pt x="175164" y="180422"/>
                      <a:pt x="157288" y="183775"/>
                      <a:pt x="139230" y="185547"/>
                    </a:cubicBezTo>
                    <a:lnTo>
                      <a:pt x="122219" y="154972"/>
                    </a:lnTo>
                    <a:cubicBezTo>
                      <a:pt x="125355" y="154972"/>
                      <a:pt x="130107" y="154972"/>
                      <a:pt x="136379" y="153924"/>
                    </a:cubicBezTo>
                    <a:cubicBezTo>
                      <a:pt x="142652" y="152876"/>
                      <a:pt x="149875" y="151924"/>
                      <a:pt x="157763" y="150209"/>
                    </a:cubicBezTo>
                    <a:cubicBezTo>
                      <a:pt x="165651" y="148495"/>
                      <a:pt x="173824" y="146399"/>
                      <a:pt x="182568" y="143827"/>
                    </a:cubicBezTo>
                    <a:cubicBezTo>
                      <a:pt x="191074" y="141303"/>
                      <a:pt x="199361" y="138113"/>
                      <a:pt x="207373" y="134302"/>
                    </a:cubicBezTo>
                    <a:lnTo>
                      <a:pt x="156812" y="105061"/>
                    </a:lnTo>
                    <a:cubicBezTo>
                      <a:pt x="154722" y="105918"/>
                      <a:pt x="152441" y="106680"/>
                      <a:pt x="150255" y="107347"/>
                    </a:cubicBezTo>
                    <a:lnTo>
                      <a:pt x="143317" y="109538"/>
                    </a:lnTo>
                    <a:cubicBezTo>
                      <a:pt x="130582" y="113728"/>
                      <a:pt x="118987" y="116967"/>
                      <a:pt x="108343" y="119063"/>
                    </a:cubicBezTo>
                    <a:cubicBezTo>
                      <a:pt x="98573" y="121339"/>
                      <a:pt x="88613" y="122672"/>
                      <a:pt x="78596" y="123063"/>
                    </a:cubicBezTo>
                    <a:cubicBezTo>
                      <a:pt x="69748" y="123377"/>
                      <a:pt x="60900" y="122549"/>
                      <a:pt x="52271" y="120586"/>
                    </a:cubicBezTo>
                    <a:cubicBezTo>
                      <a:pt x="43727" y="118662"/>
                      <a:pt x="35525" y="115452"/>
                      <a:pt x="27941" y="111061"/>
                    </a:cubicBezTo>
                    <a:cubicBezTo>
                      <a:pt x="19597" y="106670"/>
                      <a:pt x="12355" y="100460"/>
                      <a:pt x="6748" y="92869"/>
                    </a:cubicBezTo>
                    <a:cubicBezTo>
                      <a:pt x="2690" y="87163"/>
                      <a:pt x="684" y="80248"/>
                      <a:pt x="1045" y="73247"/>
                    </a:cubicBezTo>
                    <a:cubicBezTo>
                      <a:pt x="1768" y="65951"/>
                      <a:pt x="4685" y="59036"/>
                      <a:pt x="9409" y="53435"/>
                    </a:cubicBezTo>
                    <a:cubicBezTo>
                      <a:pt x="15187" y="46025"/>
                      <a:pt x="22125" y="39595"/>
                      <a:pt x="29937" y="34385"/>
                    </a:cubicBezTo>
                    <a:lnTo>
                      <a:pt x="0" y="17050"/>
                    </a:lnTo>
                    <a:lnTo>
                      <a:pt x="17582" y="6763"/>
                    </a:lnTo>
                    <a:lnTo>
                      <a:pt x="47329" y="24003"/>
                    </a:lnTo>
                    <a:cubicBezTo>
                      <a:pt x="61214" y="17069"/>
                      <a:pt x="75802" y="11668"/>
                      <a:pt x="90856" y="7906"/>
                    </a:cubicBezTo>
                    <a:cubicBezTo>
                      <a:pt x="105197" y="4286"/>
                      <a:pt x="119776" y="1638"/>
                      <a:pt x="134479" y="0"/>
                    </a:cubicBezTo>
                    <a:close/>
                    <a:moveTo>
                      <a:pt x="63105" y="83534"/>
                    </a:moveTo>
                    <a:cubicBezTo>
                      <a:pt x="69777" y="87401"/>
                      <a:pt x="77484" y="89068"/>
                      <a:pt x="85154" y="88297"/>
                    </a:cubicBezTo>
                    <a:cubicBezTo>
                      <a:pt x="95475" y="87125"/>
                      <a:pt x="105635" y="84858"/>
                      <a:pt x="115471" y="81534"/>
                    </a:cubicBezTo>
                    <a:lnTo>
                      <a:pt x="67952" y="54007"/>
                    </a:lnTo>
                    <a:cubicBezTo>
                      <a:pt x="50180" y="65437"/>
                      <a:pt x="48849" y="75533"/>
                      <a:pt x="63105" y="83534"/>
                    </a:cubicBezTo>
                    <a:close/>
                    <a:moveTo>
                      <a:pt x="229992" y="97441"/>
                    </a:moveTo>
                    <a:cubicBezTo>
                      <a:pt x="222740" y="93497"/>
                      <a:pt x="214396" y="92021"/>
                      <a:pt x="206232" y="93250"/>
                    </a:cubicBezTo>
                    <a:cubicBezTo>
                      <a:pt x="194951" y="94707"/>
                      <a:pt x="183822" y="97164"/>
                      <a:pt x="172969" y="100584"/>
                    </a:cubicBezTo>
                    <a:lnTo>
                      <a:pt x="220488" y="127921"/>
                    </a:lnTo>
                    <a:cubicBezTo>
                      <a:pt x="240256" y="115538"/>
                      <a:pt x="243677" y="105442"/>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9" name="Google Shape;3069;p37">
              <a:extLst>
                <a:ext uri="{FF2B5EF4-FFF2-40B4-BE49-F238E27FC236}">
                  <a16:creationId xmlns:a16="http://schemas.microsoft.com/office/drawing/2014/main" id="{F93A38FC-2546-4D1F-8CE3-93AFEDCFE121}"/>
                </a:ext>
              </a:extLst>
            </p:cNvPr>
            <p:cNvGrpSpPr/>
            <p:nvPr/>
          </p:nvGrpSpPr>
          <p:grpSpPr>
            <a:xfrm>
              <a:off x="3810520" y="2225674"/>
              <a:ext cx="883852" cy="621125"/>
              <a:chOff x="5620145" y="2967799"/>
              <a:chExt cx="883852" cy="621125"/>
            </a:xfrm>
          </p:grpSpPr>
          <p:sp>
            <p:nvSpPr>
              <p:cNvPr id="532" name="Google Shape;3070;p37">
                <a:extLst>
                  <a:ext uri="{FF2B5EF4-FFF2-40B4-BE49-F238E27FC236}">
                    <a16:creationId xmlns:a16="http://schemas.microsoft.com/office/drawing/2014/main" id="{35EE8083-8EC1-4FDC-98BD-610B6469ABFE}"/>
                  </a:ext>
                </a:extLst>
              </p:cNvPr>
              <p:cNvSpPr/>
              <p:nvPr/>
            </p:nvSpPr>
            <p:spPr>
              <a:xfrm>
                <a:off x="5620145" y="30774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3071;p37">
                <a:extLst>
                  <a:ext uri="{FF2B5EF4-FFF2-40B4-BE49-F238E27FC236}">
                    <a16:creationId xmlns:a16="http://schemas.microsoft.com/office/drawing/2014/main" id="{CD583D9E-7EB4-4B70-92E4-1AE7BD46BA37}"/>
                  </a:ext>
                </a:extLst>
              </p:cNvPr>
              <p:cNvSpPr/>
              <p:nvPr/>
            </p:nvSpPr>
            <p:spPr>
              <a:xfrm>
                <a:off x="5620240" y="3220497"/>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3072;p37">
                <a:extLst>
                  <a:ext uri="{FF2B5EF4-FFF2-40B4-BE49-F238E27FC236}">
                    <a16:creationId xmlns:a16="http://schemas.microsoft.com/office/drawing/2014/main" id="{CCC532B1-1ECA-4E99-A595-52444DD44FCB}"/>
                  </a:ext>
                </a:extLst>
              </p:cNvPr>
              <p:cNvSpPr/>
              <p:nvPr/>
            </p:nvSpPr>
            <p:spPr>
              <a:xfrm>
                <a:off x="6437470" y="3223545"/>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3073;p37">
                <a:extLst>
                  <a:ext uri="{FF2B5EF4-FFF2-40B4-BE49-F238E27FC236}">
                    <a16:creationId xmlns:a16="http://schemas.microsoft.com/office/drawing/2014/main" id="{2D209AD5-B266-4B4D-B8F3-71BE76C753BD}"/>
                  </a:ext>
                </a:extLst>
              </p:cNvPr>
              <p:cNvSpPr/>
              <p:nvPr/>
            </p:nvSpPr>
            <p:spPr>
              <a:xfrm>
                <a:off x="5620145" y="296779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3074;p37">
                <a:extLst>
                  <a:ext uri="{FF2B5EF4-FFF2-40B4-BE49-F238E27FC236}">
                    <a16:creationId xmlns:a16="http://schemas.microsoft.com/office/drawing/2014/main" id="{1CBD396F-7FAB-452D-8958-4B9DCDD326AB}"/>
                  </a:ext>
                </a:extLst>
              </p:cNvPr>
              <p:cNvSpPr/>
              <p:nvPr/>
            </p:nvSpPr>
            <p:spPr>
              <a:xfrm>
                <a:off x="5745842" y="3037498"/>
                <a:ext cx="632610" cy="366021"/>
              </a:xfrm>
              <a:custGeom>
                <a:avLst/>
                <a:gdLst/>
                <a:ahLst/>
                <a:cxnLst/>
                <a:rect l="l" t="t" r="r" b="b"/>
                <a:pathLst>
                  <a:path w="632610" h="366021" extrusionOk="0">
                    <a:moveTo>
                      <a:pt x="632040" y="194048"/>
                    </a:moveTo>
                    <a:cubicBezTo>
                      <a:pt x="627573" y="237101"/>
                      <a:pt x="596971" y="279773"/>
                      <a:pt x="539948" y="312444"/>
                    </a:cubicBezTo>
                    <a:cubicBezTo>
                      <a:pt x="416399" y="383881"/>
                      <a:pt x="216059" y="383881"/>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569" y="92131"/>
                      <a:pt x="637267" y="14385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3075;p37">
                <a:extLst>
                  <a:ext uri="{FF2B5EF4-FFF2-40B4-BE49-F238E27FC236}">
                    <a16:creationId xmlns:a16="http://schemas.microsoft.com/office/drawing/2014/main" id="{C3CD2B5B-D317-4EA2-99B3-D3DD03F72E68}"/>
                  </a:ext>
                </a:extLst>
              </p:cNvPr>
              <p:cNvSpPr/>
              <p:nvPr/>
            </p:nvSpPr>
            <p:spPr>
              <a:xfrm>
                <a:off x="5746450" y="3059406"/>
                <a:ext cx="631431" cy="344114"/>
              </a:xfrm>
              <a:custGeom>
                <a:avLst/>
                <a:gdLst/>
                <a:ahLst/>
                <a:cxnLst/>
                <a:rect l="l" t="t" r="r" b="b"/>
                <a:pathLst>
                  <a:path w="631431" h="344114" extrusionOk="0">
                    <a:moveTo>
                      <a:pt x="631432" y="172141"/>
                    </a:moveTo>
                    <a:cubicBezTo>
                      <a:pt x="626965" y="215193"/>
                      <a:pt x="596363" y="257866"/>
                      <a:pt x="539340" y="290536"/>
                    </a:cubicBezTo>
                    <a:cubicBezTo>
                      <a:pt x="415791" y="361974"/>
                      <a:pt x="215451" y="361974"/>
                      <a:pt x="91902" y="290536"/>
                    </a:cubicBezTo>
                    <a:cubicBezTo>
                      <a:pt x="34879" y="257580"/>
                      <a:pt x="4372" y="215193"/>
                      <a:pt x="0" y="172141"/>
                    </a:cubicBezTo>
                    <a:cubicBezTo>
                      <a:pt x="4372" y="128992"/>
                      <a:pt x="34974" y="86416"/>
                      <a:pt x="91902" y="53650"/>
                    </a:cubicBezTo>
                    <a:cubicBezTo>
                      <a:pt x="215451" y="-17883"/>
                      <a:pt x="415791" y="-17883"/>
                      <a:pt x="539340" y="53650"/>
                    </a:cubicBezTo>
                    <a:cubicBezTo>
                      <a:pt x="59636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3076;p37">
                <a:extLst>
                  <a:ext uri="{FF2B5EF4-FFF2-40B4-BE49-F238E27FC236}">
                    <a16:creationId xmlns:a16="http://schemas.microsoft.com/office/drawing/2014/main" id="{1DE07BEE-4264-4D83-A1AD-8A8DC8258D95}"/>
                  </a:ext>
                </a:extLst>
              </p:cNvPr>
              <p:cNvSpPr/>
              <p:nvPr/>
            </p:nvSpPr>
            <p:spPr>
              <a:xfrm>
                <a:off x="5907730" y="3141821"/>
                <a:ext cx="294899" cy="185451"/>
              </a:xfrm>
              <a:custGeom>
                <a:avLst/>
                <a:gdLst/>
                <a:ahLst/>
                <a:cxnLst/>
                <a:rect l="l" t="t" r="r" b="b"/>
                <a:pathLst>
                  <a:path w="294899" h="185451" extrusionOk="0">
                    <a:moveTo>
                      <a:pt x="149685" y="30004"/>
                    </a:moveTo>
                    <a:cubicBezTo>
                      <a:pt x="145807" y="30004"/>
                      <a:pt x="141929" y="30289"/>
                      <a:pt x="138090" y="30861"/>
                    </a:cubicBezTo>
                    <a:cubicBezTo>
                      <a:pt x="132958" y="31623"/>
                      <a:pt x="127066" y="32671"/>
                      <a:pt x="120603" y="34004"/>
                    </a:cubicBezTo>
                    <a:cubicBezTo>
                      <a:pt x="114140" y="35338"/>
                      <a:pt x="107488" y="37147"/>
                      <a:pt x="100550" y="39243"/>
                    </a:cubicBezTo>
                    <a:cubicBezTo>
                      <a:pt x="93745" y="41243"/>
                      <a:pt x="87112" y="43758"/>
                      <a:pt x="80687" y="46768"/>
                    </a:cubicBezTo>
                    <a:lnTo>
                      <a:pt x="131532" y="76200"/>
                    </a:lnTo>
                    <a:lnTo>
                      <a:pt x="140561" y="72961"/>
                    </a:lnTo>
                    <a:cubicBezTo>
                      <a:pt x="153486" y="68675"/>
                      <a:pt x="165746" y="65056"/>
                      <a:pt x="177151" y="62008"/>
                    </a:cubicBezTo>
                    <a:cubicBezTo>
                      <a:pt x="187909" y="59122"/>
                      <a:pt x="198924" y="57312"/>
                      <a:pt x="210034" y="56578"/>
                    </a:cubicBezTo>
                    <a:cubicBezTo>
                      <a:pt x="220250" y="55874"/>
                      <a:pt x="230505" y="56540"/>
                      <a:pt x="240541" y="58579"/>
                    </a:cubicBezTo>
                    <a:cubicBezTo>
                      <a:pt x="250586" y="60827"/>
                      <a:pt x="260204" y="64656"/>
                      <a:pt x="269052" y="69913"/>
                    </a:cubicBezTo>
                    <a:cubicBezTo>
                      <a:pt x="277834" y="74304"/>
                      <a:pt x="285351" y="80858"/>
                      <a:pt x="290911" y="88963"/>
                    </a:cubicBezTo>
                    <a:cubicBezTo>
                      <a:pt x="294665" y="94869"/>
                      <a:pt x="295834" y="102070"/>
                      <a:pt x="294142" y="108871"/>
                    </a:cubicBezTo>
                    <a:cubicBezTo>
                      <a:pt x="292032" y="116367"/>
                      <a:pt x="287927" y="123149"/>
                      <a:pt x="282262" y="128492"/>
                    </a:cubicBezTo>
                    <a:cubicBezTo>
                      <a:pt x="275287" y="135522"/>
                      <a:pt x="267503" y="141694"/>
                      <a:pt x="259073" y="146875"/>
                    </a:cubicBezTo>
                    <a:lnTo>
                      <a:pt x="291386" y="165925"/>
                    </a:lnTo>
                    <a:lnTo>
                      <a:pt x="273709" y="176117"/>
                    </a:lnTo>
                    <a:lnTo>
                      <a:pt x="241111" y="157067"/>
                    </a:lnTo>
                    <a:cubicBezTo>
                      <a:pt x="225610" y="164811"/>
                      <a:pt x="209368" y="170974"/>
                      <a:pt x="192642" y="175450"/>
                    </a:cubicBezTo>
                    <a:cubicBezTo>
                      <a:pt x="175155" y="180289"/>
                      <a:pt x="157288" y="183642"/>
                      <a:pt x="139230" y="185452"/>
                    </a:cubicBezTo>
                    <a:lnTo>
                      <a:pt x="122219" y="154876"/>
                    </a:lnTo>
                    <a:cubicBezTo>
                      <a:pt x="125355" y="154876"/>
                      <a:pt x="130107" y="154876"/>
                      <a:pt x="136474" y="153829"/>
                    </a:cubicBezTo>
                    <a:cubicBezTo>
                      <a:pt x="142842" y="152781"/>
                      <a:pt x="149875" y="151828"/>
                      <a:pt x="157763" y="150114"/>
                    </a:cubicBezTo>
                    <a:cubicBezTo>
                      <a:pt x="165651" y="148399"/>
                      <a:pt x="173824" y="146304"/>
                      <a:pt x="182568" y="143732"/>
                    </a:cubicBezTo>
                    <a:cubicBezTo>
                      <a:pt x="191074" y="141227"/>
                      <a:pt x="199370" y="138036"/>
                      <a:pt x="207373" y="134207"/>
                    </a:cubicBezTo>
                    <a:lnTo>
                      <a:pt x="156907" y="104965"/>
                    </a:lnTo>
                    <a:lnTo>
                      <a:pt x="150255" y="107251"/>
                    </a:lnTo>
                    <a:lnTo>
                      <a:pt x="143317" y="109442"/>
                    </a:lnTo>
                    <a:cubicBezTo>
                      <a:pt x="130582" y="113633"/>
                      <a:pt x="118987" y="116872"/>
                      <a:pt x="108343" y="118967"/>
                    </a:cubicBezTo>
                    <a:cubicBezTo>
                      <a:pt x="98573" y="121244"/>
                      <a:pt x="88613" y="122587"/>
                      <a:pt x="78596" y="122968"/>
                    </a:cubicBezTo>
                    <a:cubicBezTo>
                      <a:pt x="69748" y="123282"/>
                      <a:pt x="60900" y="122453"/>
                      <a:pt x="52271" y="120491"/>
                    </a:cubicBezTo>
                    <a:cubicBezTo>
                      <a:pt x="43746" y="118510"/>
                      <a:pt x="35554" y="115300"/>
                      <a:pt x="27941" y="110966"/>
                    </a:cubicBezTo>
                    <a:cubicBezTo>
                      <a:pt x="19616" y="106547"/>
                      <a:pt x="12383" y="100336"/>
                      <a:pt x="6748" y="92773"/>
                    </a:cubicBezTo>
                    <a:cubicBezTo>
                      <a:pt x="2690" y="87068"/>
                      <a:pt x="684" y="80153"/>
                      <a:pt x="1045" y="73152"/>
                    </a:cubicBezTo>
                    <a:cubicBezTo>
                      <a:pt x="1768" y="65856"/>
                      <a:pt x="4685" y="58941"/>
                      <a:pt x="9409" y="53340"/>
                    </a:cubicBezTo>
                    <a:cubicBezTo>
                      <a:pt x="15244" y="45977"/>
                      <a:pt x="22163" y="39557"/>
                      <a:pt x="29937" y="34290"/>
                    </a:cubicBezTo>
                    <a:lnTo>
                      <a:pt x="0" y="16954"/>
                    </a:lnTo>
                    <a:lnTo>
                      <a:pt x="17677" y="6763"/>
                    </a:lnTo>
                    <a:lnTo>
                      <a:pt x="47329" y="24003"/>
                    </a:lnTo>
                    <a:cubicBezTo>
                      <a:pt x="61242" y="17050"/>
                      <a:pt x="75869" y="11659"/>
                      <a:pt x="90951" y="7906"/>
                    </a:cubicBezTo>
                    <a:cubicBezTo>
                      <a:pt x="105283" y="4220"/>
                      <a:pt x="119862" y="1581"/>
                      <a:pt x="134574" y="0"/>
                    </a:cubicBezTo>
                    <a:close/>
                    <a:moveTo>
                      <a:pt x="63390" y="83344"/>
                    </a:moveTo>
                    <a:cubicBezTo>
                      <a:pt x="70043" y="87173"/>
                      <a:pt x="77712" y="88830"/>
                      <a:pt x="85344" y="88106"/>
                    </a:cubicBezTo>
                    <a:cubicBezTo>
                      <a:pt x="95656" y="86935"/>
                      <a:pt x="105825" y="84668"/>
                      <a:pt x="115661" y="81343"/>
                    </a:cubicBezTo>
                    <a:lnTo>
                      <a:pt x="68142" y="53721"/>
                    </a:lnTo>
                    <a:cubicBezTo>
                      <a:pt x="50465" y="65056"/>
                      <a:pt x="49040" y="74867"/>
                      <a:pt x="63390" y="83153"/>
                    </a:cubicBezTo>
                    <a:close/>
                    <a:moveTo>
                      <a:pt x="230182" y="96679"/>
                    </a:moveTo>
                    <a:cubicBezTo>
                      <a:pt x="222930" y="92735"/>
                      <a:pt x="214586" y="91259"/>
                      <a:pt x="206422" y="92488"/>
                    </a:cubicBezTo>
                    <a:cubicBezTo>
                      <a:pt x="195170" y="93907"/>
                      <a:pt x="184069" y="96336"/>
                      <a:pt x="173254" y="99727"/>
                    </a:cubicBezTo>
                    <a:lnTo>
                      <a:pt x="220773" y="127159"/>
                    </a:lnTo>
                    <a:cubicBezTo>
                      <a:pt x="240541" y="115157"/>
                      <a:pt x="243867" y="105061"/>
                      <a:pt x="23018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3077;p37">
                <a:extLst>
                  <a:ext uri="{FF2B5EF4-FFF2-40B4-BE49-F238E27FC236}">
                    <a16:creationId xmlns:a16="http://schemas.microsoft.com/office/drawing/2014/main" id="{11D362CD-22D5-41F6-80D4-8490F6B2BC50}"/>
                  </a:ext>
                </a:extLst>
              </p:cNvPr>
              <p:cNvSpPr/>
              <p:nvPr/>
            </p:nvSpPr>
            <p:spPr>
              <a:xfrm>
                <a:off x="6030138" y="3279362"/>
                <a:ext cx="19007" cy="25527"/>
              </a:xfrm>
              <a:custGeom>
                <a:avLst/>
                <a:gdLst/>
                <a:ahLst/>
                <a:cxnLst/>
                <a:rect l="l" t="t" r="r" b="b"/>
                <a:pathLst>
                  <a:path w="19007" h="25527"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3078;p37">
                <a:extLst>
                  <a:ext uri="{FF2B5EF4-FFF2-40B4-BE49-F238E27FC236}">
                    <a16:creationId xmlns:a16="http://schemas.microsoft.com/office/drawing/2014/main" id="{FE59EB5C-2C8E-4F7A-B07A-EFE3AECA3671}"/>
                  </a:ext>
                </a:extLst>
              </p:cNvPr>
              <p:cNvSpPr/>
              <p:nvPr/>
            </p:nvSpPr>
            <p:spPr>
              <a:xfrm>
                <a:off x="6157299" y="329022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3079;p37">
                <a:extLst>
                  <a:ext uri="{FF2B5EF4-FFF2-40B4-BE49-F238E27FC236}">
                    <a16:creationId xmlns:a16="http://schemas.microsoft.com/office/drawing/2014/main" id="{1452E303-2E74-47F8-A40B-5FFBA4257830}"/>
                  </a:ext>
                </a:extLst>
              </p:cNvPr>
              <p:cNvSpPr/>
              <p:nvPr/>
            </p:nvSpPr>
            <p:spPr>
              <a:xfrm>
                <a:off x="6171364" y="3226974"/>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3080;p37">
                <a:extLst>
                  <a:ext uri="{FF2B5EF4-FFF2-40B4-BE49-F238E27FC236}">
                    <a16:creationId xmlns:a16="http://schemas.microsoft.com/office/drawing/2014/main" id="{FA962677-9E19-4C4B-B8AA-77EA94D7F44F}"/>
                  </a:ext>
                </a:extLst>
              </p:cNvPr>
              <p:cNvSpPr/>
              <p:nvPr/>
            </p:nvSpPr>
            <p:spPr>
              <a:xfrm>
                <a:off x="6072240" y="3233356"/>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3081;p37">
                <a:extLst>
                  <a:ext uri="{FF2B5EF4-FFF2-40B4-BE49-F238E27FC236}">
                    <a16:creationId xmlns:a16="http://schemas.microsoft.com/office/drawing/2014/main" id="{D9871DAF-D9AF-4B91-9CCF-93FCA082F054}"/>
                  </a:ext>
                </a:extLst>
              </p:cNvPr>
              <p:cNvSpPr/>
              <p:nvPr/>
            </p:nvSpPr>
            <p:spPr>
              <a:xfrm>
                <a:off x="5975967" y="3178206"/>
                <a:ext cx="59018" cy="38957"/>
              </a:xfrm>
              <a:custGeom>
                <a:avLst/>
                <a:gdLst/>
                <a:ahLst/>
                <a:cxnLst/>
                <a:rect l="l" t="t" r="r" b="b"/>
                <a:pathLst>
                  <a:path w="59018" h="38957" extrusionOk="0">
                    <a:moveTo>
                      <a:pt x="0" y="11144"/>
                    </a:moveTo>
                    <a:lnTo>
                      <a:pt x="48945" y="38957"/>
                    </a:lnTo>
                    <a:lnTo>
                      <a:pt x="59019" y="31718"/>
                    </a:lnTo>
                    <a:cubicBezTo>
                      <a:pt x="59019" y="31718"/>
                      <a:pt x="52841" y="24575"/>
                      <a:pt x="52366" y="23908"/>
                    </a:cubicBezTo>
                    <a:cubicBezTo>
                      <a:pt x="47966" y="18878"/>
                      <a:pt x="42805" y="14573"/>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3082;p37">
                <a:extLst>
                  <a:ext uri="{FF2B5EF4-FFF2-40B4-BE49-F238E27FC236}">
                    <a16:creationId xmlns:a16="http://schemas.microsoft.com/office/drawing/2014/main" id="{243DC382-68EC-4EDF-A447-8912D9C185B1}"/>
                  </a:ext>
                </a:extLst>
              </p:cNvPr>
              <p:cNvSpPr/>
              <p:nvPr/>
            </p:nvSpPr>
            <p:spPr>
              <a:xfrm>
                <a:off x="6030138" y="3147155"/>
                <a:ext cx="27275" cy="24479"/>
              </a:xfrm>
              <a:custGeom>
                <a:avLst/>
                <a:gdLst/>
                <a:ahLst/>
                <a:cxnLst/>
                <a:rect l="l" t="t" r="r" b="b"/>
                <a:pathLst>
                  <a:path w="27275" h="24479" extrusionOk="0">
                    <a:moveTo>
                      <a:pt x="27276" y="24479"/>
                    </a:moveTo>
                    <a:lnTo>
                      <a:pt x="27276" y="7239"/>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3083;p37">
                <a:extLst>
                  <a:ext uri="{FF2B5EF4-FFF2-40B4-BE49-F238E27FC236}">
                    <a16:creationId xmlns:a16="http://schemas.microsoft.com/office/drawing/2014/main" id="{E10CF9CD-C479-4C2F-B881-78A4A976789D}"/>
                  </a:ext>
                </a:extLst>
              </p:cNvPr>
              <p:cNvSpPr/>
              <p:nvPr/>
            </p:nvSpPr>
            <p:spPr>
              <a:xfrm>
                <a:off x="5907920" y="3142011"/>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3084;p37">
                <a:extLst>
                  <a:ext uri="{FF2B5EF4-FFF2-40B4-BE49-F238E27FC236}">
                    <a16:creationId xmlns:a16="http://schemas.microsoft.com/office/drawing/2014/main" id="{C007EDCE-BE9C-4A55-BFD5-0004132A8EAA}"/>
                  </a:ext>
                </a:extLst>
              </p:cNvPr>
              <p:cNvSpPr/>
              <p:nvPr/>
            </p:nvSpPr>
            <p:spPr>
              <a:xfrm>
                <a:off x="5908870" y="3199637"/>
                <a:ext cx="30317" cy="30289"/>
              </a:xfrm>
              <a:custGeom>
                <a:avLst/>
                <a:gdLst/>
                <a:ahLst/>
                <a:cxnLst/>
                <a:rect l="l" t="t" r="r" b="b"/>
                <a:pathLst>
                  <a:path w="30317" h="30289" extrusionOk="0">
                    <a:moveTo>
                      <a:pt x="0" y="17812"/>
                    </a:moveTo>
                    <a:lnTo>
                      <a:pt x="0" y="0"/>
                    </a:lnTo>
                    <a:lnTo>
                      <a:pt x="30317" y="0"/>
                    </a:lnTo>
                    <a:lnTo>
                      <a:pt x="22999"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3085;p37">
                <a:extLst>
                  <a:ext uri="{FF2B5EF4-FFF2-40B4-BE49-F238E27FC236}">
                    <a16:creationId xmlns:a16="http://schemas.microsoft.com/office/drawing/2014/main" id="{EB45250A-EC47-4B61-8108-2429C839A542}"/>
                  </a:ext>
                </a:extLst>
              </p:cNvPr>
              <p:cNvSpPr/>
              <p:nvPr/>
            </p:nvSpPr>
            <p:spPr>
              <a:xfrm>
                <a:off x="5908110" y="3125057"/>
                <a:ext cx="294341" cy="184880"/>
              </a:xfrm>
              <a:custGeom>
                <a:avLst/>
                <a:gdLst/>
                <a:ahLst/>
                <a:cxnLst/>
                <a:rect l="l" t="t" r="r" b="b"/>
                <a:pathLst>
                  <a:path w="294341" h="184880" extrusionOk="0">
                    <a:moveTo>
                      <a:pt x="149305" y="29337"/>
                    </a:moveTo>
                    <a:cubicBezTo>
                      <a:pt x="145418" y="29328"/>
                      <a:pt x="141540" y="29642"/>
                      <a:pt x="137710" y="30290"/>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8"/>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1"/>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2"/>
                    </a:cubicBezTo>
                    <a:cubicBezTo>
                      <a:pt x="164986" y="147828"/>
                      <a:pt x="173254" y="145733"/>
                      <a:pt x="181998" y="143161"/>
                    </a:cubicBezTo>
                    <a:cubicBezTo>
                      <a:pt x="190494" y="140608"/>
                      <a:pt x="198781" y="137427"/>
                      <a:pt x="206802" y="133636"/>
                    </a:cubicBezTo>
                    <a:lnTo>
                      <a:pt x="156337" y="104394"/>
                    </a:lnTo>
                    <a:lnTo>
                      <a:pt x="149685" y="106680"/>
                    </a:lnTo>
                    <a:lnTo>
                      <a:pt x="142747" y="108775"/>
                    </a:lnTo>
                    <a:cubicBezTo>
                      <a:pt x="130012" y="112967"/>
                      <a:pt x="118417" y="116300"/>
                      <a:pt x="107773" y="118300"/>
                    </a:cubicBezTo>
                    <a:cubicBezTo>
                      <a:pt x="98212" y="120767"/>
                      <a:pt x="88442" y="122330"/>
                      <a:pt x="78596" y="122968"/>
                    </a:cubicBezTo>
                    <a:cubicBezTo>
                      <a:pt x="69748" y="123282"/>
                      <a:pt x="60900" y="122453"/>
                      <a:pt x="52271" y="120491"/>
                    </a:cubicBezTo>
                    <a:cubicBezTo>
                      <a:pt x="43736" y="118548"/>
                      <a:pt x="35535" y="115338"/>
                      <a:pt x="27941" y="110966"/>
                    </a:cubicBezTo>
                    <a:cubicBezTo>
                      <a:pt x="19578" y="106613"/>
                      <a:pt x="12326" y="100384"/>
                      <a:pt x="6748" y="92774"/>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2"/>
                    </a:cubicBezTo>
                    <a:cubicBezTo>
                      <a:pt x="194799" y="93897"/>
                      <a:pt x="183708" y="96355"/>
                      <a:pt x="172874" y="99727"/>
                    </a:cubicBezTo>
                    <a:lnTo>
                      <a:pt x="220393" y="127063"/>
                    </a:lnTo>
                    <a:cubicBezTo>
                      <a:pt x="240161" y="114776"/>
                      <a:pt x="243487" y="104585"/>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0" name="Google Shape;3086;p37">
              <a:extLst>
                <a:ext uri="{FF2B5EF4-FFF2-40B4-BE49-F238E27FC236}">
                  <a16:creationId xmlns:a16="http://schemas.microsoft.com/office/drawing/2014/main" id="{90EF000A-1EE2-45AA-B929-E60D8F202D50}"/>
                </a:ext>
              </a:extLst>
            </p:cNvPr>
            <p:cNvGrpSpPr/>
            <p:nvPr/>
          </p:nvGrpSpPr>
          <p:grpSpPr>
            <a:xfrm>
              <a:off x="3839126" y="2072703"/>
              <a:ext cx="883852" cy="621124"/>
              <a:chOff x="5648751" y="2814828"/>
              <a:chExt cx="883852" cy="621124"/>
            </a:xfrm>
          </p:grpSpPr>
          <p:sp>
            <p:nvSpPr>
              <p:cNvPr id="516" name="Google Shape;3087;p37">
                <a:extLst>
                  <a:ext uri="{FF2B5EF4-FFF2-40B4-BE49-F238E27FC236}">
                    <a16:creationId xmlns:a16="http://schemas.microsoft.com/office/drawing/2014/main" id="{43DDC846-E00B-4206-B11B-D314D3E70475}"/>
                  </a:ext>
                </a:extLst>
              </p:cNvPr>
              <p:cNvSpPr/>
              <p:nvPr/>
            </p:nvSpPr>
            <p:spPr>
              <a:xfrm>
                <a:off x="5648751" y="292446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3088;p37">
                <a:extLst>
                  <a:ext uri="{FF2B5EF4-FFF2-40B4-BE49-F238E27FC236}">
                    <a16:creationId xmlns:a16="http://schemas.microsoft.com/office/drawing/2014/main" id="{C83A5DA7-D513-455C-BA6E-D81214EFE3B5}"/>
                  </a:ext>
                </a:extLst>
              </p:cNvPr>
              <p:cNvSpPr/>
              <p:nvPr/>
            </p:nvSpPr>
            <p:spPr>
              <a:xfrm>
                <a:off x="5648941" y="306752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3089;p37">
                <a:extLst>
                  <a:ext uri="{FF2B5EF4-FFF2-40B4-BE49-F238E27FC236}">
                    <a16:creationId xmlns:a16="http://schemas.microsoft.com/office/drawing/2014/main" id="{690D7C25-1174-4800-A072-ED3E5BCC697D}"/>
                  </a:ext>
                </a:extLst>
              </p:cNvPr>
              <p:cNvSpPr/>
              <p:nvPr/>
            </p:nvSpPr>
            <p:spPr>
              <a:xfrm>
                <a:off x="6466077" y="307057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3090;p37">
                <a:extLst>
                  <a:ext uri="{FF2B5EF4-FFF2-40B4-BE49-F238E27FC236}">
                    <a16:creationId xmlns:a16="http://schemas.microsoft.com/office/drawing/2014/main" id="{2F62D664-8778-408C-840A-F4D6749CC20A}"/>
                  </a:ext>
                </a:extLst>
              </p:cNvPr>
              <p:cNvSpPr/>
              <p:nvPr/>
            </p:nvSpPr>
            <p:spPr>
              <a:xfrm>
                <a:off x="5648751" y="281482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3091;p37">
                <a:extLst>
                  <a:ext uri="{FF2B5EF4-FFF2-40B4-BE49-F238E27FC236}">
                    <a16:creationId xmlns:a16="http://schemas.microsoft.com/office/drawing/2014/main" id="{BAD08FA5-7FFE-45A2-BC9E-264CA115F0E1}"/>
                  </a:ext>
                </a:extLst>
              </p:cNvPr>
              <p:cNvSpPr/>
              <p:nvPr/>
            </p:nvSpPr>
            <p:spPr>
              <a:xfrm>
                <a:off x="5774449" y="2884431"/>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3092;p37">
                <a:extLst>
                  <a:ext uri="{FF2B5EF4-FFF2-40B4-BE49-F238E27FC236}">
                    <a16:creationId xmlns:a16="http://schemas.microsoft.com/office/drawing/2014/main" id="{8E6F489C-405A-463D-8531-AA2288F89442}"/>
                  </a:ext>
                </a:extLst>
              </p:cNvPr>
              <p:cNvSpPr/>
              <p:nvPr/>
            </p:nvSpPr>
            <p:spPr>
              <a:xfrm>
                <a:off x="5775057" y="2906363"/>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3093;p37">
                <a:extLst>
                  <a:ext uri="{FF2B5EF4-FFF2-40B4-BE49-F238E27FC236}">
                    <a16:creationId xmlns:a16="http://schemas.microsoft.com/office/drawing/2014/main" id="{00445382-3B96-4954-97D0-E577C12E499D}"/>
                  </a:ext>
                </a:extLst>
              </p:cNvPr>
              <p:cNvSpPr/>
              <p:nvPr/>
            </p:nvSpPr>
            <p:spPr>
              <a:xfrm>
                <a:off x="5936526" y="2988278"/>
                <a:ext cx="294942" cy="185832"/>
              </a:xfrm>
              <a:custGeom>
                <a:avLst/>
                <a:gdLst/>
                <a:ahLst/>
                <a:cxnLst/>
                <a:rect l="l" t="t" r="r" b="b"/>
                <a:pathLst>
                  <a:path w="294942" h="185832" extrusionOk="0">
                    <a:moveTo>
                      <a:pt x="149495" y="30290"/>
                    </a:moveTo>
                    <a:cubicBezTo>
                      <a:pt x="145608" y="30280"/>
                      <a:pt x="141730" y="30604"/>
                      <a:pt x="137900" y="31242"/>
                    </a:cubicBezTo>
                    <a:cubicBezTo>
                      <a:pt x="132768" y="32004"/>
                      <a:pt x="126876" y="33052"/>
                      <a:pt x="120413" y="34385"/>
                    </a:cubicBezTo>
                    <a:cubicBezTo>
                      <a:pt x="113950" y="35719"/>
                      <a:pt x="107298" y="37529"/>
                      <a:pt x="100360" y="39529"/>
                    </a:cubicBezTo>
                    <a:cubicBezTo>
                      <a:pt x="93574" y="41624"/>
                      <a:pt x="86941" y="44168"/>
                      <a:pt x="80497" y="47149"/>
                    </a:cubicBezTo>
                    <a:lnTo>
                      <a:pt x="131342" y="76581"/>
                    </a:lnTo>
                    <a:lnTo>
                      <a:pt x="140846" y="73342"/>
                    </a:lnTo>
                    <a:cubicBezTo>
                      <a:pt x="153771" y="69056"/>
                      <a:pt x="165936" y="65342"/>
                      <a:pt x="177341" y="62389"/>
                    </a:cubicBezTo>
                    <a:cubicBezTo>
                      <a:pt x="188127" y="59474"/>
                      <a:pt x="199171" y="57626"/>
                      <a:pt x="210319" y="56864"/>
                    </a:cubicBezTo>
                    <a:cubicBezTo>
                      <a:pt x="220440" y="56255"/>
                      <a:pt x="230600" y="56960"/>
                      <a:pt x="240541" y="58960"/>
                    </a:cubicBezTo>
                    <a:cubicBezTo>
                      <a:pt x="250596" y="61170"/>
                      <a:pt x="260223" y="64999"/>
                      <a:pt x="269052" y="70295"/>
                    </a:cubicBezTo>
                    <a:cubicBezTo>
                      <a:pt x="277872" y="74657"/>
                      <a:pt x="285427" y="81220"/>
                      <a:pt x="291006" y="89345"/>
                    </a:cubicBezTo>
                    <a:cubicBezTo>
                      <a:pt x="294684" y="95288"/>
                      <a:pt x="295843" y="102451"/>
                      <a:pt x="294237" y="109252"/>
                    </a:cubicBezTo>
                    <a:cubicBezTo>
                      <a:pt x="292004" y="116719"/>
                      <a:pt x="287879" y="123482"/>
                      <a:pt x="282262" y="128873"/>
                    </a:cubicBezTo>
                    <a:cubicBezTo>
                      <a:pt x="275287" y="135903"/>
                      <a:pt x="267503" y="142075"/>
                      <a:pt x="259073" y="147257"/>
                    </a:cubicBezTo>
                    <a:lnTo>
                      <a:pt x="291386" y="166307"/>
                    </a:lnTo>
                    <a:lnTo>
                      <a:pt x="273804" y="176498"/>
                    </a:lnTo>
                    <a:lnTo>
                      <a:pt x="241206" y="157448"/>
                    </a:lnTo>
                    <a:cubicBezTo>
                      <a:pt x="225677" y="165116"/>
                      <a:pt x="209444" y="171279"/>
                      <a:pt x="192737" y="175832"/>
                    </a:cubicBezTo>
                    <a:cubicBezTo>
                      <a:pt x="175212" y="180670"/>
                      <a:pt x="157316" y="184013"/>
                      <a:pt x="139230" y="185833"/>
                    </a:cubicBezTo>
                    <a:lnTo>
                      <a:pt x="122219" y="154972"/>
                    </a:lnTo>
                    <a:cubicBezTo>
                      <a:pt x="126990" y="154848"/>
                      <a:pt x="131751" y="154467"/>
                      <a:pt x="136474" y="153829"/>
                    </a:cubicBezTo>
                    <a:cubicBezTo>
                      <a:pt x="142842" y="153067"/>
                      <a:pt x="149970" y="151924"/>
                      <a:pt x="157763" y="150209"/>
                    </a:cubicBezTo>
                    <a:cubicBezTo>
                      <a:pt x="165556" y="148495"/>
                      <a:pt x="173824" y="146399"/>
                      <a:pt x="182568" y="143828"/>
                    </a:cubicBezTo>
                    <a:cubicBezTo>
                      <a:pt x="191064" y="141275"/>
                      <a:pt x="199351" y="138093"/>
                      <a:pt x="207373" y="134303"/>
                    </a:cubicBezTo>
                    <a:lnTo>
                      <a:pt x="156907" y="105061"/>
                    </a:lnTo>
                    <a:lnTo>
                      <a:pt x="150255" y="107347"/>
                    </a:lnTo>
                    <a:cubicBezTo>
                      <a:pt x="148069" y="108109"/>
                      <a:pt x="145693" y="108775"/>
                      <a:pt x="143317" y="109442"/>
                    </a:cubicBezTo>
                    <a:cubicBezTo>
                      <a:pt x="130677" y="113633"/>
                      <a:pt x="118987" y="116967"/>
                      <a:pt x="108438" y="118967"/>
                    </a:cubicBezTo>
                    <a:cubicBezTo>
                      <a:pt x="98640" y="121244"/>
                      <a:pt x="88651" y="122577"/>
                      <a:pt x="78596" y="122968"/>
                    </a:cubicBezTo>
                    <a:cubicBezTo>
                      <a:pt x="69748" y="123234"/>
                      <a:pt x="60910" y="122406"/>
                      <a:pt x="52271" y="120491"/>
                    </a:cubicBezTo>
                    <a:cubicBezTo>
                      <a:pt x="43746" y="118501"/>
                      <a:pt x="35554" y="115300"/>
                      <a:pt x="27941" y="110966"/>
                    </a:cubicBezTo>
                    <a:cubicBezTo>
                      <a:pt x="19597" y="106585"/>
                      <a:pt x="12355" y="100365"/>
                      <a:pt x="6748" y="92774"/>
                    </a:cubicBezTo>
                    <a:cubicBezTo>
                      <a:pt x="2690" y="87068"/>
                      <a:pt x="675"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00" y="83725"/>
                    </a:moveTo>
                    <a:cubicBezTo>
                      <a:pt x="69881" y="87563"/>
                      <a:pt x="77589" y="89230"/>
                      <a:pt x="85249" y="88487"/>
                    </a:cubicBezTo>
                    <a:cubicBezTo>
                      <a:pt x="95532" y="87268"/>
                      <a:pt x="105663" y="84963"/>
                      <a:pt x="115471" y="81629"/>
                    </a:cubicBezTo>
                    <a:lnTo>
                      <a:pt x="67952" y="54102"/>
                    </a:lnTo>
                    <a:cubicBezTo>
                      <a:pt x="50180" y="65532"/>
                      <a:pt x="48849" y="75438"/>
                      <a:pt x="63200" y="83725"/>
                    </a:cubicBezTo>
                    <a:close/>
                    <a:moveTo>
                      <a:pt x="229992" y="97822"/>
                    </a:moveTo>
                    <a:cubicBezTo>
                      <a:pt x="222750" y="93840"/>
                      <a:pt x="214405" y="92335"/>
                      <a:pt x="206232" y="93536"/>
                    </a:cubicBezTo>
                    <a:cubicBezTo>
                      <a:pt x="194989" y="95040"/>
                      <a:pt x="183898" y="97498"/>
                      <a:pt x="173064" y="100870"/>
                    </a:cubicBezTo>
                    <a:lnTo>
                      <a:pt x="220583" y="128207"/>
                    </a:lnTo>
                    <a:cubicBezTo>
                      <a:pt x="240256" y="115729"/>
                      <a:pt x="243677" y="105537"/>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3094;p37">
                <a:extLst>
                  <a:ext uri="{FF2B5EF4-FFF2-40B4-BE49-F238E27FC236}">
                    <a16:creationId xmlns:a16="http://schemas.microsoft.com/office/drawing/2014/main" id="{EC62F4B0-F46C-41E8-8B0C-037AC2D6D925}"/>
                  </a:ext>
                </a:extLst>
              </p:cNvPr>
              <p:cNvSpPr/>
              <p:nvPr/>
            </p:nvSpPr>
            <p:spPr>
              <a:xfrm>
                <a:off x="6058745" y="3126009"/>
                <a:ext cx="19007" cy="25526"/>
              </a:xfrm>
              <a:custGeom>
                <a:avLst/>
                <a:gdLst/>
                <a:ahLst/>
                <a:cxnLst/>
                <a:rect l="l" t="t" r="r" b="b"/>
                <a:pathLst>
                  <a:path w="19007" h="25526" extrusionOk="0">
                    <a:moveTo>
                      <a:pt x="0" y="17240"/>
                    </a:moveTo>
                    <a:cubicBezTo>
                      <a:pt x="0"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3095;p37">
                <a:extLst>
                  <a:ext uri="{FF2B5EF4-FFF2-40B4-BE49-F238E27FC236}">
                    <a16:creationId xmlns:a16="http://schemas.microsoft.com/office/drawing/2014/main" id="{E25D23C7-8E1C-4F47-970D-9A8559F92943}"/>
                  </a:ext>
                </a:extLst>
              </p:cNvPr>
              <p:cNvSpPr/>
              <p:nvPr/>
            </p:nvSpPr>
            <p:spPr>
              <a:xfrm>
                <a:off x="6185905" y="3137249"/>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3096;p37">
                <a:extLst>
                  <a:ext uri="{FF2B5EF4-FFF2-40B4-BE49-F238E27FC236}">
                    <a16:creationId xmlns:a16="http://schemas.microsoft.com/office/drawing/2014/main" id="{4391D50A-4200-4C85-8A15-AD8CC5A86AA4}"/>
                  </a:ext>
                </a:extLst>
              </p:cNvPr>
              <p:cNvSpPr/>
              <p:nvPr/>
            </p:nvSpPr>
            <p:spPr>
              <a:xfrm>
                <a:off x="6199971" y="307400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3097;p37">
                <a:extLst>
                  <a:ext uri="{FF2B5EF4-FFF2-40B4-BE49-F238E27FC236}">
                    <a16:creationId xmlns:a16="http://schemas.microsoft.com/office/drawing/2014/main" id="{DE5251D3-8981-4F7D-A92C-5C85A9BC9F33}"/>
                  </a:ext>
                </a:extLst>
              </p:cNvPr>
              <p:cNvSpPr/>
              <p:nvPr/>
            </p:nvSpPr>
            <p:spPr>
              <a:xfrm>
                <a:off x="6100751" y="3080384"/>
                <a:ext cx="47423" cy="33147"/>
              </a:xfrm>
              <a:custGeom>
                <a:avLst/>
                <a:gdLst/>
                <a:ahLst/>
                <a:cxnLst/>
                <a:rect l="l" t="t" r="r" b="b"/>
                <a:pathLst>
                  <a:path w="47423" h="33147" extrusionOk="0">
                    <a:moveTo>
                      <a:pt x="0" y="10097"/>
                    </a:moveTo>
                    <a:lnTo>
                      <a:pt x="10454" y="0"/>
                    </a:lnTo>
                    <a:lnTo>
                      <a:pt x="47424" y="25622"/>
                    </a:lnTo>
                    <a:lnTo>
                      <a:pt x="45143" y="33147"/>
                    </a:lnTo>
                    <a:cubicBezTo>
                      <a:pt x="45143" y="33147"/>
                      <a:pt x="17582" y="21431"/>
                      <a:pt x="16632" y="20765"/>
                    </a:cubicBezTo>
                    <a:cubicBezTo>
                      <a:pt x="15681" y="20098"/>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3098;p37">
                <a:extLst>
                  <a:ext uri="{FF2B5EF4-FFF2-40B4-BE49-F238E27FC236}">
                    <a16:creationId xmlns:a16="http://schemas.microsoft.com/office/drawing/2014/main" id="{CA490A02-11A9-4686-BE6E-306F618DA2D6}"/>
                  </a:ext>
                </a:extLst>
              </p:cNvPr>
              <p:cNvSpPr/>
              <p:nvPr/>
            </p:nvSpPr>
            <p:spPr>
              <a:xfrm>
                <a:off x="6004573" y="3025235"/>
                <a:ext cx="58733" cy="38957"/>
              </a:xfrm>
              <a:custGeom>
                <a:avLst/>
                <a:gdLst/>
                <a:ahLst/>
                <a:cxnLst/>
                <a:rect l="l" t="t" r="r" b="b"/>
                <a:pathLst>
                  <a:path w="58733" h="38957" extrusionOk="0">
                    <a:moveTo>
                      <a:pt x="0" y="11049"/>
                    </a:moveTo>
                    <a:lnTo>
                      <a:pt x="48659" y="38957"/>
                    </a:lnTo>
                    <a:lnTo>
                      <a:pt x="58733" y="31623"/>
                    </a:lnTo>
                    <a:cubicBezTo>
                      <a:pt x="58733" y="31623"/>
                      <a:pt x="52556" y="24575"/>
                      <a:pt x="52081" y="23908"/>
                    </a:cubicBezTo>
                    <a:cubicBezTo>
                      <a:pt x="47699" y="18869"/>
                      <a:pt x="42567" y="14526"/>
                      <a:pt x="36875" y="11049"/>
                    </a:cubicBezTo>
                    <a:cubicBezTo>
                      <a:pt x="33168" y="10382"/>
                      <a:pt x="9979" y="0"/>
                      <a:pt x="997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3099;p37">
                <a:extLst>
                  <a:ext uri="{FF2B5EF4-FFF2-40B4-BE49-F238E27FC236}">
                    <a16:creationId xmlns:a16="http://schemas.microsoft.com/office/drawing/2014/main" id="{560A47BD-02E5-4421-A662-7037618982F6}"/>
                  </a:ext>
                </a:extLst>
              </p:cNvPr>
              <p:cNvSpPr/>
              <p:nvPr/>
            </p:nvSpPr>
            <p:spPr>
              <a:xfrm>
                <a:off x="6058745" y="2994088"/>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3100;p37">
                <a:extLst>
                  <a:ext uri="{FF2B5EF4-FFF2-40B4-BE49-F238E27FC236}">
                    <a16:creationId xmlns:a16="http://schemas.microsoft.com/office/drawing/2014/main" id="{EFEFB77E-5623-4B82-90DC-874EB6C8112A}"/>
                  </a:ext>
                </a:extLst>
              </p:cNvPr>
              <p:cNvSpPr/>
              <p:nvPr/>
            </p:nvSpPr>
            <p:spPr>
              <a:xfrm>
                <a:off x="5936526" y="2989040"/>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3101;p37">
                <a:extLst>
                  <a:ext uri="{FF2B5EF4-FFF2-40B4-BE49-F238E27FC236}">
                    <a16:creationId xmlns:a16="http://schemas.microsoft.com/office/drawing/2014/main" id="{A29C1528-BEF6-40A7-B7A1-4BC87B8458CC}"/>
                  </a:ext>
                </a:extLst>
              </p:cNvPr>
              <p:cNvSpPr/>
              <p:nvPr/>
            </p:nvSpPr>
            <p:spPr>
              <a:xfrm>
                <a:off x="5937476" y="3046571"/>
                <a:ext cx="30221" cy="30289"/>
              </a:xfrm>
              <a:custGeom>
                <a:avLst/>
                <a:gdLst/>
                <a:ahLst/>
                <a:cxnLst/>
                <a:rect l="l" t="t" r="r" b="b"/>
                <a:pathLst>
                  <a:path w="30221" h="30289" extrusionOk="0">
                    <a:moveTo>
                      <a:pt x="0" y="17907"/>
                    </a:moveTo>
                    <a:cubicBezTo>
                      <a:pt x="0" y="17907"/>
                      <a:pt x="0" y="0"/>
                      <a:pt x="0" y="0"/>
                    </a:cubicBezTo>
                    <a:lnTo>
                      <a:pt x="30222" y="0"/>
                    </a:lnTo>
                    <a:lnTo>
                      <a:pt x="22999"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3102;p37">
                <a:extLst>
                  <a:ext uri="{FF2B5EF4-FFF2-40B4-BE49-F238E27FC236}">
                    <a16:creationId xmlns:a16="http://schemas.microsoft.com/office/drawing/2014/main" id="{59BB9A59-F7A8-4A54-BCC1-FBF3C86A5FEE}"/>
                  </a:ext>
                </a:extLst>
              </p:cNvPr>
              <p:cNvSpPr/>
              <p:nvPr/>
            </p:nvSpPr>
            <p:spPr>
              <a:xfrm>
                <a:off x="5936526" y="2971514"/>
                <a:ext cx="294948" cy="185546"/>
              </a:xfrm>
              <a:custGeom>
                <a:avLst/>
                <a:gdLst/>
                <a:ahLst/>
                <a:cxnLst/>
                <a:rect l="l" t="t" r="r" b="b"/>
                <a:pathLst>
                  <a:path w="294948" h="185546" extrusionOk="0">
                    <a:moveTo>
                      <a:pt x="149495" y="29908"/>
                    </a:moveTo>
                    <a:cubicBezTo>
                      <a:pt x="145608" y="29899"/>
                      <a:pt x="141730" y="30223"/>
                      <a:pt x="137900" y="30861"/>
                    </a:cubicBezTo>
                    <a:cubicBezTo>
                      <a:pt x="132768" y="31623"/>
                      <a:pt x="126876" y="32671"/>
                      <a:pt x="120413" y="34004"/>
                    </a:cubicBezTo>
                    <a:cubicBezTo>
                      <a:pt x="113950" y="35338"/>
                      <a:pt x="107298" y="37052"/>
                      <a:pt x="100360" y="39148"/>
                    </a:cubicBezTo>
                    <a:cubicBezTo>
                      <a:pt x="93565" y="41196"/>
                      <a:pt x="86922" y="43748"/>
                      <a:pt x="80497" y="46768"/>
                    </a:cubicBezTo>
                    <a:lnTo>
                      <a:pt x="131342" y="76105"/>
                    </a:lnTo>
                    <a:lnTo>
                      <a:pt x="140846" y="72866"/>
                    </a:lnTo>
                    <a:cubicBezTo>
                      <a:pt x="153771" y="68580"/>
                      <a:pt x="165936" y="64960"/>
                      <a:pt x="177341" y="61913"/>
                    </a:cubicBezTo>
                    <a:cubicBezTo>
                      <a:pt x="188137" y="59065"/>
                      <a:pt x="199180" y="57255"/>
                      <a:pt x="210319" y="56483"/>
                    </a:cubicBezTo>
                    <a:cubicBezTo>
                      <a:pt x="220440" y="55874"/>
                      <a:pt x="230600" y="56579"/>
                      <a:pt x="240541" y="58579"/>
                    </a:cubicBezTo>
                    <a:cubicBezTo>
                      <a:pt x="250586" y="60751"/>
                      <a:pt x="260214" y="64551"/>
                      <a:pt x="269052" y="69818"/>
                    </a:cubicBezTo>
                    <a:cubicBezTo>
                      <a:pt x="277853" y="74219"/>
                      <a:pt x="285399" y="80772"/>
                      <a:pt x="291006" y="88868"/>
                    </a:cubicBezTo>
                    <a:cubicBezTo>
                      <a:pt x="294693" y="94802"/>
                      <a:pt x="295853" y="101975"/>
                      <a:pt x="294237" y="108775"/>
                    </a:cubicBezTo>
                    <a:cubicBezTo>
                      <a:pt x="292004" y="116243"/>
                      <a:pt x="287879" y="123006"/>
                      <a:pt x="282262" y="128397"/>
                    </a:cubicBezTo>
                    <a:cubicBezTo>
                      <a:pt x="275363" y="135484"/>
                      <a:pt x="267646" y="141722"/>
                      <a:pt x="259263" y="146971"/>
                    </a:cubicBezTo>
                    <a:lnTo>
                      <a:pt x="291576" y="166021"/>
                    </a:lnTo>
                    <a:lnTo>
                      <a:pt x="273994" y="176213"/>
                    </a:lnTo>
                    <a:lnTo>
                      <a:pt x="241396" y="157163"/>
                    </a:lnTo>
                    <a:cubicBezTo>
                      <a:pt x="225857" y="164802"/>
                      <a:pt x="209635" y="170926"/>
                      <a:pt x="192927" y="175450"/>
                    </a:cubicBezTo>
                    <a:cubicBezTo>
                      <a:pt x="175421" y="180365"/>
                      <a:pt x="157516" y="183747"/>
                      <a:pt x="139421" y="185547"/>
                    </a:cubicBezTo>
                    <a:lnTo>
                      <a:pt x="122409" y="154876"/>
                    </a:lnTo>
                    <a:cubicBezTo>
                      <a:pt x="127180" y="154800"/>
                      <a:pt x="131932" y="154448"/>
                      <a:pt x="136664" y="153829"/>
                    </a:cubicBezTo>
                    <a:cubicBezTo>
                      <a:pt x="143032" y="153067"/>
                      <a:pt x="150160" y="151829"/>
                      <a:pt x="157953" y="150114"/>
                    </a:cubicBezTo>
                    <a:cubicBezTo>
                      <a:pt x="165746" y="148400"/>
                      <a:pt x="174014" y="146304"/>
                      <a:pt x="182758" y="143828"/>
                    </a:cubicBezTo>
                    <a:cubicBezTo>
                      <a:pt x="191254" y="141275"/>
                      <a:pt x="199542" y="138093"/>
                      <a:pt x="207563" y="134303"/>
                    </a:cubicBezTo>
                    <a:lnTo>
                      <a:pt x="156907" y="105061"/>
                    </a:lnTo>
                    <a:lnTo>
                      <a:pt x="150255" y="107442"/>
                    </a:lnTo>
                    <a:lnTo>
                      <a:pt x="143317" y="109538"/>
                    </a:lnTo>
                    <a:cubicBezTo>
                      <a:pt x="130677" y="113729"/>
                      <a:pt x="118987" y="116967"/>
                      <a:pt x="108438" y="119063"/>
                    </a:cubicBezTo>
                    <a:cubicBezTo>
                      <a:pt x="98640" y="121339"/>
                      <a:pt x="88651" y="122672"/>
                      <a:pt x="78596" y="123063"/>
                    </a:cubicBezTo>
                    <a:cubicBezTo>
                      <a:pt x="69748" y="123425"/>
                      <a:pt x="60900" y="122587"/>
                      <a:pt x="52271" y="120587"/>
                    </a:cubicBezTo>
                    <a:cubicBezTo>
                      <a:pt x="43736" y="118643"/>
                      <a:pt x="35535" y="115434"/>
                      <a:pt x="27941" y="111062"/>
                    </a:cubicBezTo>
                    <a:cubicBezTo>
                      <a:pt x="19616" y="106651"/>
                      <a:pt x="12374" y="100432"/>
                      <a:pt x="6748" y="92869"/>
                    </a:cubicBezTo>
                    <a:cubicBezTo>
                      <a:pt x="2690" y="87163"/>
                      <a:pt x="675" y="80248"/>
                      <a:pt x="1045" y="73247"/>
                    </a:cubicBezTo>
                    <a:cubicBezTo>
                      <a:pt x="1815" y="65961"/>
                      <a:pt x="4723" y="59065"/>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292" y="4286"/>
                      <a:pt x="119871" y="1638"/>
                      <a:pt x="134574" y="0"/>
                    </a:cubicBezTo>
                    <a:close/>
                    <a:moveTo>
                      <a:pt x="63200" y="83249"/>
                    </a:moveTo>
                    <a:cubicBezTo>
                      <a:pt x="69862" y="87125"/>
                      <a:pt x="77579" y="88792"/>
                      <a:pt x="85249" y="88011"/>
                    </a:cubicBezTo>
                    <a:cubicBezTo>
                      <a:pt x="95532" y="86830"/>
                      <a:pt x="105663" y="84563"/>
                      <a:pt x="115471" y="81248"/>
                    </a:cubicBezTo>
                    <a:lnTo>
                      <a:pt x="67952" y="53721"/>
                    </a:lnTo>
                    <a:cubicBezTo>
                      <a:pt x="50180" y="65151"/>
                      <a:pt x="48849" y="74962"/>
                      <a:pt x="63200" y="83249"/>
                    </a:cubicBezTo>
                    <a:close/>
                    <a:moveTo>
                      <a:pt x="229992" y="97250"/>
                    </a:moveTo>
                    <a:cubicBezTo>
                      <a:pt x="222759" y="93231"/>
                      <a:pt x="214405" y="91726"/>
                      <a:pt x="206232" y="92964"/>
                    </a:cubicBezTo>
                    <a:cubicBezTo>
                      <a:pt x="194980" y="94421"/>
                      <a:pt x="183879" y="96879"/>
                      <a:pt x="173064" y="100298"/>
                    </a:cubicBezTo>
                    <a:lnTo>
                      <a:pt x="220583" y="127635"/>
                    </a:lnTo>
                    <a:cubicBezTo>
                      <a:pt x="240541" y="115253"/>
                      <a:pt x="243677" y="105127"/>
                      <a:pt x="229992" y="9725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 name="Google Shape;3103;p37">
              <a:extLst>
                <a:ext uri="{FF2B5EF4-FFF2-40B4-BE49-F238E27FC236}">
                  <a16:creationId xmlns:a16="http://schemas.microsoft.com/office/drawing/2014/main" id="{5BFD87EF-97DF-4D2A-BB8D-84003FC9CADB}"/>
                </a:ext>
              </a:extLst>
            </p:cNvPr>
            <p:cNvGrpSpPr/>
            <p:nvPr/>
          </p:nvGrpSpPr>
          <p:grpSpPr>
            <a:xfrm>
              <a:off x="3799020" y="4220685"/>
              <a:ext cx="883852" cy="621125"/>
              <a:chOff x="5608645" y="4962810"/>
              <a:chExt cx="883852" cy="621125"/>
            </a:xfrm>
          </p:grpSpPr>
          <p:sp>
            <p:nvSpPr>
              <p:cNvPr id="391" name="Google Shape;3104;p37">
                <a:extLst>
                  <a:ext uri="{FF2B5EF4-FFF2-40B4-BE49-F238E27FC236}">
                    <a16:creationId xmlns:a16="http://schemas.microsoft.com/office/drawing/2014/main" id="{DBD19E74-BDB4-4E2A-8B35-5848175A6D69}"/>
                  </a:ext>
                </a:extLst>
              </p:cNvPr>
              <p:cNvSpPr/>
              <p:nvPr/>
            </p:nvSpPr>
            <p:spPr>
              <a:xfrm>
                <a:off x="5608645" y="507244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105;p37">
                <a:extLst>
                  <a:ext uri="{FF2B5EF4-FFF2-40B4-BE49-F238E27FC236}">
                    <a16:creationId xmlns:a16="http://schemas.microsoft.com/office/drawing/2014/main" id="{40C6DEDC-77E3-41DF-BCA3-429D6DD0A8A4}"/>
                  </a:ext>
                </a:extLst>
              </p:cNvPr>
              <p:cNvSpPr/>
              <p:nvPr/>
            </p:nvSpPr>
            <p:spPr>
              <a:xfrm>
                <a:off x="5608835" y="5215508"/>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106;p37">
                <a:extLst>
                  <a:ext uri="{FF2B5EF4-FFF2-40B4-BE49-F238E27FC236}">
                    <a16:creationId xmlns:a16="http://schemas.microsoft.com/office/drawing/2014/main" id="{0B4E67D1-7F90-4F44-9C87-D56F6C26D3AC}"/>
                  </a:ext>
                </a:extLst>
              </p:cNvPr>
              <p:cNvSpPr/>
              <p:nvPr/>
            </p:nvSpPr>
            <p:spPr>
              <a:xfrm>
                <a:off x="6425971" y="5218557"/>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107;p37">
                <a:extLst>
                  <a:ext uri="{FF2B5EF4-FFF2-40B4-BE49-F238E27FC236}">
                    <a16:creationId xmlns:a16="http://schemas.microsoft.com/office/drawing/2014/main" id="{A3559408-6CFF-49C5-BF3E-534598A1FF50}"/>
                  </a:ext>
                </a:extLst>
              </p:cNvPr>
              <p:cNvSpPr/>
              <p:nvPr/>
            </p:nvSpPr>
            <p:spPr>
              <a:xfrm>
                <a:off x="5608645" y="4962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108;p37">
                <a:extLst>
                  <a:ext uri="{FF2B5EF4-FFF2-40B4-BE49-F238E27FC236}">
                    <a16:creationId xmlns:a16="http://schemas.microsoft.com/office/drawing/2014/main" id="{D423E81A-60C3-42C4-BBAD-8E755165799E}"/>
                  </a:ext>
                </a:extLst>
              </p:cNvPr>
              <p:cNvSpPr/>
              <p:nvPr/>
            </p:nvSpPr>
            <p:spPr>
              <a:xfrm>
                <a:off x="5734818" y="5032438"/>
                <a:ext cx="632517" cy="366093"/>
              </a:xfrm>
              <a:custGeom>
                <a:avLst/>
                <a:gdLst/>
                <a:ahLst/>
                <a:cxnLst/>
                <a:rect l="l" t="t" r="r" b="b"/>
                <a:pathLst>
                  <a:path w="632517" h="366093" extrusionOk="0">
                    <a:moveTo>
                      <a:pt x="632040" y="194024"/>
                    </a:moveTo>
                    <a:cubicBezTo>
                      <a:pt x="627573" y="237077"/>
                      <a:pt x="596971" y="279749"/>
                      <a:pt x="539948" y="312515"/>
                    </a:cubicBezTo>
                    <a:cubicBezTo>
                      <a:pt x="416399" y="383953"/>
                      <a:pt x="216154"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094" y="92012"/>
                      <a:pt x="636792"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109;p37">
                <a:extLst>
                  <a:ext uri="{FF2B5EF4-FFF2-40B4-BE49-F238E27FC236}">
                    <a16:creationId xmlns:a16="http://schemas.microsoft.com/office/drawing/2014/main" id="{DF015999-147B-4582-A511-1B96614F25EB}"/>
                  </a:ext>
                </a:extLst>
              </p:cNvPr>
              <p:cNvSpPr/>
              <p:nvPr/>
            </p:nvSpPr>
            <p:spPr>
              <a:xfrm>
                <a:off x="5735426" y="5054346"/>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110;p37">
                <a:extLst>
                  <a:ext uri="{FF2B5EF4-FFF2-40B4-BE49-F238E27FC236}">
                    <a16:creationId xmlns:a16="http://schemas.microsoft.com/office/drawing/2014/main" id="{3E194BA4-B376-42C8-B720-9D58493EFCE0}"/>
                  </a:ext>
                </a:extLst>
              </p:cNvPr>
              <p:cNvSpPr/>
              <p:nvPr/>
            </p:nvSpPr>
            <p:spPr>
              <a:xfrm>
                <a:off x="5896325" y="5137308"/>
                <a:ext cx="295037" cy="184784"/>
              </a:xfrm>
              <a:custGeom>
                <a:avLst/>
                <a:gdLst/>
                <a:ahLst/>
                <a:cxnLst/>
                <a:rect l="l" t="t" r="r" b="b"/>
                <a:pathLst>
                  <a:path w="295037" h="184784" extrusionOk="0">
                    <a:moveTo>
                      <a:pt x="149590" y="29242"/>
                    </a:moveTo>
                    <a:cubicBezTo>
                      <a:pt x="145702" y="29232"/>
                      <a:pt x="141825" y="29556"/>
                      <a:pt x="137995" y="30194"/>
                    </a:cubicBezTo>
                    <a:cubicBezTo>
                      <a:pt x="132863" y="30956"/>
                      <a:pt x="126971" y="32004"/>
                      <a:pt x="120603" y="33338"/>
                    </a:cubicBezTo>
                    <a:cubicBezTo>
                      <a:pt x="114235" y="34671"/>
                      <a:pt x="107393" y="36481"/>
                      <a:pt x="100455" y="38576"/>
                    </a:cubicBezTo>
                    <a:cubicBezTo>
                      <a:pt x="93660" y="40595"/>
                      <a:pt x="87017" y="43110"/>
                      <a:pt x="80592" y="46101"/>
                    </a:cubicBezTo>
                    <a:lnTo>
                      <a:pt x="131437" y="75533"/>
                    </a:lnTo>
                    <a:lnTo>
                      <a:pt x="140941" y="72295"/>
                    </a:lnTo>
                    <a:cubicBezTo>
                      <a:pt x="153866" y="68008"/>
                      <a:pt x="166031" y="64294"/>
                      <a:pt x="177531" y="61341"/>
                    </a:cubicBezTo>
                    <a:cubicBezTo>
                      <a:pt x="188279" y="58398"/>
                      <a:pt x="199294" y="56579"/>
                      <a:pt x="210414" y="55912"/>
                    </a:cubicBezTo>
                    <a:cubicBezTo>
                      <a:pt x="220535" y="55226"/>
                      <a:pt x="230695" y="55893"/>
                      <a:pt x="240636" y="57912"/>
                    </a:cubicBezTo>
                    <a:cubicBezTo>
                      <a:pt x="250691" y="60122"/>
                      <a:pt x="260318" y="63951"/>
                      <a:pt x="269147" y="69247"/>
                    </a:cubicBezTo>
                    <a:cubicBezTo>
                      <a:pt x="277948" y="73647"/>
                      <a:pt x="285503" y="80200"/>
                      <a:pt x="291101" y="88297"/>
                    </a:cubicBezTo>
                    <a:cubicBezTo>
                      <a:pt x="294779" y="94240"/>
                      <a:pt x="295938" y="101403"/>
                      <a:pt x="294332" y="108204"/>
                    </a:cubicBezTo>
                    <a:cubicBezTo>
                      <a:pt x="292118" y="115681"/>
                      <a:pt x="287993" y="122444"/>
                      <a:pt x="282357" y="127825"/>
                    </a:cubicBezTo>
                    <a:cubicBezTo>
                      <a:pt x="275382" y="134855"/>
                      <a:pt x="267598" y="141027"/>
                      <a:pt x="259168" y="146209"/>
                    </a:cubicBezTo>
                    <a:lnTo>
                      <a:pt x="291481" y="165259"/>
                    </a:lnTo>
                    <a:lnTo>
                      <a:pt x="273899" y="175450"/>
                    </a:lnTo>
                    <a:lnTo>
                      <a:pt x="241301" y="156400"/>
                    </a:lnTo>
                    <a:cubicBezTo>
                      <a:pt x="225772" y="164068"/>
                      <a:pt x="209539" y="170231"/>
                      <a:pt x="192832" y="174784"/>
                    </a:cubicBezTo>
                    <a:cubicBezTo>
                      <a:pt x="175307" y="179622"/>
                      <a:pt x="157411" y="182966"/>
                      <a:pt x="139325" y="184785"/>
                    </a:cubicBezTo>
                    <a:lnTo>
                      <a:pt x="122314" y="154210"/>
                    </a:lnTo>
                    <a:cubicBezTo>
                      <a:pt x="127085" y="154086"/>
                      <a:pt x="131846" y="153705"/>
                      <a:pt x="136569" y="153067"/>
                    </a:cubicBezTo>
                    <a:cubicBezTo>
                      <a:pt x="143726" y="152257"/>
                      <a:pt x="150834" y="151047"/>
                      <a:pt x="157858" y="149447"/>
                    </a:cubicBezTo>
                    <a:cubicBezTo>
                      <a:pt x="165651" y="147733"/>
                      <a:pt x="174014" y="145637"/>
                      <a:pt x="182663" y="143065"/>
                    </a:cubicBezTo>
                    <a:cubicBezTo>
                      <a:pt x="191159" y="140513"/>
                      <a:pt x="199446" y="137331"/>
                      <a:pt x="207468" y="133540"/>
                    </a:cubicBezTo>
                    <a:lnTo>
                      <a:pt x="156907" y="104584"/>
                    </a:lnTo>
                    <a:lnTo>
                      <a:pt x="150255" y="106871"/>
                    </a:lnTo>
                    <a:lnTo>
                      <a:pt x="143412" y="108966"/>
                    </a:lnTo>
                    <a:cubicBezTo>
                      <a:pt x="130677" y="113157"/>
                      <a:pt x="118987" y="116491"/>
                      <a:pt x="108438" y="118491"/>
                    </a:cubicBezTo>
                    <a:cubicBezTo>
                      <a:pt x="98640" y="120767"/>
                      <a:pt x="88651" y="122111"/>
                      <a:pt x="78596" y="122491"/>
                    </a:cubicBezTo>
                    <a:cubicBezTo>
                      <a:pt x="69805" y="122968"/>
                      <a:pt x="60986" y="122291"/>
                      <a:pt x="52366" y="120491"/>
                    </a:cubicBezTo>
                    <a:cubicBezTo>
                      <a:pt x="43793" y="118567"/>
                      <a:pt x="35563" y="115357"/>
                      <a:pt x="27941" y="110966"/>
                    </a:cubicBezTo>
                    <a:cubicBezTo>
                      <a:pt x="19597" y="106585"/>
                      <a:pt x="12355" y="100365"/>
                      <a:pt x="6748" y="92773"/>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2391"/>
                    </a:moveTo>
                    <a:cubicBezTo>
                      <a:pt x="69976" y="86230"/>
                      <a:pt x="77684" y="87897"/>
                      <a:pt x="85344" y="87154"/>
                    </a:cubicBezTo>
                    <a:cubicBezTo>
                      <a:pt x="95627" y="85935"/>
                      <a:pt x="105758" y="83629"/>
                      <a:pt x="115566" y="80296"/>
                    </a:cubicBezTo>
                    <a:lnTo>
                      <a:pt x="68047" y="52769"/>
                    </a:lnTo>
                    <a:cubicBezTo>
                      <a:pt x="50560" y="64484"/>
                      <a:pt x="48944" y="74390"/>
                      <a:pt x="63295" y="82391"/>
                    </a:cubicBezTo>
                    <a:close/>
                    <a:moveTo>
                      <a:pt x="230087" y="96298"/>
                    </a:moveTo>
                    <a:cubicBezTo>
                      <a:pt x="222826" y="92364"/>
                      <a:pt x="214500" y="90859"/>
                      <a:pt x="206327" y="92012"/>
                    </a:cubicBezTo>
                    <a:cubicBezTo>
                      <a:pt x="195084" y="93516"/>
                      <a:pt x="183993" y="95974"/>
                      <a:pt x="173159" y="99346"/>
                    </a:cubicBezTo>
                    <a:lnTo>
                      <a:pt x="220678" y="126682"/>
                    </a:lnTo>
                    <a:cubicBezTo>
                      <a:pt x="240541" y="114681"/>
                      <a:pt x="243867" y="104489"/>
                      <a:pt x="230087"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111;p37">
                <a:extLst>
                  <a:ext uri="{FF2B5EF4-FFF2-40B4-BE49-F238E27FC236}">
                    <a16:creationId xmlns:a16="http://schemas.microsoft.com/office/drawing/2014/main" id="{20D571B7-6ABC-42BA-9C1C-88678208AAB5}"/>
                  </a:ext>
                </a:extLst>
              </p:cNvPr>
              <p:cNvSpPr/>
              <p:nvPr/>
            </p:nvSpPr>
            <p:spPr>
              <a:xfrm>
                <a:off x="6018639" y="5274373"/>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112;p37">
                <a:extLst>
                  <a:ext uri="{FF2B5EF4-FFF2-40B4-BE49-F238E27FC236}">
                    <a16:creationId xmlns:a16="http://schemas.microsoft.com/office/drawing/2014/main" id="{7E0128E2-CF57-4FDA-900D-25F7FB40413F}"/>
                  </a:ext>
                </a:extLst>
              </p:cNvPr>
              <p:cNvSpPr/>
              <p:nvPr/>
            </p:nvSpPr>
            <p:spPr>
              <a:xfrm>
                <a:off x="6145799" y="528523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3113;p37">
                <a:extLst>
                  <a:ext uri="{FF2B5EF4-FFF2-40B4-BE49-F238E27FC236}">
                    <a16:creationId xmlns:a16="http://schemas.microsoft.com/office/drawing/2014/main" id="{07F04F7A-8A7E-4569-9FCC-C2BBA02A58B8}"/>
                  </a:ext>
                </a:extLst>
              </p:cNvPr>
              <p:cNvSpPr/>
              <p:nvPr/>
            </p:nvSpPr>
            <p:spPr>
              <a:xfrm>
                <a:off x="6159865" y="5221985"/>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3114;p37">
                <a:extLst>
                  <a:ext uri="{FF2B5EF4-FFF2-40B4-BE49-F238E27FC236}">
                    <a16:creationId xmlns:a16="http://schemas.microsoft.com/office/drawing/2014/main" id="{4F0576FD-1CC1-4C84-AA83-F398C1C3CE0D}"/>
                  </a:ext>
                </a:extLst>
              </p:cNvPr>
              <p:cNvSpPr/>
              <p:nvPr/>
            </p:nvSpPr>
            <p:spPr>
              <a:xfrm>
                <a:off x="6061026" y="5228653"/>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3115;p37">
                <a:extLst>
                  <a:ext uri="{FF2B5EF4-FFF2-40B4-BE49-F238E27FC236}">
                    <a16:creationId xmlns:a16="http://schemas.microsoft.com/office/drawing/2014/main" id="{6BC8768D-10F5-4E9D-8BCD-83D94B68FFDA}"/>
                  </a:ext>
                </a:extLst>
              </p:cNvPr>
              <p:cNvSpPr/>
              <p:nvPr/>
            </p:nvSpPr>
            <p:spPr>
              <a:xfrm>
                <a:off x="5964467" y="5173217"/>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3116;p37">
                <a:extLst>
                  <a:ext uri="{FF2B5EF4-FFF2-40B4-BE49-F238E27FC236}">
                    <a16:creationId xmlns:a16="http://schemas.microsoft.com/office/drawing/2014/main" id="{EBAECF95-67CA-4A62-9661-BC1764810B8E}"/>
                  </a:ext>
                </a:extLst>
              </p:cNvPr>
              <p:cNvSpPr/>
              <p:nvPr/>
            </p:nvSpPr>
            <p:spPr>
              <a:xfrm>
                <a:off x="6018639" y="5142071"/>
                <a:ext cx="27275" cy="24479"/>
              </a:xfrm>
              <a:custGeom>
                <a:avLst/>
                <a:gdLst/>
                <a:ahLst/>
                <a:cxnLst/>
                <a:rect l="l" t="t" r="r" b="b"/>
                <a:pathLst>
                  <a:path w="27275" h="24479" extrusionOk="0">
                    <a:moveTo>
                      <a:pt x="27276" y="24479"/>
                    </a:moveTo>
                    <a:lnTo>
                      <a:pt x="27276" y="7334"/>
                    </a:lnTo>
                    <a:lnTo>
                      <a:pt x="4847"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3117;p37">
                <a:extLst>
                  <a:ext uri="{FF2B5EF4-FFF2-40B4-BE49-F238E27FC236}">
                    <a16:creationId xmlns:a16="http://schemas.microsoft.com/office/drawing/2014/main" id="{37759E65-1CEE-40D1-B861-B11B0BC4279B}"/>
                  </a:ext>
                </a:extLst>
              </p:cNvPr>
              <p:cNvSpPr/>
              <p:nvPr/>
            </p:nvSpPr>
            <p:spPr>
              <a:xfrm>
                <a:off x="5896420" y="5137023"/>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3118;p37">
                <a:extLst>
                  <a:ext uri="{FF2B5EF4-FFF2-40B4-BE49-F238E27FC236}">
                    <a16:creationId xmlns:a16="http://schemas.microsoft.com/office/drawing/2014/main" id="{281F858D-056E-459C-9FD5-5B45327EEB29}"/>
                  </a:ext>
                </a:extLst>
              </p:cNvPr>
              <p:cNvSpPr/>
              <p:nvPr/>
            </p:nvSpPr>
            <p:spPr>
              <a:xfrm>
                <a:off x="5897465" y="5194553"/>
                <a:ext cx="29841" cy="29908"/>
              </a:xfrm>
              <a:custGeom>
                <a:avLst/>
                <a:gdLst/>
                <a:ahLst/>
                <a:cxnLst/>
                <a:rect l="l" t="t" r="r" b="b"/>
                <a:pathLst>
                  <a:path w="29841" h="29908" extrusionOk="0">
                    <a:moveTo>
                      <a:pt x="0" y="17907"/>
                    </a:moveTo>
                    <a:lnTo>
                      <a:pt x="0" y="0"/>
                    </a:lnTo>
                    <a:lnTo>
                      <a:pt x="29842" y="0"/>
                    </a:lnTo>
                    <a:lnTo>
                      <a:pt x="22714" y="15621"/>
                    </a:lnTo>
                    <a:lnTo>
                      <a:pt x="9694" y="2990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3119;p37">
                <a:extLst>
                  <a:ext uri="{FF2B5EF4-FFF2-40B4-BE49-F238E27FC236}">
                    <a16:creationId xmlns:a16="http://schemas.microsoft.com/office/drawing/2014/main" id="{789C1A37-0DAC-4AB3-BA2A-61123D65D407}"/>
                  </a:ext>
                </a:extLst>
              </p:cNvPr>
              <p:cNvSpPr/>
              <p:nvPr/>
            </p:nvSpPr>
            <p:spPr>
              <a:xfrm>
                <a:off x="5896325" y="5119687"/>
                <a:ext cx="295043" cy="185547"/>
              </a:xfrm>
              <a:custGeom>
                <a:avLst/>
                <a:gdLst/>
                <a:ahLst/>
                <a:cxnLst/>
                <a:rect l="l" t="t" r="r" b="b"/>
                <a:pathLst>
                  <a:path w="295043" h="185547" extrusionOk="0">
                    <a:moveTo>
                      <a:pt x="149590" y="29718"/>
                    </a:moveTo>
                    <a:cubicBezTo>
                      <a:pt x="145702" y="29708"/>
                      <a:pt x="141825" y="30032"/>
                      <a:pt x="137995" y="30671"/>
                    </a:cubicBezTo>
                    <a:cubicBezTo>
                      <a:pt x="132863" y="31432"/>
                      <a:pt x="126971" y="32480"/>
                      <a:pt x="120603" y="33814"/>
                    </a:cubicBezTo>
                    <a:cubicBezTo>
                      <a:pt x="114235" y="35147"/>
                      <a:pt x="107393" y="36862"/>
                      <a:pt x="100455" y="38957"/>
                    </a:cubicBezTo>
                    <a:cubicBezTo>
                      <a:pt x="93660" y="41005"/>
                      <a:pt x="87017" y="43558"/>
                      <a:pt x="80592" y="46577"/>
                    </a:cubicBezTo>
                    <a:lnTo>
                      <a:pt x="131437" y="75914"/>
                    </a:lnTo>
                    <a:lnTo>
                      <a:pt x="140941" y="72771"/>
                    </a:lnTo>
                    <a:cubicBezTo>
                      <a:pt x="153866" y="68389"/>
                      <a:pt x="166031" y="64770"/>
                      <a:pt x="177531" y="61722"/>
                    </a:cubicBezTo>
                    <a:cubicBezTo>
                      <a:pt x="188298" y="58874"/>
                      <a:pt x="199304" y="57055"/>
                      <a:pt x="210414" y="56293"/>
                    </a:cubicBezTo>
                    <a:cubicBezTo>
                      <a:pt x="220535" y="55683"/>
                      <a:pt x="230695" y="56388"/>
                      <a:pt x="240636" y="58388"/>
                    </a:cubicBezTo>
                    <a:cubicBezTo>
                      <a:pt x="250672" y="60598"/>
                      <a:pt x="260299" y="64398"/>
                      <a:pt x="269147" y="69628"/>
                    </a:cubicBezTo>
                    <a:cubicBezTo>
                      <a:pt x="277948" y="74028"/>
                      <a:pt x="285494" y="80581"/>
                      <a:pt x="291101" y="88678"/>
                    </a:cubicBezTo>
                    <a:cubicBezTo>
                      <a:pt x="294788" y="94612"/>
                      <a:pt x="295948" y="101784"/>
                      <a:pt x="294332" y="108585"/>
                    </a:cubicBezTo>
                    <a:cubicBezTo>
                      <a:pt x="292156" y="116186"/>
                      <a:pt x="288031" y="123082"/>
                      <a:pt x="282357" y="128588"/>
                    </a:cubicBezTo>
                    <a:cubicBezTo>
                      <a:pt x="275410" y="135617"/>
                      <a:pt x="267617" y="141761"/>
                      <a:pt x="259168" y="146876"/>
                    </a:cubicBezTo>
                    <a:lnTo>
                      <a:pt x="291481" y="165926"/>
                    </a:lnTo>
                    <a:lnTo>
                      <a:pt x="273899" y="176213"/>
                    </a:lnTo>
                    <a:lnTo>
                      <a:pt x="241301" y="157163"/>
                    </a:lnTo>
                    <a:cubicBezTo>
                      <a:pt x="225762" y="164802"/>
                      <a:pt x="209539" y="170926"/>
                      <a:pt x="192832" y="175451"/>
                    </a:cubicBezTo>
                    <a:cubicBezTo>
                      <a:pt x="175326" y="180365"/>
                      <a:pt x="157421" y="183747"/>
                      <a:pt x="139325" y="185547"/>
                    </a:cubicBezTo>
                    <a:lnTo>
                      <a:pt x="122314" y="154972"/>
                    </a:lnTo>
                    <a:cubicBezTo>
                      <a:pt x="127085" y="154848"/>
                      <a:pt x="131846" y="154467"/>
                      <a:pt x="136569" y="153829"/>
                    </a:cubicBezTo>
                    <a:cubicBezTo>
                      <a:pt x="142937" y="153067"/>
                      <a:pt x="150065" y="151924"/>
                      <a:pt x="157858" y="150209"/>
                    </a:cubicBezTo>
                    <a:cubicBezTo>
                      <a:pt x="165651" y="148495"/>
                      <a:pt x="174014" y="146304"/>
                      <a:pt x="182663" y="143828"/>
                    </a:cubicBezTo>
                    <a:cubicBezTo>
                      <a:pt x="191169" y="141313"/>
                      <a:pt x="199465" y="138132"/>
                      <a:pt x="207468" y="134303"/>
                    </a:cubicBezTo>
                    <a:lnTo>
                      <a:pt x="156907" y="105061"/>
                    </a:lnTo>
                    <a:lnTo>
                      <a:pt x="150255" y="107347"/>
                    </a:lnTo>
                    <a:lnTo>
                      <a:pt x="143412" y="109442"/>
                    </a:lnTo>
                    <a:cubicBezTo>
                      <a:pt x="130677" y="113633"/>
                      <a:pt x="118987" y="116872"/>
                      <a:pt x="108438" y="118967"/>
                    </a:cubicBezTo>
                    <a:cubicBezTo>
                      <a:pt x="98640" y="121244"/>
                      <a:pt x="88651" y="122587"/>
                      <a:pt x="78596" y="122968"/>
                    </a:cubicBezTo>
                    <a:cubicBezTo>
                      <a:pt x="69786" y="123320"/>
                      <a:pt x="60967" y="122520"/>
                      <a:pt x="52366" y="120587"/>
                    </a:cubicBezTo>
                    <a:cubicBezTo>
                      <a:pt x="43803" y="118615"/>
                      <a:pt x="35582" y="115405"/>
                      <a:pt x="27941" y="111062"/>
                    </a:cubicBezTo>
                    <a:cubicBezTo>
                      <a:pt x="19597" y="106680"/>
                      <a:pt x="12355" y="100460"/>
                      <a:pt x="6748" y="92869"/>
                    </a:cubicBezTo>
                    <a:cubicBezTo>
                      <a:pt x="2689" y="87163"/>
                      <a:pt x="675" y="80248"/>
                      <a:pt x="1045" y="73247"/>
                    </a:cubicBezTo>
                    <a:cubicBezTo>
                      <a:pt x="1815" y="65961"/>
                      <a:pt x="4723" y="59064"/>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058"/>
                    </a:moveTo>
                    <a:cubicBezTo>
                      <a:pt x="69957" y="86935"/>
                      <a:pt x="77674" y="88602"/>
                      <a:pt x="85344" y="87821"/>
                    </a:cubicBezTo>
                    <a:cubicBezTo>
                      <a:pt x="95627" y="86639"/>
                      <a:pt x="105758" y="84372"/>
                      <a:pt x="115566" y="81058"/>
                    </a:cubicBezTo>
                    <a:lnTo>
                      <a:pt x="68047" y="53530"/>
                    </a:lnTo>
                    <a:cubicBezTo>
                      <a:pt x="50560" y="64961"/>
                      <a:pt x="48944" y="74866"/>
                      <a:pt x="63295" y="83058"/>
                    </a:cubicBezTo>
                    <a:close/>
                    <a:moveTo>
                      <a:pt x="230087" y="97060"/>
                    </a:moveTo>
                    <a:cubicBezTo>
                      <a:pt x="222854" y="93040"/>
                      <a:pt x="214500" y="91535"/>
                      <a:pt x="206327" y="92773"/>
                    </a:cubicBezTo>
                    <a:cubicBezTo>
                      <a:pt x="195075" y="94231"/>
                      <a:pt x="183974" y="96688"/>
                      <a:pt x="173159" y="100108"/>
                    </a:cubicBezTo>
                    <a:lnTo>
                      <a:pt x="220678" y="127445"/>
                    </a:lnTo>
                    <a:cubicBezTo>
                      <a:pt x="240541" y="115062"/>
                      <a:pt x="243867" y="104965"/>
                      <a:pt x="230087"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 name="Google Shape;3120;p37">
              <a:extLst>
                <a:ext uri="{FF2B5EF4-FFF2-40B4-BE49-F238E27FC236}">
                  <a16:creationId xmlns:a16="http://schemas.microsoft.com/office/drawing/2014/main" id="{6C7B8A13-F0B4-49A7-BF3E-33202B89386C}"/>
                </a:ext>
              </a:extLst>
            </p:cNvPr>
            <p:cNvGrpSpPr/>
            <p:nvPr/>
          </p:nvGrpSpPr>
          <p:grpSpPr>
            <a:xfrm>
              <a:off x="3799020" y="4077239"/>
              <a:ext cx="883852" cy="621125"/>
              <a:chOff x="5608645" y="4819364"/>
              <a:chExt cx="883852" cy="621125"/>
            </a:xfrm>
          </p:grpSpPr>
          <p:sp>
            <p:nvSpPr>
              <p:cNvPr id="375" name="Google Shape;3121;p37">
                <a:extLst>
                  <a:ext uri="{FF2B5EF4-FFF2-40B4-BE49-F238E27FC236}">
                    <a16:creationId xmlns:a16="http://schemas.microsoft.com/office/drawing/2014/main" id="{2C0EE832-A765-4F10-9E25-A28D27B63832}"/>
                  </a:ext>
                </a:extLst>
              </p:cNvPr>
              <p:cNvSpPr/>
              <p:nvPr/>
            </p:nvSpPr>
            <p:spPr>
              <a:xfrm>
                <a:off x="5608645" y="492899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122;p37">
                <a:extLst>
                  <a:ext uri="{FF2B5EF4-FFF2-40B4-BE49-F238E27FC236}">
                    <a16:creationId xmlns:a16="http://schemas.microsoft.com/office/drawing/2014/main" id="{AD7F3818-CDF1-4E8D-ACE2-FC4D95DFD119}"/>
                  </a:ext>
                </a:extLst>
              </p:cNvPr>
              <p:cNvSpPr/>
              <p:nvPr/>
            </p:nvSpPr>
            <p:spPr>
              <a:xfrm>
                <a:off x="5608835" y="5072062"/>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123;p37">
                <a:extLst>
                  <a:ext uri="{FF2B5EF4-FFF2-40B4-BE49-F238E27FC236}">
                    <a16:creationId xmlns:a16="http://schemas.microsoft.com/office/drawing/2014/main" id="{EEF9E6E2-FC26-42CF-A211-8630CBF520E0}"/>
                  </a:ext>
                </a:extLst>
              </p:cNvPr>
              <p:cNvSpPr/>
              <p:nvPr/>
            </p:nvSpPr>
            <p:spPr>
              <a:xfrm>
                <a:off x="6425971" y="507511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124;p37">
                <a:extLst>
                  <a:ext uri="{FF2B5EF4-FFF2-40B4-BE49-F238E27FC236}">
                    <a16:creationId xmlns:a16="http://schemas.microsoft.com/office/drawing/2014/main" id="{24948083-7378-48A2-8E3F-8CE70135B6DD}"/>
                  </a:ext>
                </a:extLst>
              </p:cNvPr>
              <p:cNvSpPr/>
              <p:nvPr/>
            </p:nvSpPr>
            <p:spPr>
              <a:xfrm>
                <a:off x="5608645" y="48193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125;p37">
                <a:extLst>
                  <a:ext uri="{FF2B5EF4-FFF2-40B4-BE49-F238E27FC236}">
                    <a16:creationId xmlns:a16="http://schemas.microsoft.com/office/drawing/2014/main" id="{452367D8-262B-4E47-8661-1B2E88D6F48D}"/>
                  </a:ext>
                </a:extLst>
              </p:cNvPr>
              <p:cNvSpPr/>
              <p:nvPr/>
            </p:nvSpPr>
            <p:spPr>
              <a:xfrm>
                <a:off x="5734818" y="4888968"/>
                <a:ext cx="632517" cy="366117"/>
              </a:xfrm>
              <a:custGeom>
                <a:avLst/>
                <a:gdLst/>
                <a:ahLst/>
                <a:cxnLst/>
                <a:rect l="l" t="t" r="r" b="b"/>
                <a:pathLst>
                  <a:path w="632517" h="366117" extrusionOk="0">
                    <a:moveTo>
                      <a:pt x="632040" y="194048"/>
                    </a:moveTo>
                    <a:cubicBezTo>
                      <a:pt x="627573" y="237101"/>
                      <a:pt x="596971" y="279773"/>
                      <a:pt x="539948" y="312539"/>
                    </a:cubicBezTo>
                    <a:cubicBezTo>
                      <a:pt x="416399" y="383977"/>
                      <a:pt x="216154"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094" y="92607"/>
                      <a:pt x="636792"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126;p37">
                <a:extLst>
                  <a:ext uri="{FF2B5EF4-FFF2-40B4-BE49-F238E27FC236}">
                    <a16:creationId xmlns:a16="http://schemas.microsoft.com/office/drawing/2014/main" id="{0B7B4A60-20D8-4EE6-B466-C8962D8E40B0}"/>
                  </a:ext>
                </a:extLst>
              </p:cNvPr>
              <p:cNvSpPr/>
              <p:nvPr/>
            </p:nvSpPr>
            <p:spPr>
              <a:xfrm>
                <a:off x="5735426" y="4910899"/>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127;p37">
                <a:extLst>
                  <a:ext uri="{FF2B5EF4-FFF2-40B4-BE49-F238E27FC236}">
                    <a16:creationId xmlns:a16="http://schemas.microsoft.com/office/drawing/2014/main" id="{DF5F2D2E-6DF4-403B-B220-B3B54C46EE20}"/>
                  </a:ext>
                </a:extLst>
              </p:cNvPr>
              <p:cNvSpPr/>
              <p:nvPr/>
            </p:nvSpPr>
            <p:spPr>
              <a:xfrm>
                <a:off x="5896325" y="4993385"/>
                <a:ext cx="295037" cy="185261"/>
              </a:xfrm>
              <a:custGeom>
                <a:avLst/>
                <a:gdLst/>
                <a:ahLst/>
                <a:cxnLst/>
                <a:rect l="l" t="t" r="r" b="b"/>
                <a:pathLst>
                  <a:path w="295037" h="185261" extrusionOk="0">
                    <a:moveTo>
                      <a:pt x="149590" y="29718"/>
                    </a:moveTo>
                    <a:cubicBezTo>
                      <a:pt x="145702" y="29709"/>
                      <a:pt x="141825" y="30032"/>
                      <a:pt x="137995" y="30671"/>
                    </a:cubicBezTo>
                    <a:cubicBezTo>
                      <a:pt x="132863" y="31433"/>
                      <a:pt x="126971" y="32480"/>
                      <a:pt x="120603" y="33814"/>
                    </a:cubicBezTo>
                    <a:cubicBezTo>
                      <a:pt x="114235" y="35147"/>
                      <a:pt x="107393" y="36957"/>
                      <a:pt x="100455" y="39053"/>
                    </a:cubicBezTo>
                    <a:cubicBezTo>
                      <a:pt x="93660" y="41072"/>
                      <a:pt x="87017" y="43587"/>
                      <a:pt x="80592" y="46577"/>
                    </a:cubicBezTo>
                    <a:lnTo>
                      <a:pt x="131437" y="76010"/>
                    </a:lnTo>
                    <a:lnTo>
                      <a:pt x="140941" y="72771"/>
                    </a:lnTo>
                    <a:cubicBezTo>
                      <a:pt x="153866" y="68485"/>
                      <a:pt x="166031" y="64770"/>
                      <a:pt x="177531" y="61817"/>
                    </a:cubicBezTo>
                    <a:cubicBezTo>
                      <a:pt x="188279" y="58874"/>
                      <a:pt x="199294" y="57055"/>
                      <a:pt x="210414" y="56388"/>
                    </a:cubicBezTo>
                    <a:cubicBezTo>
                      <a:pt x="220535" y="55702"/>
                      <a:pt x="230695" y="56369"/>
                      <a:pt x="240636" y="58388"/>
                    </a:cubicBezTo>
                    <a:cubicBezTo>
                      <a:pt x="250691" y="60598"/>
                      <a:pt x="260318" y="64427"/>
                      <a:pt x="269147" y="69723"/>
                    </a:cubicBezTo>
                    <a:cubicBezTo>
                      <a:pt x="277948" y="74124"/>
                      <a:pt x="285503" y="80677"/>
                      <a:pt x="291101" y="88773"/>
                    </a:cubicBezTo>
                    <a:cubicBezTo>
                      <a:pt x="294779" y="94717"/>
                      <a:pt x="295938" y="101880"/>
                      <a:pt x="294332" y="108680"/>
                    </a:cubicBezTo>
                    <a:cubicBezTo>
                      <a:pt x="292118" y="116157"/>
                      <a:pt x="287993" y="122920"/>
                      <a:pt x="282357" y="128302"/>
                    </a:cubicBezTo>
                    <a:cubicBezTo>
                      <a:pt x="275382" y="135331"/>
                      <a:pt x="267598" y="141504"/>
                      <a:pt x="259168" y="146685"/>
                    </a:cubicBezTo>
                    <a:lnTo>
                      <a:pt x="291481" y="165735"/>
                    </a:lnTo>
                    <a:lnTo>
                      <a:pt x="273899" y="175927"/>
                    </a:lnTo>
                    <a:lnTo>
                      <a:pt x="241301" y="156877"/>
                    </a:lnTo>
                    <a:cubicBezTo>
                      <a:pt x="225772" y="164545"/>
                      <a:pt x="209539" y="170707"/>
                      <a:pt x="192832" y="175260"/>
                    </a:cubicBezTo>
                    <a:cubicBezTo>
                      <a:pt x="175307" y="180099"/>
                      <a:pt x="157411" y="183442"/>
                      <a:pt x="139325" y="185261"/>
                    </a:cubicBezTo>
                    <a:lnTo>
                      <a:pt x="122314" y="154686"/>
                    </a:lnTo>
                    <a:cubicBezTo>
                      <a:pt x="127085" y="154562"/>
                      <a:pt x="131846" y="154181"/>
                      <a:pt x="136569" y="153543"/>
                    </a:cubicBezTo>
                    <a:cubicBezTo>
                      <a:pt x="143726" y="152733"/>
                      <a:pt x="150834" y="151524"/>
                      <a:pt x="157858" y="149924"/>
                    </a:cubicBezTo>
                    <a:cubicBezTo>
                      <a:pt x="165651" y="148209"/>
                      <a:pt x="174014" y="146113"/>
                      <a:pt x="182663" y="143542"/>
                    </a:cubicBezTo>
                    <a:cubicBezTo>
                      <a:pt x="191159" y="140989"/>
                      <a:pt x="199446" y="137808"/>
                      <a:pt x="207468" y="134017"/>
                    </a:cubicBezTo>
                    <a:lnTo>
                      <a:pt x="156907" y="105061"/>
                    </a:lnTo>
                    <a:lnTo>
                      <a:pt x="150255" y="107347"/>
                    </a:lnTo>
                    <a:lnTo>
                      <a:pt x="143412" y="109442"/>
                    </a:lnTo>
                    <a:cubicBezTo>
                      <a:pt x="130677" y="113633"/>
                      <a:pt x="118987" y="116967"/>
                      <a:pt x="108438" y="118967"/>
                    </a:cubicBezTo>
                    <a:cubicBezTo>
                      <a:pt x="98640" y="121244"/>
                      <a:pt x="88651" y="122587"/>
                      <a:pt x="78596" y="122968"/>
                    </a:cubicBezTo>
                    <a:cubicBezTo>
                      <a:pt x="69786" y="123282"/>
                      <a:pt x="60967" y="122454"/>
                      <a:pt x="52366" y="120491"/>
                    </a:cubicBezTo>
                    <a:cubicBezTo>
                      <a:pt x="43793" y="118567"/>
                      <a:pt x="35563" y="115357"/>
                      <a:pt x="27941" y="110966"/>
                    </a:cubicBezTo>
                    <a:cubicBezTo>
                      <a:pt x="19597" y="106585"/>
                      <a:pt x="12355" y="100365"/>
                      <a:pt x="6748" y="92774"/>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3439"/>
                    </a:moveTo>
                    <a:cubicBezTo>
                      <a:pt x="69976" y="87278"/>
                      <a:pt x="77684" y="88945"/>
                      <a:pt x="85344" y="88202"/>
                    </a:cubicBezTo>
                    <a:cubicBezTo>
                      <a:pt x="95627" y="86982"/>
                      <a:pt x="105758" y="84677"/>
                      <a:pt x="115566" y="81344"/>
                    </a:cubicBezTo>
                    <a:lnTo>
                      <a:pt x="68047" y="53816"/>
                    </a:lnTo>
                    <a:cubicBezTo>
                      <a:pt x="50560" y="64961"/>
                      <a:pt x="48944" y="74867"/>
                      <a:pt x="63295" y="83439"/>
                    </a:cubicBezTo>
                    <a:close/>
                    <a:moveTo>
                      <a:pt x="230087" y="97346"/>
                    </a:moveTo>
                    <a:cubicBezTo>
                      <a:pt x="222845" y="93364"/>
                      <a:pt x="214500" y="91859"/>
                      <a:pt x="206327" y="93059"/>
                    </a:cubicBezTo>
                    <a:cubicBezTo>
                      <a:pt x="195084" y="94564"/>
                      <a:pt x="183993" y="97022"/>
                      <a:pt x="173159" y="100394"/>
                    </a:cubicBezTo>
                    <a:lnTo>
                      <a:pt x="220678" y="127730"/>
                    </a:lnTo>
                    <a:cubicBezTo>
                      <a:pt x="240541" y="115157"/>
                      <a:pt x="243867" y="104966"/>
                      <a:pt x="230087"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128;p37">
                <a:extLst>
                  <a:ext uri="{FF2B5EF4-FFF2-40B4-BE49-F238E27FC236}">
                    <a16:creationId xmlns:a16="http://schemas.microsoft.com/office/drawing/2014/main" id="{D179211E-F8E9-49FD-8CCC-44977A82A2D0}"/>
                  </a:ext>
                </a:extLst>
              </p:cNvPr>
              <p:cNvSpPr/>
              <p:nvPr/>
            </p:nvSpPr>
            <p:spPr>
              <a:xfrm>
                <a:off x="6018639" y="5130926"/>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129;p37">
                <a:extLst>
                  <a:ext uri="{FF2B5EF4-FFF2-40B4-BE49-F238E27FC236}">
                    <a16:creationId xmlns:a16="http://schemas.microsoft.com/office/drawing/2014/main" id="{05753816-C176-406D-ADD4-1AB2BF445379}"/>
                  </a:ext>
                </a:extLst>
              </p:cNvPr>
              <p:cNvSpPr/>
              <p:nvPr/>
            </p:nvSpPr>
            <p:spPr>
              <a:xfrm>
                <a:off x="6145799" y="514178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130;p37">
                <a:extLst>
                  <a:ext uri="{FF2B5EF4-FFF2-40B4-BE49-F238E27FC236}">
                    <a16:creationId xmlns:a16="http://schemas.microsoft.com/office/drawing/2014/main" id="{2D56823C-43E8-4462-98A6-5BDB70FED58A}"/>
                  </a:ext>
                </a:extLst>
              </p:cNvPr>
              <p:cNvSpPr/>
              <p:nvPr/>
            </p:nvSpPr>
            <p:spPr>
              <a:xfrm>
                <a:off x="6159865" y="5078539"/>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131;p37">
                <a:extLst>
                  <a:ext uri="{FF2B5EF4-FFF2-40B4-BE49-F238E27FC236}">
                    <a16:creationId xmlns:a16="http://schemas.microsoft.com/office/drawing/2014/main" id="{619E08CD-E73C-43C3-ADFF-EA0BBF2E4B07}"/>
                  </a:ext>
                </a:extLst>
              </p:cNvPr>
              <p:cNvSpPr/>
              <p:nvPr/>
            </p:nvSpPr>
            <p:spPr>
              <a:xfrm>
                <a:off x="6061026" y="5084921"/>
                <a:ext cx="47423" cy="33146"/>
              </a:xfrm>
              <a:custGeom>
                <a:avLst/>
                <a:gdLst/>
                <a:ahLst/>
                <a:cxnLst/>
                <a:rect l="l" t="t" r="r" b="b"/>
                <a:pathLst>
                  <a:path w="47423" h="33146"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132;p37">
                <a:extLst>
                  <a:ext uri="{FF2B5EF4-FFF2-40B4-BE49-F238E27FC236}">
                    <a16:creationId xmlns:a16="http://schemas.microsoft.com/office/drawing/2014/main" id="{58361CCB-B260-40D8-BF59-6EE52543D5A3}"/>
                  </a:ext>
                </a:extLst>
              </p:cNvPr>
              <p:cNvSpPr/>
              <p:nvPr/>
            </p:nvSpPr>
            <p:spPr>
              <a:xfrm>
                <a:off x="5964467" y="5029771"/>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133;p37">
                <a:extLst>
                  <a:ext uri="{FF2B5EF4-FFF2-40B4-BE49-F238E27FC236}">
                    <a16:creationId xmlns:a16="http://schemas.microsoft.com/office/drawing/2014/main" id="{43130151-D5C0-4DF7-B4D9-A7A08FCD60D6}"/>
                  </a:ext>
                </a:extLst>
              </p:cNvPr>
              <p:cNvSpPr/>
              <p:nvPr/>
            </p:nvSpPr>
            <p:spPr>
              <a:xfrm>
                <a:off x="6018639" y="499862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134;p37">
                <a:extLst>
                  <a:ext uri="{FF2B5EF4-FFF2-40B4-BE49-F238E27FC236}">
                    <a16:creationId xmlns:a16="http://schemas.microsoft.com/office/drawing/2014/main" id="{32E06BC8-B4EF-43DB-A4B5-E76936FDA7BB}"/>
                  </a:ext>
                </a:extLst>
              </p:cNvPr>
              <p:cNvSpPr/>
              <p:nvPr/>
            </p:nvSpPr>
            <p:spPr>
              <a:xfrm>
                <a:off x="5896420" y="4993576"/>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135;p37">
                <a:extLst>
                  <a:ext uri="{FF2B5EF4-FFF2-40B4-BE49-F238E27FC236}">
                    <a16:creationId xmlns:a16="http://schemas.microsoft.com/office/drawing/2014/main" id="{EE58B225-4824-4659-9F54-10B415F3A6BF}"/>
                  </a:ext>
                </a:extLst>
              </p:cNvPr>
              <p:cNvSpPr/>
              <p:nvPr/>
            </p:nvSpPr>
            <p:spPr>
              <a:xfrm>
                <a:off x="5897465" y="5051107"/>
                <a:ext cx="29841" cy="30480"/>
              </a:xfrm>
              <a:custGeom>
                <a:avLst/>
                <a:gdLst/>
                <a:ahLst/>
                <a:cxnLst/>
                <a:rect l="l" t="t" r="r" b="b"/>
                <a:pathLst>
                  <a:path w="29841" h="30480" extrusionOk="0">
                    <a:moveTo>
                      <a:pt x="0" y="17907"/>
                    </a:moveTo>
                    <a:lnTo>
                      <a:pt x="0" y="0"/>
                    </a:lnTo>
                    <a:lnTo>
                      <a:pt x="29842" y="0"/>
                    </a:lnTo>
                    <a:lnTo>
                      <a:pt x="22714" y="16193"/>
                    </a:lnTo>
                    <a:lnTo>
                      <a:pt x="9694"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136;p37">
                <a:extLst>
                  <a:ext uri="{FF2B5EF4-FFF2-40B4-BE49-F238E27FC236}">
                    <a16:creationId xmlns:a16="http://schemas.microsoft.com/office/drawing/2014/main" id="{2D59C44C-505C-4F50-81FC-6F96C43F6C6D}"/>
                  </a:ext>
                </a:extLst>
              </p:cNvPr>
              <p:cNvSpPr/>
              <p:nvPr/>
            </p:nvSpPr>
            <p:spPr>
              <a:xfrm>
                <a:off x="5896325" y="4976145"/>
                <a:ext cx="295043" cy="185166"/>
              </a:xfrm>
              <a:custGeom>
                <a:avLst/>
                <a:gdLst/>
                <a:ahLst/>
                <a:cxnLst/>
                <a:rect l="l" t="t" r="r" b="b"/>
                <a:pathLst>
                  <a:path w="295043" h="185166" extrusionOk="0">
                    <a:moveTo>
                      <a:pt x="149590" y="29813"/>
                    </a:moveTo>
                    <a:cubicBezTo>
                      <a:pt x="145702" y="29804"/>
                      <a:pt x="141825" y="30128"/>
                      <a:pt x="137995" y="30766"/>
                    </a:cubicBezTo>
                    <a:cubicBezTo>
                      <a:pt x="132863" y="31528"/>
                      <a:pt x="126971" y="32576"/>
                      <a:pt x="120603" y="33909"/>
                    </a:cubicBezTo>
                    <a:cubicBezTo>
                      <a:pt x="114235" y="35243"/>
                      <a:pt x="107393" y="36957"/>
                      <a:pt x="100455" y="39053"/>
                    </a:cubicBezTo>
                    <a:cubicBezTo>
                      <a:pt x="93660" y="41100"/>
                      <a:pt x="87017" y="43653"/>
                      <a:pt x="80592" y="46672"/>
                    </a:cubicBezTo>
                    <a:lnTo>
                      <a:pt x="131437" y="76010"/>
                    </a:lnTo>
                    <a:lnTo>
                      <a:pt x="140941" y="72771"/>
                    </a:lnTo>
                    <a:cubicBezTo>
                      <a:pt x="153866" y="68485"/>
                      <a:pt x="166031" y="64865"/>
                      <a:pt x="177531" y="61817"/>
                    </a:cubicBezTo>
                    <a:cubicBezTo>
                      <a:pt x="188298" y="58969"/>
                      <a:pt x="199304" y="57150"/>
                      <a:pt x="210414" y="56388"/>
                    </a:cubicBezTo>
                    <a:cubicBezTo>
                      <a:pt x="220535" y="55779"/>
                      <a:pt x="230695" y="56483"/>
                      <a:pt x="240636" y="58484"/>
                    </a:cubicBezTo>
                    <a:cubicBezTo>
                      <a:pt x="250672" y="60693"/>
                      <a:pt x="260299" y="64494"/>
                      <a:pt x="269147" y="69723"/>
                    </a:cubicBezTo>
                    <a:cubicBezTo>
                      <a:pt x="277948" y="74124"/>
                      <a:pt x="285494" y="80677"/>
                      <a:pt x="291101" y="88773"/>
                    </a:cubicBezTo>
                    <a:cubicBezTo>
                      <a:pt x="294788" y="94707"/>
                      <a:pt x="295948" y="101880"/>
                      <a:pt x="294332" y="108680"/>
                    </a:cubicBezTo>
                    <a:cubicBezTo>
                      <a:pt x="292099" y="116148"/>
                      <a:pt x="287974" y="122911"/>
                      <a:pt x="282357" y="128302"/>
                    </a:cubicBezTo>
                    <a:cubicBezTo>
                      <a:pt x="275410" y="135331"/>
                      <a:pt x="267617" y="141475"/>
                      <a:pt x="259168" y="146590"/>
                    </a:cubicBezTo>
                    <a:lnTo>
                      <a:pt x="291481" y="165640"/>
                    </a:lnTo>
                    <a:lnTo>
                      <a:pt x="273899" y="175832"/>
                    </a:lnTo>
                    <a:lnTo>
                      <a:pt x="241301" y="156782"/>
                    </a:lnTo>
                    <a:cubicBezTo>
                      <a:pt x="225762" y="164420"/>
                      <a:pt x="209539" y="170545"/>
                      <a:pt x="192832" y="175070"/>
                    </a:cubicBezTo>
                    <a:cubicBezTo>
                      <a:pt x="175326" y="179984"/>
                      <a:pt x="157421" y="183366"/>
                      <a:pt x="139325" y="185166"/>
                    </a:cubicBezTo>
                    <a:lnTo>
                      <a:pt x="122314" y="154591"/>
                    </a:lnTo>
                    <a:cubicBezTo>
                      <a:pt x="127085" y="154467"/>
                      <a:pt x="131846" y="154086"/>
                      <a:pt x="136569" y="153448"/>
                    </a:cubicBezTo>
                    <a:cubicBezTo>
                      <a:pt x="142937" y="152686"/>
                      <a:pt x="150065" y="151447"/>
                      <a:pt x="157858" y="149828"/>
                    </a:cubicBezTo>
                    <a:cubicBezTo>
                      <a:pt x="165651" y="148209"/>
                      <a:pt x="174014" y="145923"/>
                      <a:pt x="182663" y="143446"/>
                    </a:cubicBezTo>
                    <a:cubicBezTo>
                      <a:pt x="191159" y="140894"/>
                      <a:pt x="199446" y="137713"/>
                      <a:pt x="207468" y="133921"/>
                    </a:cubicBezTo>
                    <a:lnTo>
                      <a:pt x="156907" y="105156"/>
                    </a:lnTo>
                    <a:lnTo>
                      <a:pt x="150255" y="107442"/>
                    </a:lnTo>
                    <a:lnTo>
                      <a:pt x="143412" y="109538"/>
                    </a:lnTo>
                    <a:cubicBezTo>
                      <a:pt x="130677" y="113729"/>
                      <a:pt x="118987" y="116967"/>
                      <a:pt x="108438" y="119063"/>
                    </a:cubicBezTo>
                    <a:cubicBezTo>
                      <a:pt x="98640" y="121339"/>
                      <a:pt x="88651" y="122682"/>
                      <a:pt x="78596" y="123063"/>
                    </a:cubicBezTo>
                    <a:cubicBezTo>
                      <a:pt x="69777" y="123425"/>
                      <a:pt x="60957" y="122596"/>
                      <a:pt x="52366" y="120587"/>
                    </a:cubicBezTo>
                    <a:cubicBezTo>
                      <a:pt x="43793" y="118663"/>
                      <a:pt x="35554" y="115453"/>
                      <a:pt x="27941" y="111062"/>
                    </a:cubicBezTo>
                    <a:cubicBezTo>
                      <a:pt x="19597" y="106680"/>
                      <a:pt x="12355" y="100460"/>
                      <a:pt x="6748" y="92869"/>
                    </a:cubicBezTo>
                    <a:cubicBezTo>
                      <a:pt x="2689" y="87163"/>
                      <a:pt x="675" y="80248"/>
                      <a:pt x="1045" y="73247"/>
                    </a:cubicBezTo>
                    <a:cubicBezTo>
                      <a:pt x="1815" y="65961"/>
                      <a:pt x="4723" y="59065"/>
                      <a:pt x="9409" y="53435"/>
                    </a:cubicBezTo>
                    <a:cubicBezTo>
                      <a:pt x="15254" y="46054"/>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153"/>
                    </a:moveTo>
                    <a:cubicBezTo>
                      <a:pt x="69957" y="87030"/>
                      <a:pt x="77674" y="88697"/>
                      <a:pt x="85344" y="87916"/>
                    </a:cubicBezTo>
                    <a:cubicBezTo>
                      <a:pt x="95627" y="86735"/>
                      <a:pt x="105758" y="84468"/>
                      <a:pt x="115566" y="81153"/>
                    </a:cubicBezTo>
                    <a:lnTo>
                      <a:pt x="68047" y="53626"/>
                    </a:lnTo>
                    <a:cubicBezTo>
                      <a:pt x="50560" y="65056"/>
                      <a:pt x="48944" y="74962"/>
                      <a:pt x="63295" y="83153"/>
                    </a:cubicBezTo>
                    <a:close/>
                    <a:moveTo>
                      <a:pt x="230087" y="97155"/>
                    </a:moveTo>
                    <a:cubicBezTo>
                      <a:pt x="222854" y="93136"/>
                      <a:pt x="214500" y="91630"/>
                      <a:pt x="206327" y="92869"/>
                    </a:cubicBezTo>
                    <a:cubicBezTo>
                      <a:pt x="195075" y="94326"/>
                      <a:pt x="183974" y="96784"/>
                      <a:pt x="173159" y="100203"/>
                    </a:cubicBezTo>
                    <a:lnTo>
                      <a:pt x="220678" y="127540"/>
                    </a:lnTo>
                    <a:cubicBezTo>
                      <a:pt x="240541" y="115157"/>
                      <a:pt x="243867" y="105061"/>
                      <a:pt x="230087" y="9715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 name="Google Shape;3137;p37">
              <a:extLst>
                <a:ext uri="{FF2B5EF4-FFF2-40B4-BE49-F238E27FC236}">
                  <a16:creationId xmlns:a16="http://schemas.microsoft.com/office/drawing/2014/main" id="{7DADB37D-CF10-44B7-AEB5-0E6B4BE12778}"/>
                </a:ext>
              </a:extLst>
            </p:cNvPr>
            <p:cNvGrpSpPr/>
            <p:nvPr/>
          </p:nvGrpSpPr>
          <p:grpSpPr>
            <a:xfrm>
              <a:off x="3827627" y="3914647"/>
              <a:ext cx="883852" cy="621125"/>
              <a:chOff x="5637252" y="4656772"/>
              <a:chExt cx="883852" cy="621125"/>
            </a:xfrm>
          </p:grpSpPr>
          <p:sp>
            <p:nvSpPr>
              <p:cNvPr id="359" name="Google Shape;3138;p37">
                <a:extLst>
                  <a:ext uri="{FF2B5EF4-FFF2-40B4-BE49-F238E27FC236}">
                    <a16:creationId xmlns:a16="http://schemas.microsoft.com/office/drawing/2014/main" id="{849FB588-0D70-4296-BD14-740AE6C04D76}"/>
                  </a:ext>
                </a:extLst>
              </p:cNvPr>
              <p:cNvSpPr/>
              <p:nvPr/>
            </p:nvSpPr>
            <p:spPr>
              <a:xfrm>
                <a:off x="5637252" y="476640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139;p37">
                <a:extLst>
                  <a:ext uri="{FF2B5EF4-FFF2-40B4-BE49-F238E27FC236}">
                    <a16:creationId xmlns:a16="http://schemas.microsoft.com/office/drawing/2014/main" id="{EBFBC79D-EDEA-457F-AC6E-1B3177D8E8E7}"/>
                  </a:ext>
                </a:extLst>
              </p:cNvPr>
              <p:cNvSpPr/>
              <p:nvPr/>
            </p:nvSpPr>
            <p:spPr>
              <a:xfrm>
                <a:off x="5637442" y="4909470"/>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140;p37">
                <a:extLst>
                  <a:ext uri="{FF2B5EF4-FFF2-40B4-BE49-F238E27FC236}">
                    <a16:creationId xmlns:a16="http://schemas.microsoft.com/office/drawing/2014/main" id="{DC4578CC-8E2D-4621-AB5C-91E0393373CF}"/>
                  </a:ext>
                </a:extLst>
              </p:cNvPr>
              <p:cNvSpPr/>
              <p:nvPr/>
            </p:nvSpPr>
            <p:spPr>
              <a:xfrm>
                <a:off x="6454577" y="4912518"/>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141;p37">
                <a:extLst>
                  <a:ext uri="{FF2B5EF4-FFF2-40B4-BE49-F238E27FC236}">
                    <a16:creationId xmlns:a16="http://schemas.microsoft.com/office/drawing/2014/main" id="{3B7066A7-F8F5-4AD5-A659-CC90FF60516E}"/>
                  </a:ext>
                </a:extLst>
              </p:cNvPr>
              <p:cNvSpPr/>
              <p:nvPr/>
            </p:nvSpPr>
            <p:spPr>
              <a:xfrm>
                <a:off x="5637252" y="465677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142;p37">
                <a:extLst>
                  <a:ext uri="{FF2B5EF4-FFF2-40B4-BE49-F238E27FC236}">
                    <a16:creationId xmlns:a16="http://schemas.microsoft.com/office/drawing/2014/main" id="{0DC46130-3072-406C-9A9F-C8D33A8D755A}"/>
                  </a:ext>
                </a:extLst>
              </p:cNvPr>
              <p:cNvSpPr/>
              <p:nvPr/>
            </p:nvSpPr>
            <p:spPr>
              <a:xfrm>
                <a:off x="5763347" y="4726400"/>
                <a:ext cx="632534" cy="366093"/>
              </a:xfrm>
              <a:custGeom>
                <a:avLst/>
                <a:gdLst/>
                <a:ahLst/>
                <a:cxnLst/>
                <a:rect l="l" t="t" r="r" b="b"/>
                <a:pathLst>
                  <a:path w="632534" h="366093" extrusionOk="0">
                    <a:moveTo>
                      <a:pt x="632021" y="194024"/>
                    </a:moveTo>
                    <a:cubicBezTo>
                      <a:pt x="627555" y="237172"/>
                      <a:pt x="596952" y="279749"/>
                      <a:pt x="540025" y="312515"/>
                    </a:cubicBezTo>
                    <a:cubicBezTo>
                      <a:pt x="416476" y="383953"/>
                      <a:pt x="216136" y="383953"/>
                      <a:pt x="92587" y="312515"/>
                    </a:cubicBezTo>
                    <a:cubicBezTo>
                      <a:pt x="35564" y="279559"/>
                      <a:pt x="4962" y="237172"/>
                      <a:pt x="590" y="194024"/>
                    </a:cubicBezTo>
                    <a:cubicBezTo>
                      <a:pt x="-4732" y="143637"/>
                      <a:pt x="25965" y="92107"/>
                      <a:pt x="92587" y="53721"/>
                    </a:cubicBezTo>
                    <a:cubicBezTo>
                      <a:pt x="216136" y="-17907"/>
                      <a:pt x="416380" y="-17907"/>
                      <a:pt x="540025" y="53721"/>
                    </a:cubicBezTo>
                    <a:cubicBezTo>
                      <a:pt x="606171" y="92107"/>
                      <a:pt x="636963"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143;p37">
                <a:extLst>
                  <a:ext uri="{FF2B5EF4-FFF2-40B4-BE49-F238E27FC236}">
                    <a16:creationId xmlns:a16="http://schemas.microsoft.com/office/drawing/2014/main" id="{6B5F0DF4-4D47-4CCD-87C2-629C53E24DDF}"/>
                  </a:ext>
                </a:extLst>
              </p:cNvPr>
              <p:cNvSpPr/>
              <p:nvPr/>
            </p:nvSpPr>
            <p:spPr>
              <a:xfrm>
                <a:off x="5763937" y="4748307"/>
                <a:ext cx="631431" cy="344185"/>
              </a:xfrm>
              <a:custGeom>
                <a:avLst/>
                <a:gdLst/>
                <a:ahLst/>
                <a:cxnLst/>
                <a:rect l="l" t="t" r="r" b="b"/>
                <a:pathLst>
                  <a:path w="631431" h="344185" extrusionOk="0">
                    <a:moveTo>
                      <a:pt x="631432"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791" y="-17907"/>
                      <a:pt x="539435" y="53721"/>
                    </a:cubicBezTo>
                    <a:cubicBezTo>
                      <a:pt x="595983" y="86677"/>
                      <a:pt x="62658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144;p37">
                <a:extLst>
                  <a:ext uri="{FF2B5EF4-FFF2-40B4-BE49-F238E27FC236}">
                    <a16:creationId xmlns:a16="http://schemas.microsoft.com/office/drawing/2014/main" id="{7653B869-FECF-4CDA-BFB9-FBC107F74961}"/>
                  </a:ext>
                </a:extLst>
              </p:cNvPr>
              <p:cNvSpPr/>
              <p:nvPr/>
            </p:nvSpPr>
            <p:spPr>
              <a:xfrm>
                <a:off x="5925121" y="4831270"/>
                <a:ext cx="295222" cy="184784"/>
              </a:xfrm>
              <a:custGeom>
                <a:avLst/>
                <a:gdLst/>
                <a:ahLst/>
                <a:cxnLst/>
                <a:rect l="l" t="t" r="r" b="b"/>
                <a:pathLst>
                  <a:path w="295222" h="184784" extrusionOk="0">
                    <a:moveTo>
                      <a:pt x="149495" y="29337"/>
                    </a:moveTo>
                    <a:cubicBezTo>
                      <a:pt x="145608" y="29280"/>
                      <a:pt x="141730" y="29566"/>
                      <a:pt x="137900" y="30194"/>
                    </a:cubicBezTo>
                    <a:cubicBezTo>
                      <a:pt x="132673" y="30956"/>
                      <a:pt x="126875" y="32004"/>
                      <a:pt x="120413" y="33338"/>
                    </a:cubicBezTo>
                    <a:cubicBezTo>
                      <a:pt x="113950" y="34671"/>
                      <a:pt x="107203" y="36481"/>
                      <a:pt x="100265" y="38576"/>
                    </a:cubicBezTo>
                    <a:cubicBezTo>
                      <a:pt x="93470" y="40595"/>
                      <a:pt x="86827" y="43110"/>
                      <a:pt x="80402" y="46101"/>
                    </a:cubicBezTo>
                    <a:lnTo>
                      <a:pt x="131247" y="75533"/>
                    </a:lnTo>
                    <a:lnTo>
                      <a:pt x="140751" y="72295"/>
                    </a:lnTo>
                    <a:cubicBezTo>
                      <a:pt x="153676" y="68008"/>
                      <a:pt x="165841" y="64294"/>
                      <a:pt x="177341" y="61341"/>
                    </a:cubicBezTo>
                    <a:cubicBezTo>
                      <a:pt x="188089" y="58407"/>
                      <a:pt x="199104" y="56588"/>
                      <a:pt x="210224" y="55912"/>
                    </a:cubicBezTo>
                    <a:cubicBezTo>
                      <a:pt x="220345" y="55226"/>
                      <a:pt x="230505" y="55893"/>
                      <a:pt x="240446" y="57912"/>
                    </a:cubicBezTo>
                    <a:cubicBezTo>
                      <a:pt x="250653" y="60122"/>
                      <a:pt x="260432" y="63941"/>
                      <a:pt x="269432" y="69247"/>
                    </a:cubicBezTo>
                    <a:cubicBezTo>
                      <a:pt x="278214" y="73638"/>
                      <a:pt x="285731" y="80191"/>
                      <a:pt x="291291" y="88297"/>
                    </a:cubicBezTo>
                    <a:cubicBezTo>
                      <a:pt x="294959" y="94240"/>
                      <a:pt x="296119" y="101403"/>
                      <a:pt x="294522" y="108204"/>
                    </a:cubicBezTo>
                    <a:cubicBezTo>
                      <a:pt x="292346" y="115672"/>
                      <a:pt x="288250" y="122444"/>
                      <a:pt x="282643" y="127826"/>
                    </a:cubicBezTo>
                    <a:cubicBezTo>
                      <a:pt x="275638" y="134855"/>
                      <a:pt x="267817" y="141027"/>
                      <a:pt x="259358" y="146209"/>
                    </a:cubicBezTo>
                    <a:lnTo>
                      <a:pt x="291671" y="165259"/>
                    </a:lnTo>
                    <a:lnTo>
                      <a:pt x="274089" y="175451"/>
                    </a:lnTo>
                    <a:lnTo>
                      <a:pt x="241491" y="156401"/>
                    </a:lnTo>
                    <a:cubicBezTo>
                      <a:pt x="225962" y="164068"/>
                      <a:pt x="209729" y="170231"/>
                      <a:pt x="193022" y="174784"/>
                    </a:cubicBezTo>
                    <a:cubicBezTo>
                      <a:pt x="175535" y="179622"/>
                      <a:pt x="157668" y="182966"/>
                      <a:pt x="139611" y="184785"/>
                    </a:cubicBezTo>
                    <a:lnTo>
                      <a:pt x="122504" y="154210"/>
                    </a:lnTo>
                    <a:cubicBezTo>
                      <a:pt x="127275" y="154086"/>
                      <a:pt x="132036" y="153705"/>
                      <a:pt x="136759" y="153067"/>
                    </a:cubicBezTo>
                    <a:cubicBezTo>
                      <a:pt x="143916" y="152257"/>
                      <a:pt x="151025" y="151047"/>
                      <a:pt x="158048" y="149447"/>
                    </a:cubicBezTo>
                    <a:cubicBezTo>
                      <a:pt x="165936" y="147733"/>
                      <a:pt x="174204" y="145637"/>
                      <a:pt x="182853" y="143065"/>
                    </a:cubicBezTo>
                    <a:cubicBezTo>
                      <a:pt x="191368" y="140494"/>
                      <a:pt x="199694" y="137312"/>
                      <a:pt x="207753" y="133540"/>
                    </a:cubicBezTo>
                    <a:lnTo>
                      <a:pt x="156622" y="104585"/>
                    </a:lnTo>
                    <a:lnTo>
                      <a:pt x="149970" y="106871"/>
                    </a:lnTo>
                    <a:lnTo>
                      <a:pt x="143127" y="108966"/>
                    </a:lnTo>
                    <a:cubicBezTo>
                      <a:pt x="130392" y="113157"/>
                      <a:pt x="118702" y="116491"/>
                      <a:pt x="108153" y="118491"/>
                    </a:cubicBezTo>
                    <a:cubicBezTo>
                      <a:pt x="98355" y="120767"/>
                      <a:pt x="88366" y="122111"/>
                      <a:pt x="78311" y="122491"/>
                    </a:cubicBezTo>
                    <a:cubicBezTo>
                      <a:pt x="69501" y="122806"/>
                      <a:pt x="60682" y="121977"/>
                      <a:pt x="52081" y="120015"/>
                    </a:cubicBezTo>
                    <a:cubicBezTo>
                      <a:pt x="43508" y="118072"/>
                      <a:pt x="35278" y="114862"/>
                      <a:pt x="27656" y="110490"/>
                    </a:cubicBezTo>
                    <a:cubicBezTo>
                      <a:pt x="19350" y="106137"/>
                      <a:pt x="12136" y="99946"/>
                      <a:pt x="6558" y="92393"/>
                    </a:cubicBezTo>
                    <a:cubicBezTo>
                      <a:pt x="2423" y="86687"/>
                      <a:pt x="371" y="79724"/>
                      <a:pt x="760" y="72676"/>
                    </a:cubicBezTo>
                    <a:cubicBezTo>
                      <a:pt x="1606" y="65437"/>
                      <a:pt x="4514" y="58598"/>
                      <a:pt x="9124" y="52959"/>
                    </a:cubicBezTo>
                    <a:cubicBezTo>
                      <a:pt x="14968" y="45577"/>
                      <a:pt x="21925" y="39148"/>
                      <a:pt x="29747" y="33909"/>
                    </a:cubicBezTo>
                    <a:lnTo>
                      <a:pt x="0" y="16954"/>
                    </a:lnTo>
                    <a:lnTo>
                      <a:pt x="17582" y="6763"/>
                    </a:lnTo>
                    <a:lnTo>
                      <a:pt x="47234" y="23908"/>
                    </a:lnTo>
                    <a:cubicBezTo>
                      <a:pt x="61166" y="17031"/>
                      <a:pt x="75783" y="11668"/>
                      <a:pt x="90856" y="7906"/>
                    </a:cubicBezTo>
                    <a:cubicBezTo>
                      <a:pt x="105188" y="4239"/>
                      <a:pt x="119767" y="1591"/>
                      <a:pt x="134479" y="0"/>
                    </a:cubicBezTo>
                    <a:close/>
                    <a:moveTo>
                      <a:pt x="63105" y="82677"/>
                    </a:moveTo>
                    <a:cubicBezTo>
                      <a:pt x="69786" y="86516"/>
                      <a:pt x="77494" y="88182"/>
                      <a:pt x="85154" y="87439"/>
                    </a:cubicBezTo>
                    <a:cubicBezTo>
                      <a:pt x="95447" y="86278"/>
                      <a:pt x="105587" y="83972"/>
                      <a:pt x="115376" y="80581"/>
                    </a:cubicBezTo>
                    <a:lnTo>
                      <a:pt x="67857" y="53054"/>
                    </a:lnTo>
                    <a:cubicBezTo>
                      <a:pt x="50370" y="64579"/>
                      <a:pt x="48849" y="74104"/>
                      <a:pt x="63105" y="82677"/>
                    </a:cubicBezTo>
                    <a:close/>
                    <a:moveTo>
                      <a:pt x="229992" y="96583"/>
                    </a:moveTo>
                    <a:cubicBezTo>
                      <a:pt x="222693" y="92659"/>
                      <a:pt x="214339" y="91164"/>
                      <a:pt x="206137" y="92297"/>
                    </a:cubicBezTo>
                    <a:cubicBezTo>
                      <a:pt x="194894" y="93802"/>
                      <a:pt x="183803" y="96260"/>
                      <a:pt x="172969" y="99631"/>
                    </a:cubicBezTo>
                    <a:lnTo>
                      <a:pt x="220488" y="126968"/>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145;p37">
                <a:extLst>
                  <a:ext uri="{FF2B5EF4-FFF2-40B4-BE49-F238E27FC236}">
                    <a16:creationId xmlns:a16="http://schemas.microsoft.com/office/drawing/2014/main" id="{6ECAC542-8A36-4874-A6C8-595B2C2CFE0D}"/>
                  </a:ext>
                </a:extLst>
              </p:cNvPr>
              <p:cNvSpPr/>
              <p:nvPr/>
            </p:nvSpPr>
            <p:spPr>
              <a:xfrm>
                <a:off x="6047245" y="4968335"/>
                <a:ext cx="19007" cy="25527"/>
              </a:xfrm>
              <a:custGeom>
                <a:avLst/>
                <a:gdLst/>
                <a:ahLst/>
                <a:cxnLst/>
                <a:rect l="l" t="t" r="r" b="b"/>
                <a:pathLst>
                  <a:path w="19007" h="25527" extrusionOk="0">
                    <a:moveTo>
                      <a:pt x="0" y="17145"/>
                    </a:moveTo>
                    <a:cubicBezTo>
                      <a:pt x="0"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146;p37">
                <a:extLst>
                  <a:ext uri="{FF2B5EF4-FFF2-40B4-BE49-F238E27FC236}">
                    <a16:creationId xmlns:a16="http://schemas.microsoft.com/office/drawing/2014/main" id="{9493753A-534C-4E2A-AD77-38981EBEA6E1}"/>
                  </a:ext>
                </a:extLst>
              </p:cNvPr>
              <p:cNvSpPr/>
              <p:nvPr/>
            </p:nvSpPr>
            <p:spPr>
              <a:xfrm>
                <a:off x="6174406" y="4979193"/>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147;p37">
                <a:extLst>
                  <a:ext uri="{FF2B5EF4-FFF2-40B4-BE49-F238E27FC236}">
                    <a16:creationId xmlns:a16="http://schemas.microsoft.com/office/drawing/2014/main" id="{1AF898C9-743A-4BA9-9C07-394B015E2831}"/>
                  </a:ext>
                </a:extLst>
              </p:cNvPr>
              <p:cNvSpPr/>
              <p:nvPr/>
            </p:nvSpPr>
            <p:spPr>
              <a:xfrm>
                <a:off x="6188566" y="4915947"/>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148;p37">
                <a:extLst>
                  <a:ext uri="{FF2B5EF4-FFF2-40B4-BE49-F238E27FC236}">
                    <a16:creationId xmlns:a16="http://schemas.microsoft.com/office/drawing/2014/main" id="{B4A3A7BC-17A6-4AF5-9BA9-C451048FCC22}"/>
                  </a:ext>
                </a:extLst>
              </p:cNvPr>
              <p:cNvSpPr/>
              <p:nvPr/>
            </p:nvSpPr>
            <p:spPr>
              <a:xfrm>
                <a:off x="6089632" y="4922329"/>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527"/>
                      <a:pt x="16632" y="20764"/>
                    </a:cubicBezTo>
                    <a:cubicBezTo>
                      <a:pt x="15681" y="2000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149;p37">
                <a:extLst>
                  <a:ext uri="{FF2B5EF4-FFF2-40B4-BE49-F238E27FC236}">
                    <a16:creationId xmlns:a16="http://schemas.microsoft.com/office/drawing/2014/main" id="{1FDA5753-497A-4632-AC24-7EB91E9B9EB6}"/>
                  </a:ext>
                </a:extLst>
              </p:cNvPr>
              <p:cNvSpPr/>
              <p:nvPr/>
            </p:nvSpPr>
            <p:spPr>
              <a:xfrm>
                <a:off x="5993073" y="4867179"/>
                <a:ext cx="58543" cy="38957"/>
              </a:xfrm>
              <a:custGeom>
                <a:avLst/>
                <a:gdLst/>
                <a:ahLst/>
                <a:cxnLst/>
                <a:rect l="l" t="t" r="r" b="b"/>
                <a:pathLst>
                  <a:path w="58543" h="38957" extrusionOk="0">
                    <a:moveTo>
                      <a:pt x="0" y="11144"/>
                    </a:moveTo>
                    <a:lnTo>
                      <a:pt x="49040" y="38957"/>
                    </a:lnTo>
                    <a:lnTo>
                      <a:pt x="58543" y="31623"/>
                    </a:lnTo>
                    <a:cubicBezTo>
                      <a:pt x="58543" y="31623"/>
                      <a:pt x="52366" y="24575"/>
                      <a:pt x="51891" y="23908"/>
                    </a:cubicBezTo>
                    <a:cubicBezTo>
                      <a:pt x="47529" y="18878"/>
                      <a:pt x="42396" y="14564"/>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150;p37">
                <a:extLst>
                  <a:ext uri="{FF2B5EF4-FFF2-40B4-BE49-F238E27FC236}">
                    <a16:creationId xmlns:a16="http://schemas.microsoft.com/office/drawing/2014/main" id="{3BDCF114-53ED-4D8F-A6DA-75687F59C2BF}"/>
                  </a:ext>
                </a:extLst>
              </p:cNvPr>
              <p:cNvSpPr/>
              <p:nvPr/>
            </p:nvSpPr>
            <p:spPr>
              <a:xfrm>
                <a:off x="6047245" y="4836033"/>
                <a:ext cx="27370" cy="24574"/>
              </a:xfrm>
              <a:custGeom>
                <a:avLst/>
                <a:gdLst/>
                <a:ahLst/>
                <a:cxnLst/>
                <a:rect l="l" t="t" r="r" b="b"/>
                <a:pathLst>
                  <a:path w="27370" h="24574" extrusionOk="0">
                    <a:moveTo>
                      <a:pt x="27371" y="24574"/>
                    </a:moveTo>
                    <a:lnTo>
                      <a:pt x="27371" y="7334"/>
                    </a:lnTo>
                    <a:lnTo>
                      <a:pt x="4847" y="0"/>
                    </a:lnTo>
                    <a:lnTo>
                      <a:pt x="0" y="13526"/>
                    </a:lnTo>
                    <a:lnTo>
                      <a:pt x="1236" y="19621"/>
                    </a:lnTo>
                    <a:lnTo>
                      <a:pt x="27371" y="2457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151;p37">
                <a:extLst>
                  <a:ext uri="{FF2B5EF4-FFF2-40B4-BE49-F238E27FC236}">
                    <a16:creationId xmlns:a16="http://schemas.microsoft.com/office/drawing/2014/main" id="{6D7FAE20-D327-4158-8133-F1C056F7D2CD}"/>
                  </a:ext>
                </a:extLst>
              </p:cNvPr>
              <p:cNvSpPr/>
              <p:nvPr/>
            </p:nvSpPr>
            <p:spPr>
              <a:xfrm>
                <a:off x="5925121" y="483098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152;p37">
                <a:extLst>
                  <a:ext uri="{FF2B5EF4-FFF2-40B4-BE49-F238E27FC236}">
                    <a16:creationId xmlns:a16="http://schemas.microsoft.com/office/drawing/2014/main" id="{6B95FEA3-1959-4936-B3F8-7ACFF7B9A07A}"/>
                  </a:ext>
                </a:extLst>
              </p:cNvPr>
              <p:cNvSpPr/>
              <p:nvPr/>
            </p:nvSpPr>
            <p:spPr>
              <a:xfrm>
                <a:off x="5926072" y="4888610"/>
                <a:ext cx="29841" cy="30194"/>
              </a:xfrm>
              <a:custGeom>
                <a:avLst/>
                <a:gdLst/>
                <a:ahLst/>
                <a:cxnLst/>
                <a:rect l="l" t="t" r="r" b="b"/>
                <a:pathLst>
                  <a:path w="29841" h="30194" extrusionOk="0">
                    <a:moveTo>
                      <a:pt x="0" y="17812"/>
                    </a:moveTo>
                    <a:lnTo>
                      <a:pt x="0" y="0"/>
                    </a:lnTo>
                    <a:lnTo>
                      <a:pt x="29842"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153;p37">
                <a:extLst>
                  <a:ext uri="{FF2B5EF4-FFF2-40B4-BE49-F238E27FC236}">
                    <a16:creationId xmlns:a16="http://schemas.microsoft.com/office/drawing/2014/main" id="{4CD566AB-253C-41A8-ADBF-ACE85D29FC87}"/>
                  </a:ext>
                </a:extLst>
              </p:cNvPr>
              <p:cNvSpPr/>
              <p:nvPr/>
            </p:nvSpPr>
            <p:spPr>
              <a:xfrm>
                <a:off x="5924931" y="4813649"/>
                <a:ext cx="295418" cy="185261"/>
              </a:xfrm>
              <a:custGeom>
                <a:avLst/>
                <a:gdLst/>
                <a:ahLst/>
                <a:cxnLst/>
                <a:rect l="l" t="t" r="r" b="b"/>
                <a:pathLst>
                  <a:path w="295418" h="185261" extrusionOk="0">
                    <a:moveTo>
                      <a:pt x="149685" y="29718"/>
                    </a:moveTo>
                    <a:cubicBezTo>
                      <a:pt x="145798" y="29709"/>
                      <a:pt x="141920" y="30023"/>
                      <a:pt x="138090" y="30671"/>
                    </a:cubicBezTo>
                    <a:cubicBezTo>
                      <a:pt x="132863" y="31433"/>
                      <a:pt x="127066" y="32480"/>
                      <a:pt x="120603" y="33814"/>
                    </a:cubicBezTo>
                    <a:cubicBezTo>
                      <a:pt x="114140" y="35147"/>
                      <a:pt x="107393" y="36957"/>
                      <a:pt x="100455" y="38957"/>
                    </a:cubicBezTo>
                    <a:cubicBezTo>
                      <a:pt x="93660" y="41005"/>
                      <a:pt x="87017" y="43558"/>
                      <a:pt x="80592" y="46577"/>
                    </a:cubicBezTo>
                    <a:lnTo>
                      <a:pt x="131437" y="76010"/>
                    </a:lnTo>
                    <a:lnTo>
                      <a:pt x="140941" y="72771"/>
                    </a:lnTo>
                    <a:cubicBezTo>
                      <a:pt x="153866" y="68389"/>
                      <a:pt x="166031" y="64770"/>
                      <a:pt x="177531" y="61817"/>
                    </a:cubicBezTo>
                    <a:cubicBezTo>
                      <a:pt x="188280" y="58903"/>
                      <a:pt x="199294" y="57045"/>
                      <a:pt x="210414" y="56293"/>
                    </a:cubicBezTo>
                    <a:cubicBezTo>
                      <a:pt x="220535" y="55683"/>
                      <a:pt x="230695" y="56388"/>
                      <a:pt x="240636" y="58388"/>
                    </a:cubicBezTo>
                    <a:cubicBezTo>
                      <a:pt x="250852" y="60541"/>
                      <a:pt x="260651" y="64370"/>
                      <a:pt x="269622" y="69723"/>
                    </a:cubicBezTo>
                    <a:cubicBezTo>
                      <a:pt x="278423" y="74086"/>
                      <a:pt x="285950" y="80639"/>
                      <a:pt x="291481" y="88773"/>
                    </a:cubicBezTo>
                    <a:cubicBezTo>
                      <a:pt x="295159" y="94717"/>
                      <a:pt x="296319" y="101880"/>
                      <a:pt x="294712" y="108680"/>
                    </a:cubicBezTo>
                    <a:cubicBezTo>
                      <a:pt x="292517" y="116138"/>
                      <a:pt x="288421" y="122901"/>
                      <a:pt x="282833" y="128302"/>
                    </a:cubicBezTo>
                    <a:cubicBezTo>
                      <a:pt x="275828" y="135331"/>
                      <a:pt x="268007" y="141504"/>
                      <a:pt x="259548" y="146685"/>
                    </a:cubicBezTo>
                    <a:lnTo>
                      <a:pt x="291861" y="165735"/>
                    </a:lnTo>
                    <a:lnTo>
                      <a:pt x="274279" y="175927"/>
                    </a:lnTo>
                    <a:lnTo>
                      <a:pt x="241681" y="156877"/>
                    </a:lnTo>
                    <a:cubicBezTo>
                      <a:pt x="226133" y="164506"/>
                      <a:pt x="209901" y="170659"/>
                      <a:pt x="193212" y="175260"/>
                    </a:cubicBezTo>
                    <a:cubicBezTo>
                      <a:pt x="175725" y="180099"/>
                      <a:pt x="157858" y="183442"/>
                      <a:pt x="139801" y="185261"/>
                    </a:cubicBezTo>
                    <a:lnTo>
                      <a:pt x="122694" y="154686"/>
                    </a:lnTo>
                    <a:cubicBezTo>
                      <a:pt x="127465" y="154562"/>
                      <a:pt x="132226" y="154181"/>
                      <a:pt x="136950" y="153543"/>
                    </a:cubicBezTo>
                    <a:cubicBezTo>
                      <a:pt x="143317" y="152781"/>
                      <a:pt x="150445" y="151638"/>
                      <a:pt x="158238" y="149923"/>
                    </a:cubicBezTo>
                    <a:cubicBezTo>
                      <a:pt x="166031" y="148209"/>
                      <a:pt x="174395" y="146113"/>
                      <a:pt x="183043" y="143542"/>
                    </a:cubicBezTo>
                    <a:cubicBezTo>
                      <a:pt x="191558" y="140970"/>
                      <a:pt x="199884" y="137789"/>
                      <a:pt x="207943" y="134017"/>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35"/>
                      <a:pt x="60881" y="122406"/>
                      <a:pt x="52271" y="120491"/>
                    </a:cubicBezTo>
                    <a:cubicBezTo>
                      <a:pt x="43717" y="118510"/>
                      <a:pt x="35487" y="115300"/>
                      <a:pt x="27846" y="110966"/>
                    </a:cubicBezTo>
                    <a:cubicBezTo>
                      <a:pt x="19511" y="106613"/>
                      <a:pt x="12288" y="100384"/>
                      <a:pt x="6748" y="92773"/>
                    </a:cubicBezTo>
                    <a:cubicBezTo>
                      <a:pt x="2613" y="87097"/>
                      <a:pt x="570" y="80163"/>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47" y="16993"/>
                      <a:pt x="75774" y="11621"/>
                      <a:pt x="90856" y="7906"/>
                    </a:cubicBezTo>
                    <a:cubicBezTo>
                      <a:pt x="105188" y="4239"/>
                      <a:pt x="119767" y="1591"/>
                      <a:pt x="134479" y="0"/>
                    </a:cubicBezTo>
                    <a:close/>
                    <a:moveTo>
                      <a:pt x="63295" y="83153"/>
                    </a:moveTo>
                    <a:cubicBezTo>
                      <a:pt x="69967" y="87001"/>
                      <a:pt x="77684" y="88640"/>
                      <a:pt x="85344" y="87821"/>
                    </a:cubicBezTo>
                    <a:cubicBezTo>
                      <a:pt x="95637" y="86696"/>
                      <a:pt x="105777" y="84430"/>
                      <a:pt x="115566" y="81058"/>
                    </a:cubicBezTo>
                    <a:lnTo>
                      <a:pt x="68047" y="53530"/>
                    </a:lnTo>
                    <a:cubicBezTo>
                      <a:pt x="50560" y="64961"/>
                      <a:pt x="48973" y="74838"/>
                      <a:pt x="63295" y="83153"/>
                    </a:cubicBezTo>
                    <a:close/>
                    <a:moveTo>
                      <a:pt x="230182" y="97060"/>
                    </a:moveTo>
                    <a:cubicBezTo>
                      <a:pt x="222902" y="93098"/>
                      <a:pt x="214529" y="91592"/>
                      <a:pt x="206327" y="92773"/>
                    </a:cubicBezTo>
                    <a:cubicBezTo>
                      <a:pt x="195075" y="94231"/>
                      <a:pt x="183974" y="96688"/>
                      <a:pt x="173159" y="100108"/>
                    </a:cubicBezTo>
                    <a:lnTo>
                      <a:pt x="220678" y="127445"/>
                    </a:lnTo>
                    <a:cubicBezTo>
                      <a:pt x="240636" y="115157"/>
                      <a:pt x="243867" y="104966"/>
                      <a:pt x="230182"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 name="Google Shape;3154;p37">
              <a:extLst>
                <a:ext uri="{FF2B5EF4-FFF2-40B4-BE49-F238E27FC236}">
                  <a16:creationId xmlns:a16="http://schemas.microsoft.com/office/drawing/2014/main" id="{76EEDB64-BFDA-4C62-982E-082E3BF8AF4C}"/>
                </a:ext>
              </a:extLst>
            </p:cNvPr>
            <p:cNvGrpSpPr/>
            <p:nvPr/>
          </p:nvGrpSpPr>
          <p:grpSpPr>
            <a:xfrm>
              <a:off x="3818123" y="3752055"/>
              <a:ext cx="883852" cy="621125"/>
              <a:chOff x="5627748" y="4494180"/>
              <a:chExt cx="883852" cy="621125"/>
            </a:xfrm>
          </p:grpSpPr>
          <p:sp>
            <p:nvSpPr>
              <p:cNvPr id="343" name="Google Shape;3155;p37">
                <a:extLst>
                  <a:ext uri="{FF2B5EF4-FFF2-40B4-BE49-F238E27FC236}">
                    <a16:creationId xmlns:a16="http://schemas.microsoft.com/office/drawing/2014/main" id="{E63DE7FB-D65F-4793-AD29-1FEFA2492F42}"/>
                  </a:ext>
                </a:extLst>
              </p:cNvPr>
              <p:cNvSpPr/>
              <p:nvPr/>
            </p:nvSpPr>
            <p:spPr>
              <a:xfrm>
                <a:off x="5627748" y="460381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156;p37">
                <a:extLst>
                  <a:ext uri="{FF2B5EF4-FFF2-40B4-BE49-F238E27FC236}">
                    <a16:creationId xmlns:a16="http://schemas.microsoft.com/office/drawing/2014/main" id="{25BBDB8F-702C-4927-A400-5417C48070C8}"/>
                  </a:ext>
                </a:extLst>
              </p:cNvPr>
              <p:cNvSpPr/>
              <p:nvPr/>
            </p:nvSpPr>
            <p:spPr>
              <a:xfrm>
                <a:off x="5627938" y="4746878"/>
                <a:ext cx="87244" cy="116586"/>
              </a:xfrm>
              <a:custGeom>
                <a:avLst/>
                <a:gdLst/>
                <a:ahLst/>
                <a:cxnLst/>
                <a:rect l="l" t="t" r="r" b="b"/>
                <a:pathLst>
                  <a:path w="87244" h="116586" extrusionOk="0">
                    <a:moveTo>
                      <a:pt x="0" y="116586"/>
                    </a:moveTo>
                    <a:lnTo>
                      <a:pt x="0" y="0"/>
                    </a:lnTo>
                    <a:lnTo>
                      <a:pt x="87245"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157;p37">
                <a:extLst>
                  <a:ext uri="{FF2B5EF4-FFF2-40B4-BE49-F238E27FC236}">
                    <a16:creationId xmlns:a16="http://schemas.microsoft.com/office/drawing/2014/main" id="{DD34E746-CCC7-48D0-B327-CA618ACA55B8}"/>
                  </a:ext>
                </a:extLst>
              </p:cNvPr>
              <p:cNvSpPr/>
              <p:nvPr/>
            </p:nvSpPr>
            <p:spPr>
              <a:xfrm>
                <a:off x="6445074" y="4749926"/>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158;p37">
                <a:extLst>
                  <a:ext uri="{FF2B5EF4-FFF2-40B4-BE49-F238E27FC236}">
                    <a16:creationId xmlns:a16="http://schemas.microsoft.com/office/drawing/2014/main" id="{A903B9EE-6A87-4633-AB72-0F422DDC057C}"/>
                  </a:ext>
                </a:extLst>
              </p:cNvPr>
              <p:cNvSpPr/>
              <p:nvPr/>
            </p:nvSpPr>
            <p:spPr>
              <a:xfrm>
                <a:off x="5627748" y="449418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159;p37">
                <a:extLst>
                  <a:ext uri="{FF2B5EF4-FFF2-40B4-BE49-F238E27FC236}">
                    <a16:creationId xmlns:a16="http://schemas.microsoft.com/office/drawing/2014/main" id="{D5E1795A-1D60-4112-B271-703E1350F6EC}"/>
                  </a:ext>
                </a:extLst>
              </p:cNvPr>
              <p:cNvSpPr/>
              <p:nvPr/>
            </p:nvSpPr>
            <p:spPr>
              <a:xfrm>
                <a:off x="5753825" y="4563879"/>
                <a:ext cx="632535" cy="366022"/>
              </a:xfrm>
              <a:custGeom>
                <a:avLst/>
                <a:gdLst/>
                <a:ahLst/>
                <a:cxnLst/>
                <a:rect l="l" t="t" r="r" b="b"/>
                <a:pathLst>
                  <a:path w="632535" h="366022" extrusionOk="0">
                    <a:moveTo>
                      <a:pt x="632040" y="194048"/>
                    </a:moveTo>
                    <a:cubicBezTo>
                      <a:pt x="627573" y="237101"/>
                      <a:pt x="596971" y="279773"/>
                      <a:pt x="539948" y="312444"/>
                    </a:cubicBezTo>
                    <a:cubicBezTo>
                      <a:pt x="416399" y="383882"/>
                      <a:pt x="216059" y="383882"/>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189" y="92131"/>
                      <a:pt x="636887" y="143566"/>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160;p37">
                <a:extLst>
                  <a:ext uri="{FF2B5EF4-FFF2-40B4-BE49-F238E27FC236}">
                    <a16:creationId xmlns:a16="http://schemas.microsoft.com/office/drawing/2014/main" id="{8244A548-C84F-4E7B-A3C6-9CC549D69742}"/>
                  </a:ext>
                </a:extLst>
              </p:cNvPr>
              <p:cNvSpPr/>
              <p:nvPr/>
            </p:nvSpPr>
            <p:spPr>
              <a:xfrm>
                <a:off x="5754433" y="4585787"/>
                <a:ext cx="631431" cy="344114"/>
              </a:xfrm>
              <a:custGeom>
                <a:avLst/>
                <a:gdLst/>
                <a:ahLst/>
                <a:cxnLst/>
                <a:rect l="l" t="t" r="r" b="b"/>
                <a:pathLst>
                  <a:path w="631431" h="344114" extrusionOk="0">
                    <a:moveTo>
                      <a:pt x="631432" y="172140"/>
                    </a:moveTo>
                    <a:cubicBezTo>
                      <a:pt x="626965" y="215194"/>
                      <a:pt x="596363" y="257865"/>
                      <a:pt x="539340" y="290536"/>
                    </a:cubicBezTo>
                    <a:cubicBezTo>
                      <a:pt x="415791" y="361974"/>
                      <a:pt x="215451" y="361974"/>
                      <a:pt x="91902" y="290536"/>
                    </a:cubicBezTo>
                    <a:cubicBezTo>
                      <a:pt x="34879" y="257580"/>
                      <a:pt x="4372" y="215194"/>
                      <a:pt x="0" y="172140"/>
                    </a:cubicBezTo>
                    <a:cubicBezTo>
                      <a:pt x="4372" y="128992"/>
                      <a:pt x="34974" y="86415"/>
                      <a:pt x="91902" y="53649"/>
                    </a:cubicBezTo>
                    <a:cubicBezTo>
                      <a:pt x="215451" y="-17883"/>
                      <a:pt x="415791" y="-17883"/>
                      <a:pt x="539340" y="53649"/>
                    </a:cubicBezTo>
                    <a:cubicBezTo>
                      <a:pt x="595983" y="86606"/>
                      <a:pt x="62658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161;p37">
                <a:extLst>
                  <a:ext uri="{FF2B5EF4-FFF2-40B4-BE49-F238E27FC236}">
                    <a16:creationId xmlns:a16="http://schemas.microsoft.com/office/drawing/2014/main" id="{EE1FB249-5C56-4B5B-8186-232F937F7D1B}"/>
                  </a:ext>
                </a:extLst>
              </p:cNvPr>
              <p:cNvSpPr/>
              <p:nvPr/>
            </p:nvSpPr>
            <p:spPr>
              <a:xfrm>
                <a:off x="5915333" y="4668297"/>
                <a:ext cx="294899" cy="185261"/>
              </a:xfrm>
              <a:custGeom>
                <a:avLst/>
                <a:gdLst/>
                <a:ahLst/>
                <a:cxnLst/>
                <a:rect l="l" t="t" r="r" b="b"/>
                <a:pathLst>
                  <a:path w="294899" h="185261" extrusionOk="0">
                    <a:moveTo>
                      <a:pt x="149685" y="29718"/>
                    </a:moveTo>
                    <a:cubicBezTo>
                      <a:pt x="145807" y="29718"/>
                      <a:pt x="141929" y="30004"/>
                      <a:pt x="138090" y="30575"/>
                    </a:cubicBezTo>
                    <a:cubicBezTo>
                      <a:pt x="132958" y="31337"/>
                      <a:pt x="127066" y="32385"/>
                      <a:pt x="120603" y="33719"/>
                    </a:cubicBezTo>
                    <a:cubicBezTo>
                      <a:pt x="114140" y="35052"/>
                      <a:pt x="107488" y="36862"/>
                      <a:pt x="100550" y="38958"/>
                    </a:cubicBezTo>
                    <a:cubicBezTo>
                      <a:pt x="93821" y="41015"/>
                      <a:pt x="87245" y="43567"/>
                      <a:pt x="80877" y="46577"/>
                    </a:cubicBezTo>
                    <a:lnTo>
                      <a:pt x="131722" y="76010"/>
                    </a:lnTo>
                    <a:lnTo>
                      <a:pt x="140751" y="72771"/>
                    </a:lnTo>
                    <a:cubicBezTo>
                      <a:pt x="153771" y="68485"/>
                      <a:pt x="165936" y="64866"/>
                      <a:pt x="177341" y="61817"/>
                    </a:cubicBezTo>
                    <a:cubicBezTo>
                      <a:pt x="188099" y="58931"/>
                      <a:pt x="199114" y="57122"/>
                      <a:pt x="210224" y="56388"/>
                    </a:cubicBezTo>
                    <a:cubicBezTo>
                      <a:pt x="220374" y="55693"/>
                      <a:pt x="230571" y="56369"/>
                      <a:pt x="240541" y="58388"/>
                    </a:cubicBezTo>
                    <a:cubicBezTo>
                      <a:pt x="250586" y="60636"/>
                      <a:pt x="260204" y="64465"/>
                      <a:pt x="269052" y="69723"/>
                    </a:cubicBezTo>
                    <a:cubicBezTo>
                      <a:pt x="277853" y="74086"/>
                      <a:pt x="285380" y="80639"/>
                      <a:pt x="290911" y="88773"/>
                    </a:cubicBezTo>
                    <a:cubicBezTo>
                      <a:pt x="294665" y="94679"/>
                      <a:pt x="295834" y="101880"/>
                      <a:pt x="294142" y="108680"/>
                    </a:cubicBezTo>
                    <a:cubicBezTo>
                      <a:pt x="292032" y="116177"/>
                      <a:pt x="287927" y="122958"/>
                      <a:pt x="282262" y="128302"/>
                    </a:cubicBezTo>
                    <a:cubicBezTo>
                      <a:pt x="275287" y="135331"/>
                      <a:pt x="267503" y="141504"/>
                      <a:pt x="259073" y="146685"/>
                    </a:cubicBezTo>
                    <a:lnTo>
                      <a:pt x="291386" y="165735"/>
                    </a:lnTo>
                    <a:lnTo>
                      <a:pt x="273804" y="175927"/>
                    </a:lnTo>
                    <a:lnTo>
                      <a:pt x="241206" y="156877"/>
                    </a:lnTo>
                    <a:cubicBezTo>
                      <a:pt x="225696" y="164592"/>
                      <a:pt x="209454" y="170745"/>
                      <a:pt x="192737" y="175260"/>
                    </a:cubicBezTo>
                    <a:cubicBezTo>
                      <a:pt x="175212" y="180099"/>
                      <a:pt x="157316" y="183442"/>
                      <a:pt x="139230" y="185261"/>
                    </a:cubicBezTo>
                    <a:lnTo>
                      <a:pt x="122219" y="154686"/>
                    </a:lnTo>
                    <a:cubicBezTo>
                      <a:pt x="125355" y="154686"/>
                      <a:pt x="130107" y="154686"/>
                      <a:pt x="136474" y="153638"/>
                    </a:cubicBezTo>
                    <a:cubicBezTo>
                      <a:pt x="142842" y="152591"/>
                      <a:pt x="149875" y="151638"/>
                      <a:pt x="157763" y="149924"/>
                    </a:cubicBezTo>
                    <a:cubicBezTo>
                      <a:pt x="165651" y="148209"/>
                      <a:pt x="173824" y="146114"/>
                      <a:pt x="182568" y="143542"/>
                    </a:cubicBezTo>
                    <a:cubicBezTo>
                      <a:pt x="191074" y="141037"/>
                      <a:pt x="199370" y="137846"/>
                      <a:pt x="207373" y="134017"/>
                    </a:cubicBezTo>
                    <a:lnTo>
                      <a:pt x="156907" y="104966"/>
                    </a:lnTo>
                    <a:lnTo>
                      <a:pt x="150255" y="107252"/>
                    </a:lnTo>
                    <a:lnTo>
                      <a:pt x="143317" y="109442"/>
                    </a:lnTo>
                    <a:cubicBezTo>
                      <a:pt x="130677" y="113633"/>
                      <a:pt x="118987" y="116872"/>
                      <a:pt x="108438" y="118967"/>
                    </a:cubicBezTo>
                    <a:cubicBezTo>
                      <a:pt x="98640" y="121244"/>
                      <a:pt x="88651" y="122577"/>
                      <a:pt x="78596" y="122968"/>
                    </a:cubicBezTo>
                    <a:cubicBezTo>
                      <a:pt x="69748" y="123282"/>
                      <a:pt x="60900" y="122454"/>
                      <a:pt x="52271" y="120491"/>
                    </a:cubicBezTo>
                    <a:cubicBezTo>
                      <a:pt x="43746" y="118510"/>
                      <a:pt x="35554" y="115300"/>
                      <a:pt x="27941" y="110966"/>
                    </a:cubicBezTo>
                    <a:cubicBezTo>
                      <a:pt x="19635" y="106528"/>
                      <a:pt x="12402" y="100317"/>
                      <a:pt x="6748" y="92774"/>
                    </a:cubicBezTo>
                    <a:cubicBezTo>
                      <a:pt x="2689" y="87068"/>
                      <a:pt x="684" y="80153"/>
                      <a:pt x="1045" y="73152"/>
                    </a:cubicBezTo>
                    <a:cubicBezTo>
                      <a:pt x="1815" y="65865"/>
                      <a:pt x="4723" y="58969"/>
                      <a:pt x="9409" y="53340"/>
                    </a:cubicBezTo>
                    <a:cubicBezTo>
                      <a:pt x="15244" y="45977"/>
                      <a:pt x="22163" y="39557"/>
                      <a:pt x="29937" y="34290"/>
                    </a:cubicBezTo>
                    <a:lnTo>
                      <a:pt x="0" y="16955"/>
                    </a:lnTo>
                    <a:lnTo>
                      <a:pt x="17677" y="6763"/>
                    </a:lnTo>
                    <a:lnTo>
                      <a:pt x="47329" y="24003"/>
                    </a:lnTo>
                    <a:cubicBezTo>
                      <a:pt x="61242" y="17050"/>
                      <a:pt x="75869" y="11659"/>
                      <a:pt x="90951" y="7906"/>
                    </a:cubicBezTo>
                    <a:cubicBezTo>
                      <a:pt x="105283" y="4220"/>
                      <a:pt x="119862" y="1581"/>
                      <a:pt x="134574" y="0"/>
                    </a:cubicBezTo>
                    <a:close/>
                    <a:moveTo>
                      <a:pt x="63390" y="83058"/>
                    </a:moveTo>
                    <a:cubicBezTo>
                      <a:pt x="70071" y="86897"/>
                      <a:pt x="77779" y="88563"/>
                      <a:pt x="85439" y="87821"/>
                    </a:cubicBezTo>
                    <a:cubicBezTo>
                      <a:pt x="95722" y="86639"/>
                      <a:pt x="105853" y="84372"/>
                      <a:pt x="115661" y="81058"/>
                    </a:cubicBezTo>
                    <a:lnTo>
                      <a:pt x="68142" y="53435"/>
                    </a:lnTo>
                    <a:cubicBezTo>
                      <a:pt x="50655" y="64961"/>
                      <a:pt x="49039" y="75152"/>
                      <a:pt x="63390" y="83058"/>
                    </a:cubicBezTo>
                    <a:close/>
                    <a:moveTo>
                      <a:pt x="230182" y="96965"/>
                    </a:moveTo>
                    <a:cubicBezTo>
                      <a:pt x="222930" y="93021"/>
                      <a:pt x="214586" y="91545"/>
                      <a:pt x="206422" y="92774"/>
                    </a:cubicBezTo>
                    <a:cubicBezTo>
                      <a:pt x="195170" y="94193"/>
                      <a:pt x="184069" y="96622"/>
                      <a:pt x="173254" y="100013"/>
                    </a:cubicBezTo>
                    <a:lnTo>
                      <a:pt x="220773" y="127445"/>
                    </a:lnTo>
                    <a:cubicBezTo>
                      <a:pt x="240636" y="115062"/>
                      <a:pt x="243867" y="104966"/>
                      <a:pt x="230182" y="969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162;p37">
                <a:extLst>
                  <a:ext uri="{FF2B5EF4-FFF2-40B4-BE49-F238E27FC236}">
                    <a16:creationId xmlns:a16="http://schemas.microsoft.com/office/drawing/2014/main" id="{A80217A8-D91F-497C-A680-E4811A9FBDEE}"/>
                  </a:ext>
                </a:extLst>
              </p:cNvPr>
              <p:cNvSpPr/>
              <p:nvPr/>
            </p:nvSpPr>
            <p:spPr>
              <a:xfrm>
                <a:off x="6037741" y="480574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163;p37">
                <a:extLst>
                  <a:ext uri="{FF2B5EF4-FFF2-40B4-BE49-F238E27FC236}">
                    <a16:creationId xmlns:a16="http://schemas.microsoft.com/office/drawing/2014/main" id="{9AA6FD2C-0084-4652-A14B-49A2DC1AA6F9}"/>
                  </a:ext>
                </a:extLst>
              </p:cNvPr>
              <p:cNvSpPr/>
              <p:nvPr/>
            </p:nvSpPr>
            <p:spPr>
              <a:xfrm>
                <a:off x="6164902" y="4816601"/>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164;p37">
                <a:extLst>
                  <a:ext uri="{FF2B5EF4-FFF2-40B4-BE49-F238E27FC236}">
                    <a16:creationId xmlns:a16="http://schemas.microsoft.com/office/drawing/2014/main" id="{3CBCFE77-D9B0-439C-A1E5-DC2341F6D52B}"/>
                  </a:ext>
                </a:extLst>
              </p:cNvPr>
              <p:cNvSpPr/>
              <p:nvPr/>
            </p:nvSpPr>
            <p:spPr>
              <a:xfrm>
                <a:off x="6178968" y="475335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165;p37">
                <a:extLst>
                  <a:ext uri="{FF2B5EF4-FFF2-40B4-BE49-F238E27FC236}">
                    <a16:creationId xmlns:a16="http://schemas.microsoft.com/office/drawing/2014/main" id="{A137B3AC-C7A9-4F0D-9E5E-F4FE5C7DE42A}"/>
                  </a:ext>
                </a:extLst>
              </p:cNvPr>
              <p:cNvSpPr/>
              <p:nvPr/>
            </p:nvSpPr>
            <p:spPr>
              <a:xfrm>
                <a:off x="6080128" y="4759737"/>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527"/>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166;p37">
                <a:extLst>
                  <a:ext uri="{FF2B5EF4-FFF2-40B4-BE49-F238E27FC236}">
                    <a16:creationId xmlns:a16="http://schemas.microsoft.com/office/drawing/2014/main" id="{05DA5EB6-3F12-4E8E-9841-CD3EE256CCD0}"/>
                  </a:ext>
                </a:extLst>
              </p:cNvPr>
              <p:cNvSpPr/>
              <p:nvPr/>
            </p:nvSpPr>
            <p:spPr>
              <a:xfrm>
                <a:off x="5983570" y="4704588"/>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6" y="18878"/>
                      <a:pt x="42796"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167;p37">
                <a:extLst>
                  <a:ext uri="{FF2B5EF4-FFF2-40B4-BE49-F238E27FC236}">
                    <a16:creationId xmlns:a16="http://schemas.microsoft.com/office/drawing/2014/main" id="{0A72209D-2D55-4343-A346-0F5521D67A23}"/>
                  </a:ext>
                </a:extLst>
              </p:cNvPr>
              <p:cNvSpPr/>
              <p:nvPr/>
            </p:nvSpPr>
            <p:spPr>
              <a:xfrm>
                <a:off x="6037741" y="4673441"/>
                <a:ext cx="27275" cy="24574"/>
              </a:xfrm>
              <a:custGeom>
                <a:avLst/>
                <a:gdLst/>
                <a:ahLst/>
                <a:cxnLst/>
                <a:rect l="l" t="t" r="r" b="b"/>
                <a:pathLst>
                  <a:path w="27275" h="24574" extrusionOk="0">
                    <a:moveTo>
                      <a:pt x="27276" y="24575"/>
                    </a:moveTo>
                    <a:lnTo>
                      <a:pt x="27276" y="7334"/>
                    </a:lnTo>
                    <a:lnTo>
                      <a:pt x="4847" y="0"/>
                    </a:lnTo>
                    <a:lnTo>
                      <a:pt x="0" y="13526"/>
                    </a:lnTo>
                    <a:lnTo>
                      <a:pt x="1141" y="19717"/>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168;p37">
                <a:extLst>
                  <a:ext uri="{FF2B5EF4-FFF2-40B4-BE49-F238E27FC236}">
                    <a16:creationId xmlns:a16="http://schemas.microsoft.com/office/drawing/2014/main" id="{CC5E1F9C-C527-4C42-83BD-38C38C0FBF05}"/>
                  </a:ext>
                </a:extLst>
              </p:cNvPr>
              <p:cNvSpPr/>
              <p:nvPr/>
            </p:nvSpPr>
            <p:spPr>
              <a:xfrm>
                <a:off x="5915523" y="4668392"/>
                <a:ext cx="26135" cy="19526"/>
              </a:xfrm>
              <a:custGeom>
                <a:avLst/>
                <a:gdLst/>
                <a:ahLst/>
                <a:cxnLst/>
                <a:rect l="l" t="t" r="r" b="b"/>
                <a:pathLst>
                  <a:path w="26135" h="19526" extrusionOk="0">
                    <a:moveTo>
                      <a:pt x="0" y="17145"/>
                    </a:moveTo>
                    <a:lnTo>
                      <a:pt x="0" y="0"/>
                    </a:lnTo>
                    <a:lnTo>
                      <a:pt x="26135" y="2858"/>
                    </a:lnTo>
                    <a:lnTo>
                      <a:pt x="17677"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169;p37">
                <a:extLst>
                  <a:ext uri="{FF2B5EF4-FFF2-40B4-BE49-F238E27FC236}">
                    <a16:creationId xmlns:a16="http://schemas.microsoft.com/office/drawing/2014/main" id="{66F0C562-F484-4E82-A8D1-0D2BA51538BF}"/>
                  </a:ext>
                </a:extLst>
              </p:cNvPr>
              <p:cNvSpPr/>
              <p:nvPr/>
            </p:nvSpPr>
            <p:spPr>
              <a:xfrm>
                <a:off x="5916473" y="4725638"/>
                <a:ext cx="29936" cy="30289"/>
              </a:xfrm>
              <a:custGeom>
                <a:avLst/>
                <a:gdLst/>
                <a:ahLst/>
                <a:cxnLst/>
                <a:rect l="l" t="t" r="r" b="b"/>
                <a:pathLst>
                  <a:path w="29936" h="30289" extrusionOk="0">
                    <a:moveTo>
                      <a:pt x="0" y="1781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170;p37">
                <a:extLst>
                  <a:ext uri="{FF2B5EF4-FFF2-40B4-BE49-F238E27FC236}">
                    <a16:creationId xmlns:a16="http://schemas.microsoft.com/office/drawing/2014/main" id="{ED6C3A3D-DCE8-4AB8-A4E5-53E2CCB09EAE}"/>
                  </a:ext>
                </a:extLst>
              </p:cNvPr>
              <p:cNvSpPr/>
              <p:nvPr/>
            </p:nvSpPr>
            <p:spPr>
              <a:xfrm>
                <a:off x="5915428" y="4651533"/>
                <a:ext cx="294626" cy="184784"/>
              </a:xfrm>
              <a:custGeom>
                <a:avLst/>
                <a:gdLst/>
                <a:ahLst/>
                <a:cxnLst/>
                <a:rect l="l" t="t" r="r" b="b"/>
                <a:pathLst>
                  <a:path w="294626" h="184784" extrusionOk="0">
                    <a:moveTo>
                      <a:pt x="149590" y="29242"/>
                    </a:moveTo>
                    <a:cubicBezTo>
                      <a:pt x="145702" y="29232"/>
                      <a:pt x="141825" y="29546"/>
                      <a:pt x="137995" y="30194"/>
                    </a:cubicBezTo>
                    <a:cubicBezTo>
                      <a:pt x="132863" y="30956"/>
                      <a:pt x="126971" y="32004"/>
                      <a:pt x="120508" y="33338"/>
                    </a:cubicBezTo>
                    <a:cubicBezTo>
                      <a:pt x="114045" y="34671"/>
                      <a:pt x="107393" y="36481"/>
                      <a:pt x="100455" y="38576"/>
                    </a:cubicBezTo>
                    <a:cubicBezTo>
                      <a:pt x="93660" y="40595"/>
                      <a:pt x="87017" y="43110"/>
                      <a:pt x="80592" y="46101"/>
                    </a:cubicBezTo>
                    <a:lnTo>
                      <a:pt x="131437" y="75533"/>
                    </a:lnTo>
                    <a:lnTo>
                      <a:pt x="140466" y="72295"/>
                    </a:lnTo>
                    <a:cubicBezTo>
                      <a:pt x="153486" y="68008"/>
                      <a:pt x="165651" y="64294"/>
                      <a:pt x="177056" y="61341"/>
                    </a:cubicBezTo>
                    <a:cubicBezTo>
                      <a:pt x="187804" y="58417"/>
                      <a:pt x="198819" y="56597"/>
                      <a:pt x="209939" y="55912"/>
                    </a:cubicBezTo>
                    <a:cubicBezTo>
                      <a:pt x="220089" y="55216"/>
                      <a:pt x="230286" y="55893"/>
                      <a:pt x="240256" y="57912"/>
                    </a:cubicBezTo>
                    <a:cubicBezTo>
                      <a:pt x="250311" y="60122"/>
                      <a:pt x="259938" y="63951"/>
                      <a:pt x="268767" y="69247"/>
                    </a:cubicBezTo>
                    <a:cubicBezTo>
                      <a:pt x="277568" y="73609"/>
                      <a:pt x="285095" y="80162"/>
                      <a:pt x="290626" y="88297"/>
                    </a:cubicBezTo>
                    <a:cubicBezTo>
                      <a:pt x="294399" y="94202"/>
                      <a:pt x="295568" y="101403"/>
                      <a:pt x="293857" y="108204"/>
                    </a:cubicBezTo>
                    <a:cubicBezTo>
                      <a:pt x="291719" y="115691"/>
                      <a:pt x="287613" y="122472"/>
                      <a:pt x="281977" y="127825"/>
                    </a:cubicBezTo>
                    <a:cubicBezTo>
                      <a:pt x="275002" y="134855"/>
                      <a:pt x="267218" y="141027"/>
                      <a:pt x="258788" y="146209"/>
                    </a:cubicBezTo>
                    <a:lnTo>
                      <a:pt x="291101" y="165259"/>
                    </a:lnTo>
                    <a:lnTo>
                      <a:pt x="273519" y="175450"/>
                    </a:lnTo>
                    <a:lnTo>
                      <a:pt x="240921" y="156400"/>
                    </a:lnTo>
                    <a:cubicBezTo>
                      <a:pt x="225392" y="164068"/>
                      <a:pt x="209159" y="170231"/>
                      <a:pt x="192452" y="174784"/>
                    </a:cubicBezTo>
                    <a:cubicBezTo>
                      <a:pt x="174927" y="179622"/>
                      <a:pt x="157031" y="182966"/>
                      <a:pt x="138945" y="184785"/>
                    </a:cubicBezTo>
                    <a:lnTo>
                      <a:pt x="121934" y="154210"/>
                    </a:lnTo>
                    <a:cubicBezTo>
                      <a:pt x="126704" y="154086"/>
                      <a:pt x="131466" y="153705"/>
                      <a:pt x="136189" y="153067"/>
                    </a:cubicBezTo>
                    <a:cubicBezTo>
                      <a:pt x="143346" y="152248"/>
                      <a:pt x="150454" y="151038"/>
                      <a:pt x="157478" y="149447"/>
                    </a:cubicBezTo>
                    <a:cubicBezTo>
                      <a:pt x="165271" y="147733"/>
                      <a:pt x="173539" y="145637"/>
                      <a:pt x="182283" y="143065"/>
                    </a:cubicBezTo>
                    <a:cubicBezTo>
                      <a:pt x="190779" y="140513"/>
                      <a:pt x="199066" y="137331"/>
                      <a:pt x="207087" y="133540"/>
                    </a:cubicBezTo>
                    <a:lnTo>
                      <a:pt x="156812" y="104584"/>
                    </a:lnTo>
                    <a:lnTo>
                      <a:pt x="150160" y="106871"/>
                    </a:lnTo>
                    <a:lnTo>
                      <a:pt x="143222" y="108966"/>
                    </a:lnTo>
                    <a:cubicBezTo>
                      <a:pt x="130582" y="113157"/>
                      <a:pt x="118892" y="116491"/>
                      <a:pt x="108343" y="118491"/>
                    </a:cubicBezTo>
                    <a:cubicBezTo>
                      <a:pt x="98545" y="120767"/>
                      <a:pt x="88556" y="122101"/>
                      <a:pt x="78501" y="122491"/>
                    </a:cubicBezTo>
                    <a:cubicBezTo>
                      <a:pt x="69710" y="122949"/>
                      <a:pt x="60891" y="122282"/>
                      <a:pt x="52271" y="120491"/>
                    </a:cubicBezTo>
                    <a:cubicBezTo>
                      <a:pt x="43736" y="118548"/>
                      <a:pt x="35535" y="115338"/>
                      <a:pt x="27941" y="110966"/>
                    </a:cubicBezTo>
                    <a:cubicBezTo>
                      <a:pt x="19597" y="106585"/>
                      <a:pt x="12355" y="100365"/>
                      <a:pt x="6748" y="92773"/>
                    </a:cubicBezTo>
                    <a:cubicBezTo>
                      <a:pt x="2671" y="87078"/>
                      <a:pt x="656" y="80153"/>
                      <a:pt x="1045" y="73152"/>
                    </a:cubicBezTo>
                    <a:cubicBezTo>
                      <a:pt x="1825" y="65865"/>
                      <a:pt x="4733" y="58979"/>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295" y="82391"/>
                    </a:moveTo>
                    <a:cubicBezTo>
                      <a:pt x="69976" y="86230"/>
                      <a:pt x="77684" y="87897"/>
                      <a:pt x="85344" y="87154"/>
                    </a:cubicBezTo>
                    <a:cubicBezTo>
                      <a:pt x="95637" y="85973"/>
                      <a:pt x="105768" y="83677"/>
                      <a:pt x="115566" y="80296"/>
                    </a:cubicBezTo>
                    <a:lnTo>
                      <a:pt x="68047" y="52769"/>
                    </a:lnTo>
                    <a:cubicBezTo>
                      <a:pt x="50560" y="64484"/>
                      <a:pt x="48944" y="74390"/>
                      <a:pt x="63295" y="82391"/>
                    </a:cubicBezTo>
                    <a:close/>
                    <a:moveTo>
                      <a:pt x="230087" y="96298"/>
                    </a:moveTo>
                    <a:cubicBezTo>
                      <a:pt x="222826" y="92364"/>
                      <a:pt x="214501" y="90859"/>
                      <a:pt x="206327" y="92012"/>
                    </a:cubicBezTo>
                    <a:cubicBezTo>
                      <a:pt x="195084" y="93516"/>
                      <a:pt x="183993" y="95974"/>
                      <a:pt x="173159" y="99346"/>
                    </a:cubicBezTo>
                    <a:lnTo>
                      <a:pt x="220678" y="126682"/>
                    </a:lnTo>
                    <a:cubicBezTo>
                      <a:pt x="240541" y="114681"/>
                      <a:pt x="243772" y="104489"/>
                      <a:pt x="230087" y="96583"/>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5" name="Google Shape;3171;p37">
              <a:extLst>
                <a:ext uri="{FF2B5EF4-FFF2-40B4-BE49-F238E27FC236}">
                  <a16:creationId xmlns:a16="http://schemas.microsoft.com/office/drawing/2014/main" id="{599848FB-2AB8-44D7-AC6A-E50C8A222F6D}"/>
                </a:ext>
              </a:extLst>
            </p:cNvPr>
            <p:cNvGrpSpPr/>
            <p:nvPr/>
          </p:nvGrpSpPr>
          <p:grpSpPr>
            <a:xfrm>
              <a:off x="2205711" y="4330032"/>
              <a:ext cx="883852" cy="621125"/>
              <a:chOff x="4015336" y="5072157"/>
              <a:chExt cx="883852" cy="621125"/>
            </a:xfrm>
          </p:grpSpPr>
          <p:sp>
            <p:nvSpPr>
              <p:cNvPr id="327" name="Google Shape;3172;p37">
                <a:extLst>
                  <a:ext uri="{FF2B5EF4-FFF2-40B4-BE49-F238E27FC236}">
                    <a16:creationId xmlns:a16="http://schemas.microsoft.com/office/drawing/2014/main" id="{1CA2355D-F5D1-444E-A219-C8FC22719252}"/>
                  </a:ext>
                </a:extLst>
              </p:cNvPr>
              <p:cNvSpPr/>
              <p:nvPr/>
            </p:nvSpPr>
            <p:spPr>
              <a:xfrm>
                <a:off x="4015336" y="518179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173;p37">
                <a:extLst>
                  <a:ext uri="{FF2B5EF4-FFF2-40B4-BE49-F238E27FC236}">
                    <a16:creationId xmlns:a16="http://schemas.microsoft.com/office/drawing/2014/main" id="{2299BCB0-104D-403F-9945-7C850ACE0383}"/>
                  </a:ext>
                </a:extLst>
              </p:cNvPr>
              <p:cNvSpPr/>
              <p:nvPr/>
            </p:nvSpPr>
            <p:spPr>
              <a:xfrm>
                <a:off x="4015526" y="532485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174;p37">
                <a:extLst>
                  <a:ext uri="{FF2B5EF4-FFF2-40B4-BE49-F238E27FC236}">
                    <a16:creationId xmlns:a16="http://schemas.microsoft.com/office/drawing/2014/main" id="{184B02F4-958A-47B2-9DEE-A10A079655C5}"/>
                  </a:ext>
                </a:extLst>
              </p:cNvPr>
              <p:cNvSpPr/>
              <p:nvPr/>
            </p:nvSpPr>
            <p:spPr>
              <a:xfrm>
                <a:off x="4832661" y="5327903"/>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175;p37">
                <a:extLst>
                  <a:ext uri="{FF2B5EF4-FFF2-40B4-BE49-F238E27FC236}">
                    <a16:creationId xmlns:a16="http://schemas.microsoft.com/office/drawing/2014/main" id="{D733F267-D2CA-4EFD-B527-6F73E0E3B5C8}"/>
                  </a:ext>
                </a:extLst>
              </p:cNvPr>
              <p:cNvSpPr/>
              <p:nvPr/>
            </p:nvSpPr>
            <p:spPr>
              <a:xfrm>
                <a:off x="4015336" y="507215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176;p37">
                <a:extLst>
                  <a:ext uri="{FF2B5EF4-FFF2-40B4-BE49-F238E27FC236}">
                    <a16:creationId xmlns:a16="http://schemas.microsoft.com/office/drawing/2014/main" id="{399EFB90-12D9-461F-8C1B-E458EC92DDE3}"/>
                  </a:ext>
                </a:extLst>
              </p:cNvPr>
              <p:cNvSpPr/>
              <p:nvPr/>
            </p:nvSpPr>
            <p:spPr>
              <a:xfrm>
                <a:off x="4141033" y="5141785"/>
                <a:ext cx="632610" cy="366093"/>
              </a:xfrm>
              <a:custGeom>
                <a:avLst/>
                <a:gdLst/>
                <a:ahLst/>
                <a:cxnLst/>
                <a:rect l="l" t="t" r="r" b="b"/>
                <a:pathLst>
                  <a:path w="632610" h="366093" extrusionOk="0">
                    <a:moveTo>
                      <a:pt x="632040" y="194024"/>
                    </a:moveTo>
                    <a:cubicBezTo>
                      <a:pt x="627573" y="237173"/>
                      <a:pt x="596971" y="279749"/>
                      <a:pt x="539948" y="312515"/>
                    </a:cubicBezTo>
                    <a:cubicBezTo>
                      <a:pt x="416399" y="383953"/>
                      <a:pt x="216059" y="383953"/>
                      <a:pt x="92510" y="312515"/>
                    </a:cubicBezTo>
                    <a:cubicBezTo>
                      <a:pt x="35487" y="279559"/>
                      <a:pt x="4980" y="237173"/>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177;p37">
                <a:extLst>
                  <a:ext uri="{FF2B5EF4-FFF2-40B4-BE49-F238E27FC236}">
                    <a16:creationId xmlns:a16="http://schemas.microsoft.com/office/drawing/2014/main" id="{69CBE1F7-FD68-4D2F-8C86-43ADF5DD0D53}"/>
                  </a:ext>
                </a:extLst>
              </p:cNvPr>
              <p:cNvSpPr/>
              <p:nvPr/>
            </p:nvSpPr>
            <p:spPr>
              <a:xfrm>
                <a:off x="4141641" y="5163692"/>
                <a:ext cx="631431" cy="344185"/>
              </a:xfrm>
              <a:custGeom>
                <a:avLst/>
                <a:gdLst/>
                <a:ahLst/>
                <a:cxnLst/>
                <a:rect l="l" t="t" r="r" b="b"/>
                <a:pathLst>
                  <a:path w="631431" h="344185" extrusionOk="0">
                    <a:moveTo>
                      <a:pt x="631432" y="172117"/>
                    </a:moveTo>
                    <a:cubicBezTo>
                      <a:pt x="626965" y="215265"/>
                      <a:pt x="596363" y="257842"/>
                      <a:pt x="539340" y="290608"/>
                    </a:cubicBezTo>
                    <a:cubicBezTo>
                      <a:pt x="415791" y="362045"/>
                      <a:pt x="215451" y="362045"/>
                      <a:pt x="91902" y="290608"/>
                    </a:cubicBezTo>
                    <a:cubicBezTo>
                      <a:pt x="34879" y="257651"/>
                      <a:pt x="4372" y="215265"/>
                      <a:pt x="0" y="172117"/>
                    </a:cubicBezTo>
                    <a:cubicBezTo>
                      <a:pt x="4372" y="129064"/>
                      <a:pt x="34974" y="86392"/>
                      <a:pt x="91902" y="53721"/>
                    </a:cubicBezTo>
                    <a:cubicBezTo>
                      <a:pt x="215451" y="-17907"/>
                      <a:pt x="415791" y="-17907"/>
                      <a:pt x="539340" y="53721"/>
                    </a:cubicBezTo>
                    <a:cubicBezTo>
                      <a:pt x="596363" y="86678"/>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178;p37">
                <a:extLst>
                  <a:ext uri="{FF2B5EF4-FFF2-40B4-BE49-F238E27FC236}">
                    <a16:creationId xmlns:a16="http://schemas.microsoft.com/office/drawing/2014/main" id="{4A51DA13-7E85-474B-848E-8B38A2B2AA52}"/>
                  </a:ext>
                </a:extLst>
              </p:cNvPr>
              <p:cNvSpPr/>
              <p:nvPr/>
            </p:nvSpPr>
            <p:spPr>
              <a:xfrm>
                <a:off x="4303110" y="5245703"/>
                <a:ext cx="294907" cy="185737"/>
              </a:xfrm>
              <a:custGeom>
                <a:avLst/>
                <a:gdLst/>
                <a:ahLst/>
                <a:cxnLst/>
                <a:rect l="l" t="t" r="r" b="b"/>
                <a:pathLst>
                  <a:path w="294907" h="185737" extrusionOk="0">
                    <a:moveTo>
                      <a:pt x="149495" y="30194"/>
                    </a:moveTo>
                    <a:cubicBezTo>
                      <a:pt x="145610" y="30184"/>
                      <a:pt x="141732" y="30509"/>
                      <a:pt x="137900" y="31147"/>
                    </a:cubicBezTo>
                    <a:cubicBezTo>
                      <a:pt x="132768" y="31909"/>
                      <a:pt x="126876" y="32956"/>
                      <a:pt x="120413" y="34290"/>
                    </a:cubicBezTo>
                    <a:cubicBezTo>
                      <a:pt x="113950" y="35623"/>
                      <a:pt x="107298" y="37433"/>
                      <a:pt x="100360" y="39529"/>
                    </a:cubicBezTo>
                    <a:cubicBezTo>
                      <a:pt x="93565" y="41548"/>
                      <a:pt x="86926" y="44062"/>
                      <a:pt x="80497" y="47054"/>
                    </a:cubicBezTo>
                    <a:lnTo>
                      <a:pt x="131342" y="76486"/>
                    </a:lnTo>
                    <a:lnTo>
                      <a:pt x="140846" y="73247"/>
                    </a:lnTo>
                    <a:cubicBezTo>
                      <a:pt x="153771" y="68961"/>
                      <a:pt x="165936" y="65246"/>
                      <a:pt x="177341" y="62293"/>
                    </a:cubicBezTo>
                    <a:cubicBezTo>
                      <a:pt x="188089" y="59369"/>
                      <a:pt x="199107" y="57550"/>
                      <a:pt x="210224" y="56864"/>
                    </a:cubicBezTo>
                    <a:cubicBezTo>
                      <a:pt x="220373" y="56169"/>
                      <a:pt x="230569" y="56845"/>
                      <a:pt x="240541" y="58864"/>
                    </a:cubicBezTo>
                    <a:cubicBezTo>
                      <a:pt x="250594" y="61074"/>
                      <a:pt x="260223" y="64894"/>
                      <a:pt x="269052" y="70199"/>
                    </a:cubicBezTo>
                    <a:cubicBezTo>
                      <a:pt x="277853" y="74600"/>
                      <a:pt x="285403" y="81153"/>
                      <a:pt x="291006" y="89249"/>
                    </a:cubicBezTo>
                    <a:cubicBezTo>
                      <a:pt x="294700" y="95183"/>
                      <a:pt x="295831" y="102365"/>
                      <a:pt x="294142" y="109156"/>
                    </a:cubicBezTo>
                    <a:cubicBezTo>
                      <a:pt x="292005" y="116643"/>
                      <a:pt x="287902" y="123425"/>
                      <a:pt x="282263" y="128778"/>
                    </a:cubicBezTo>
                    <a:cubicBezTo>
                      <a:pt x="275290" y="135807"/>
                      <a:pt x="267506" y="141979"/>
                      <a:pt x="259073" y="147161"/>
                    </a:cubicBezTo>
                    <a:lnTo>
                      <a:pt x="291386" y="166211"/>
                    </a:lnTo>
                    <a:lnTo>
                      <a:pt x="273804" y="176403"/>
                    </a:lnTo>
                    <a:lnTo>
                      <a:pt x="241206" y="157353"/>
                    </a:lnTo>
                    <a:cubicBezTo>
                      <a:pt x="225675" y="165020"/>
                      <a:pt x="209444" y="171183"/>
                      <a:pt x="192737" y="175736"/>
                    </a:cubicBezTo>
                    <a:cubicBezTo>
                      <a:pt x="175214" y="180575"/>
                      <a:pt x="157315" y="183918"/>
                      <a:pt x="139230" y="185738"/>
                    </a:cubicBezTo>
                    <a:lnTo>
                      <a:pt x="122219" y="154972"/>
                    </a:lnTo>
                    <a:cubicBezTo>
                      <a:pt x="126988" y="154848"/>
                      <a:pt x="131746" y="154467"/>
                      <a:pt x="136474" y="153829"/>
                    </a:cubicBezTo>
                    <a:cubicBezTo>
                      <a:pt x="143631" y="153010"/>
                      <a:pt x="150737" y="151800"/>
                      <a:pt x="157763" y="150209"/>
                    </a:cubicBezTo>
                    <a:cubicBezTo>
                      <a:pt x="165556" y="148495"/>
                      <a:pt x="173824" y="146399"/>
                      <a:pt x="182568" y="143827"/>
                    </a:cubicBezTo>
                    <a:cubicBezTo>
                      <a:pt x="191061" y="141275"/>
                      <a:pt x="199352" y="138093"/>
                      <a:pt x="207373" y="134302"/>
                    </a:cubicBezTo>
                    <a:lnTo>
                      <a:pt x="156908" y="105061"/>
                    </a:lnTo>
                    <a:lnTo>
                      <a:pt x="150255" y="107347"/>
                    </a:lnTo>
                    <a:lnTo>
                      <a:pt x="143317" y="109442"/>
                    </a:lnTo>
                    <a:cubicBezTo>
                      <a:pt x="130677" y="113633"/>
                      <a:pt x="118987" y="116967"/>
                      <a:pt x="108438" y="118967"/>
                    </a:cubicBezTo>
                    <a:cubicBezTo>
                      <a:pt x="98639" y="121244"/>
                      <a:pt x="88648" y="122577"/>
                      <a:pt x="78596" y="122968"/>
                    </a:cubicBezTo>
                    <a:cubicBezTo>
                      <a:pt x="69751" y="123282"/>
                      <a:pt x="60903" y="122453"/>
                      <a:pt x="52271" y="120491"/>
                    </a:cubicBezTo>
                    <a:cubicBezTo>
                      <a:pt x="43734" y="118548"/>
                      <a:pt x="35533" y="115338"/>
                      <a:pt x="27941" y="110966"/>
                    </a:cubicBezTo>
                    <a:cubicBezTo>
                      <a:pt x="19598" y="106585"/>
                      <a:pt x="12352" y="100365"/>
                      <a:pt x="6748" y="92773"/>
                    </a:cubicBezTo>
                    <a:cubicBezTo>
                      <a:pt x="2672" y="87078"/>
                      <a:pt x="660" y="80153"/>
                      <a:pt x="1045" y="73152"/>
                    </a:cubicBezTo>
                    <a:cubicBezTo>
                      <a:pt x="1828" y="65865"/>
                      <a:pt x="4737" y="58979"/>
                      <a:pt x="9409" y="53340"/>
                    </a:cubicBezTo>
                    <a:cubicBezTo>
                      <a:pt x="15242" y="45977"/>
                      <a:pt x="22166" y="39557"/>
                      <a:pt x="29937" y="34290"/>
                    </a:cubicBezTo>
                    <a:lnTo>
                      <a:pt x="0" y="16954"/>
                    </a:lnTo>
                    <a:lnTo>
                      <a:pt x="17677" y="6763"/>
                    </a:lnTo>
                    <a:lnTo>
                      <a:pt x="47329" y="23908"/>
                    </a:lnTo>
                    <a:cubicBezTo>
                      <a:pt x="61259" y="17031"/>
                      <a:pt x="75883" y="11668"/>
                      <a:pt x="90951" y="7906"/>
                    </a:cubicBezTo>
                    <a:cubicBezTo>
                      <a:pt x="105285" y="4229"/>
                      <a:pt x="119863" y="1591"/>
                      <a:pt x="134574" y="0"/>
                    </a:cubicBezTo>
                    <a:close/>
                    <a:moveTo>
                      <a:pt x="63200" y="83629"/>
                    </a:moveTo>
                    <a:cubicBezTo>
                      <a:pt x="69880" y="87468"/>
                      <a:pt x="77584" y="89135"/>
                      <a:pt x="85249" y="88392"/>
                    </a:cubicBezTo>
                    <a:cubicBezTo>
                      <a:pt x="95542" y="87211"/>
                      <a:pt x="105675" y="84915"/>
                      <a:pt x="115471" y="81534"/>
                    </a:cubicBezTo>
                    <a:lnTo>
                      <a:pt x="67952" y="54007"/>
                    </a:lnTo>
                    <a:cubicBezTo>
                      <a:pt x="50465" y="65437"/>
                      <a:pt x="48945" y="75343"/>
                      <a:pt x="63200" y="83629"/>
                    </a:cubicBezTo>
                    <a:close/>
                    <a:moveTo>
                      <a:pt x="229992" y="97822"/>
                    </a:moveTo>
                    <a:cubicBezTo>
                      <a:pt x="222731" y="93888"/>
                      <a:pt x="214405" y="92383"/>
                      <a:pt x="206232" y="93535"/>
                    </a:cubicBezTo>
                    <a:cubicBezTo>
                      <a:pt x="194990" y="95040"/>
                      <a:pt x="183894" y="97498"/>
                      <a:pt x="173064" y="100870"/>
                    </a:cubicBezTo>
                    <a:lnTo>
                      <a:pt x="220583" y="128206"/>
                    </a:lnTo>
                    <a:cubicBezTo>
                      <a:pt x="240446" y="115633"/>
                      <a:pt x="243677" y="105442"/>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179;p37">
                <a:extLst>
                  <a:ext uri="{FF2B5EF4-FFF2-40B4-BE49-F238E27FC236}">
                    <a16:creationId xmlns:a16="http://schemas.microsoft.com/office/drawing/2014/main" id="{5A41CC11-79A6-4885-87DC-123DBCB47AD8}"/>
                  </a:ext>
                </a:extLst>
              </p:cNvPr>
              <p:cNvSpPr/>
              <p:nvPr/>
            </p:nvSpPr>
            <p:spPr>
              <a:xfrm>
                <a:off x="4425329" y="5383530"/>
                <a:ext cx="19007" cy="25431"/>
              </a:xfrm>
              <a:custGeom>
                <a:avLst/>
                <a:gdLst/>
                <a:ahLst/>
                <a:cxnLst/>
                <a:rect l="l" t="t" r="r" b="b"/>
                <a:pathLst>
                  <a:path w="19007" h="25431" extrusionOk="0">
                    <a:moveTo>
                      <a:pt x="0" y="17145"/>
                    </a:moveTo>
                    <a:cubicBezTo>
                      <a:pt x="0"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180;p37">
                <a:extLst>
                  <a:ext uri="{FF2B5EF4-FFF2-40B4-BE49-F238E27FC236}">
                    <a16:creationId xmlns:a16="http://schemas.microsoft.com/office/drawing/2014/main" id="{0138D80C-7A43-49FB-94F2-6B5E90047F37}"/>
                  </a:ext>
                </a:extLst>
              </p:cNvPr>
              <p:cNvSpPr/>
              <p:nvPr/>
            </p:nvSpPr>
            <p:spPr>
              <a:xfrm>
                <a:off x="4552490" y="5394578"/>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181;p37">
                <a:extLst>
                  <a:ext uri="{FF2B5EF4-FFF2-40B4-BE49-F238E27FC236}">
                    <a16:creationId xmlns:a16="http://schemas.microsoft.com/office/drawing/2014/main" id="{A113340F-8B65-4862-9D0D-E8740C885358}"/>
                  </a:ext>
                </a:extLst>
              </p:cNvPr>
              <p:cNvSpPr/>
              <p:nvPr/>
            </p:nvSpPr>
            <p:spPr>
              <a:xfrm>
                <a:off x="4566555" y="533133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182;p37">
                <a:extLst>
                  <a:ext uri="{FF2B5EF4-FFF2-40B4-BE49-F238E27FC236}">
                    <a16:creationId xmlns:a16="http://schemas.microsoft.com/office/drawing/2014/main" id="{E87E970B-BF50-4501-909B-A02127BA85C4}"/>
                  </a:ext>
                </a:extLst>
              </p:cNvPr>
              <p:cNvSpPr/>
              <p:nvPr/>
            </p:nvSpPr>
            <p:spPr>
              <a:xfrm>
                <a:off x="4467716" y="5337714"/>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764"/>
                    </a:cubicBezTo>
                    <a:cubicBezTo>
                      <a:pt x="15681" y="20002"/>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183;p37">
                <a:extLst>
                  <a:ext uri="{FF2B5EF4-FFF2-40B4-BE49-F238E27FC236}">
                    <a16:creationId xmlns:a16="http://schemas.microsoft.com/office/drawing/2014/main" id="{F281D7C1-9A2C-4C04-9712-CCF4A0631005}"/>
                  </a:ext>
                </a:extLst>
              </p:cNvPr>
              <p:cNvSpPr/>
              <p:nvPr/>
            </p:nvSpPr>
            <p:spPr>
              <a:xfrm>
                <a:off x="4371062" y="5282565"/>
                <a:ext cx="59018" cy="38957"/>
              </a:xfrm>
              <a:custGeom>
                <a:avLst/>
                <a:gdLst/>
                <a:ahLst/>
                <a:cxnLst/>
                <a:rect l="l" t="t" r="r" b="b"/>
                <a:pathLst>
                  <a:path w="59018" h="38957" extrusionOk="0">
                    <a:moveTo>
                      <a:pt x="0" y="11144"/>
                    </a:moveTo>
                    <a:lnTo>
                      <a:pt x="48945" y="38957"/>
                    </a:lnTo>
                    <a:lnTo>
                      <a:pt x="59019" y="31623"/>
                    </a:lnTo>
                    <a:cubicBezTo>
                      <a:pt x="59019" y="31623"/>
                      <a:pt x="52841" y="24574"/>
                      <a:pt x="52366" y="23908"/>
                    </a:cubicBezTo>
                    <a:cubicBezTo>
                      <a:pt x="47978" y="18898"/>
                      <a:pt x="42850"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184;p37">
                <a:extLst>
                  <a:ext uri="{FF2B5EF4-FFF2-40B4-BE49-F238E27FC236}">
                    <a16:creationId xmlns:a16="http://schemas.microsoft.com/office/drawing/2014/main" id="{D98034D0-8CA5-44D5-9249-3A397BED9388}"/>
                  </a:ext>
                </a:extLst>
              </p:cNvPr>
              <p:cNvSpPr/>
              <p:nvPr/>
            </p:nvSpPr>
            <p:spPr>
              <a:xfrm>
                <a:off x="4425329" y="5251418"/>
                <a:ext cx="27275" cy="24479"/>
              </a:xfrm>
              <a:custGeom>
                <a:avLst/>
                <a:gdLst/>
                <a:ahLst/>
                <a:cxnLst/>
                <a:rect l="l" t="t" r="r" b="b"/>
                <a:pathLst>
                  <a:path w="27275" h="24479" extrusionOk="0">
                    <a:moveTo>
                      <a:pt x="27276" y="24479"/>
                    </a:moveTo>
                    <a:lnTo>
                      <a:pt x="27276" y="7334"/>
                    </a:lnTo>
                    <a:lnTo>
                      <a:pt x="4847" y="0"/>
                    </a:lnTo>
                    <a:lnTo>
                      <a:pt x="0" y="13526"/>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185;p37">
                <a:extLst>
                  <a:ext uri="{FF2B5EF4-FFF2-40B4-BE49-F238E27FC236}">
                    <a16:creationId xmlns:a16="http://schemas.microsoft.com/office/drawing/2014/main" id="{14DEC439-B02A-4CD6-BDB4-52B3411DD76A}"/>
                  </a:ext>
                </a:extLst>
              </p:cNvPr>
              <p:cNvSpPr/>
              <p:nvPr/>
            </p:nvSpPr>
            <p:spPr>
              <a:xfrm>
                <a:off x="4303110" y="5246369"/>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186;p37">
                <a:extLst>
                  <a:ext uri="{FF2B5EF4-FFF2-40B4-BE49-F238E27FC236}">
                    <a16:creationId xmlns:a16="http://schemas.microsoft.com/office/drawing/2014/main" id="{75F497FF-9C2E-439C-A640-9C10EFA44102}"/>
                  </a:ext>
                </a:extLst>
              </p:cNvPr>
              <p:cNvSpPr/>
              <p:nvPr/>
            </p:nvSpPr>
            <p:spPr>
              <a:xfrm>
                <a:off x="4304536" y="5303900"/>
                <a:ext cx="29461" cy="30099"/>
              </a:xfrm>
              <a:custGeom>
                <a:avLst/>
                <a:gdLst/>
                <a:ahLst/>
                <a:cxnLst/>
                <a:rect l="l" t="t" r="r" b="b"/>
                <a:pathLst>
                  <a:path w="29461" h="30099" extrusionOk="0">
                    <a:moveTo>
                      <a:pt x="0" y="17907"/>
                    </a:moveTo>
                    <a:lnTo>
                      <a:pt x="0" y="0"/>
                    </a:lnTo>
                    <a:lnTo>
                      <a:pt x="29462" y="0"/>
                    </a:lnTo>
                    <a:lnTo>
                      <a:pt x="22144" y="16002"/>
                    </a:lnTo>
                    <a:lnTo>
                      <a:pt x="9504" y="3009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187;p37">
                <a:extLst>
                  <a:ext uri="{FF2B5EF4-FFF2-40B4-BE49-F238E27FC236}">
                    <a16:creationId xmlns:a16="http://schemas.microsoft.com/office/drawing/2014/main" id="{E90692DA-AAEF-4F93-9B99-64DAC8392AEB}"/>
                  </a:ext>
                </a:extLst>
              </p:cNvPr>
              <p:cNvSpPr/>
              <p:nvPr/>
            </p:nvSpPr>
            <p:spPr>
              <a:xfrm>
                <a:off x="4303110" y="5229225"/>
                <a:ext cx="294907" cy="185356"/>
              </a:xfrm>
              <a:custGeom>
                <a:avLst/>
                <a:gdLst/>
                <a:ahLst/>
                <a:cxnLst/>
                <a:rect l="l" t="t" r="r" b="b"/>
                <a:pathLst>
                  <a:path w="294907" h="185356" extrusionOk="0">
                    <a:moveTo>
                      <a:pt x="149495" y="29528"/>
                    </a:moveTo>
                    <a:cubicBezTo>
                      <a:pt x="145610" y="29518"/>
                      <a:pt x="141732" y="29842"/>
                      <a:pt x="137900" y="30480"/>
                    </a:cubicBezTo>
                    <a:cubicBezTo>
                      <a:pt x="132768" y="31242"/>
                      <a:pt x="126876" y="32290"/>
                      <a:pt x="120413" y="33623"/>
                    </a:cubicBezTo>
                    <a:cubicBezTo>
                      <a:pt x="113950" y="34957"/>
                      <a:pt x="107298" y="36671"/>
                      <a:pt x="100360" y="38767"/>
                    </a:cubicBezTo>
                    <a:cubicBezTo>
                      <a:pt x="93563" y="40815"/>
                      <a:pt x="86924" y="43367"/>
                      <a:pt x="80497" y="46387"/>
                    </a:cubicBezTo>
                    <a:lnTo>
                      <a:pt x="131342" y="76200"/>
                    </a:lnTo>
                    <a:lnTo>
                      <a:pt x="140846" y="73057"/>
                    </a:lnTo>
                    <a:cubicBezTo>
                      <a:pt x="153771" y="68675"/>
                      <a:pt x="165936" y="65056"/>
                      <a:pt x="177341" y="62008"/>
                    </a:cubicBezTo>
                    <a:cubicBezTo>
                      <a:pt x="188108" y="59169"/>
                      <a:pt x="199118" y="57350"/>
                      <a:pt x="210224" y="56579"/>
                    </a:cubicBezTo>
                    <a:cubicBezTo>
                      <a:pt x="220378" y="55969"/>
                      <a:pt x="230568" y="56674"/>
                      <a:pt x="240541" y="58674"/>
                    </a:cubicBezTo>
                    <a:cubicBezTo>
                      <a:pt x="250578" y="60884"/>
                      <a:pt x="260200" y="64684"/>
                      <a:pt x="269052" y="69913"/>
                    </a:cubicBezTo>
                    <a:cubicBezTo>
                      <a:pt x="277850" y="74314"/>
                      <a:pt x="285401" y="80867"/>
                      <a:pt x="291006" y="88963"/>
                    </a:cubicBezTo>
                    <a:cubicBezTo>
                      <a:pt x="294700" y="94898"/>
                      <a:pt x="295831" y="102080"/>
                      <a:pt x="294142" y="108871"/>
                    </a:cubicBezTo>
                    <a:cubicBezTo>
                      <a:pt x="291984" y="116348"/>
                      <a:pt x="287884" y="123120"/>
                      <a:pt x="282263" y="128492"/>
                    </a:cubicBezTo>
                    <a:cubicBezTo>
                      <a:pt x="275312" y="135522"/>
                      <a:pt x="267523" y="141665"/>
                      <a:pt x="259073" y="146780"/>
                    </a:cubicBezTo>
                    <a:lnTo>
                      <a:pt x="291386" y="165830"/>
                    </a:lnTo>
                    <a:lnTo>
                      <a:pt x="273804" y="176022"/>
                    </a:lnTo>
                    <a:lnTo>
                      <a:pt x="241206" y="156972"/>
                    </a:lnTo>
                    <a:cubicBezTo>
                      <a:pt x="225671" y="164611"/>
                      <a:pt x="209441" y="170736"/>
                      <a:pt x="192737" y="175260"/>
                    </a:cubicBezTo>
                    <a:cubicBezTo>
                      <a:pt x="175227" y="180175"/>
                      <a:pt x="157324" y="183556"/>
                      <a:pt x="139230" y="185356"/>
                    </a:cubicBezTo>
                    <a:lnTo>
                      <a:pt x="122219" y="154781"/>
                    </a:lnTo>
                    <a:cubicBezTo>
                      <a:pt x="126988" y="154657"/>
                      <a:pt x="131746" y="154276"/>
                      <a:pt x="136474" y="153638"/>
                    </a:cubicBezTo>
                    <a:cubicBezTo>
                      <a:pt x="142842" y="152876"/>
                      <a:pt x="149875" y="151733"/>
                      <a:pt x="157763" y="150019"/>
                    </a:cubicBezTo>
                    <a:cubicBezTo>
                      <a:pt x="165651" y="148304"/>
                      <a:pt x="173824" y="146113"/>
                      <a:pt x="182568" y="143637"/>
                    </a:cubicBezTo>
                    <a:cubicBezTo>
                      <a:pt x="191076" y="141122"/>
                      <a:pt x="199369" y="137941"/>
                      <a:pt x="207373" y="134112"/>
                    </a:cubicBezTo>
                    <a:lnTo>
                      <a:pt x="156908" y="104775"/>
                    </a:lnTo>
                    <a:lnTo>
                      <a:pt x="150255" y="107061"/>
                    </a:lnTo>
                    <a:lnTo>
                      <a:pt x="143317" y="109156"/>
                    </a:lnTo>
                    <a:cubicBezTo>
                      <a:pt x="130677" y="113347"/>
                      <a:pt x="118987" y="116586"/>
                      <a:pt x="108438" y="118681"/>
                    </a:cubicBezTo>
                    <a:cubicBezTo>
                      <a:pt x="98639" y="120958"/>
                      <a:pt x="88648" y="122291"/>
                      <a:pt x="78596" y="122682"/>
                    </a:cubicBezTo>
                    <a:cubicBezTo>
                      <a:pt x="69756" y="123025"/>
                      <a:pt x="60908" y="122225"/>
                      <a:pt x="52271" y="120301"/>
                    </a:cubicBezTo>
                    <a:cubicBezTo>
                      <a:pt x="43746" y="118310"/>
                      <a:pt x="35552" y="115110"/>
                      <a:pt x="27941" y="110776"/>
                    </a:cubicBezTo>
                    <a:cubicBezTo>
                      <a:pt x="19598" y="106394"/>
                      <a:pt x="12352" y="100174"/>
                      <a:pt x="6748" y="92583"/>
                    </a:cubicBezTo>
                    <a:cubicBezTo>
                      <a:pt x="2686" y="86878"/>
                      <a:pt x="675" y="79962"/>
                      <a:pt x="1045" y="72962"/>
                    </a:cubicBezTo>
                    <a:cubicBezTo>
                      <a:pt x="1811" y="65675"/>
                      <a:pt x="4722" y="58779"/>
                      <a:pt x="9409" y="53149"/>
                    </a:cubicBezTo>
                    <a:cubicBezTo>
                      <a:pt x="15242" y="45787"/>
                      <a:pt x="22166" y="39367"/>
                      <a:pt x="29937" y="34099"/>
                    </a:cubicBezTo>
                    <a:lnTo>
                      <a:pt x="0" y="16764"/>
                    </a:lnTo>
                    <a:lnTo>
                      <a:pt x="17677" y="6572"/>
                    </a:lnTo>
                    <a:lnTo>
                      <a:pt x="47329" y="23717"/>
                    </a:lnTo>
                    <a:cubicBezTo>
                      <a:pt x="61238" y="16764"/>
                      <a:pt x="75867" y="11373"/>
                      <a:pt x="90951" y="7620"/>
                    </a:cubicBezTo>
                    <a:cubicBezTo>
                      <a:pt x="105280" y="4134"/>
                      <a:pt x="119820" y="1591"/>
                      <a:pt x="134479" y="0"/>
                    </a:cubicBezTo>
                    <a:close/>
                    <a:moveTo>
                      <a:pt x="63200" y="82868"/>
                    </a:moveTo>
                    <a:cubicBezTo>
                      <a:pt x="69863" y="86744"/>
                      <a:pt x="77582" y="88420"/>
                      <a:pt x="85249" y="87630"/>
                    </a:cubicBezTo>
                    <a:cubicBezTo>
                      <a:pt x="95532" y="86449"/>
                      <a:pt x="105662" y="84182"/>
                      <a:pt x="115471" y="80867"/>
                    </a:cubicBezTo>
                    <a:lnTo>
                      <a:pt x="67952" y="53340"/>
                    </a:lnTo>
                    <a:cubicBezTo>
                      <a:pt x="50465" y="64770"/>
                      <a:pt x="48945" y="74676"/>
                      <a:pt x="63200" y="82868"/>
                    </a:cubicBezTo>
                    <a:close/>
                    <a:moveTo>
                      <a:pt x="229992" y="96869"/>
                    </a:moveTo>
                    <a:cubicBezTo>
                      <a:pt x="222761" y="92850"/>
                      <a:pt x="214407" y="91345"/>
                      <a:pt x="206232" y="92583"/>
                    </a:cubicBezTo>
                    <a:cubicBezTo>
                      <a:pt x="194982" y="94040"/>
                      <a:pt x="183883" y="96498"/>
                      <a:pt x="173064" y="99917"/>
                    </a:cubicBezTo>
                    <a:lnTo>
                      <a:pt x="220583" y="127254"/>
                    </a:lnTo>
                    <a:cubicBezTo>
                      <a:pt x="240541" y="114871"/>
                      <a:pt x="243677" y="104747"/>
                      <a:pt x="229992" y="9686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6" name="Google Shape;3188;p37">
              <a:extLst>
                <a:ext uri="{FF2B5EF4-FFF2-40B4-BE49-F238E27FC236}">
                  <a16:creationId xmlns:a16="http://schemas.microsoft.com/office/drawing/2014/main" id="{1047E64E-8ED8-41E6-A364-0F2621CC3A97}"/>
                </a:ext>
              </a:extLst>
            </p:cNvPr>
            <p:cNvGrpSpPr/>
            <p:nvPr/>
          </p:nvGrpSpPr>
          <p:grpSpPr>
            <a:xfrm>
              <a:off x="5533746" y="4396707"/>
              <a:ext cx="883852" cy="621030"/>
              <a:chOff x="7343371" y="5138832"/>
              <a:chExt cx="883852" cy="621030"/>
            </a:xfrm>
          </p:grpSpPr>
          <p:sp>
            <p:nvSpPr>
              <p:cNvPr id="311" name="Google Shape;3189;p37">
                <a:extLst>
                  <a:ext uri="{FF2B5EF4-FFF2-40B4-BE49-F238E27FC236}">
                    <a16:creationId xmlns:a16="http://schemas.microsoft.com/office/drawing/2014/main" id="{CF1884FC-947F-4281-BFF1-CDD62881F1FB}"/>
                  </a:ext>
                </a:extLst>
              </p:cNvPr>
              <p:cNvSpPr/>
              <p:nvPr/>
            </p:nvSpPr>
            <p:spPr>
              <a:xfrm>
                <a:off x="7343371" y="524837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90;p37">
                <a:extLst>
                  <a:ext uri="{FF2B5EF4-FFF2-40B4-BE49-F238E27FC236}">
                    <a16:creationId xmlns:a16="http://schemas.microsoft.com/office/drawing/2014/main" id="{26297525-8C81-48BA-87D2-2AECA46D6D08}"/>
                  </a:ext>
                </a:extLst>
              </p:cNvPr>
              <p:cNvSpPr/>
              <p:nvPr/>
            </p:nvSpPr>
            <p:spPr>
              <a:xfrm>
                <a:off x="7343561" y="539153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91;p37">
                <a:extLst>
                  <a:ext uri="{FF2B5EF4-FFF2-40B4-BE49-F238E27FC236}">
                    <a16:creationId xmlns:a16="http://schemas.microsoft.com/office/drawing/2014/main" id="{8077AF49-9B0D-45AE-AE5D-28F2149D1F58}"/>
                  </a:ext>
                </a:extLst>
              </p:cNvPr>
              <p:cNvSpPr/>
              <p:nvPr/>
            </p:nvSpPr>
            <p:spPr>
              <a:xfrm>
                <a:off x="8160792" y="5394578"/>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92;p37">
                <a:extLst>
                  <a:ext uri="{FF2B5EF4-FFF2-40B4-BE49-F238E27FC236}">
                    <a16:creationId xmlns:a16="http://schemas.microsoft.com/office/drawing/2014/main" id="{269CBBE3-0F19-40A2-986C-F45C06C1358B}"/>
                  </a:ext>
                </a:extLst>
              </p:cNvPr>
              <p:cNvSpPr/>
              <p:nvPr/>
            </p:nvSpPr>
            <p:spPr>
              <a:xfrm>
                <a:off x="7343371" y="5138832"/>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93;p37">
                <a:extLst>
                  <a:ext uri="{FF2B5EF4-FFF2-40B4-BE49-F238E27FC236}">
                    <a16:creationId xmlns:a16="http://schemas.microsoft.com/office/drawing/2014/main" id="{776FA6FC-B11F-4768-8244-4D8D812ADDF0}"/>
                  </a:ext>
                </a:extLst>
              </p:cNvPr>
              <p:cNvSpPr/>
              <p:nvPr/>
            </p:nvSpPr>
            <p:spPr>
              <a:xfrm>
                <a:off x="7469087" y="5208436"/>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94;p37">
                <a:extLst>
                  <a:ext uri="{FF2B5EF4-FFF2-40B4-BE49-F238E27FC236}">
                    <a16:creationId xmlns:a16="http://schemas.microsoft.com/office/drawing/2014/main" id="{29A9E547-E052-4D13-94A4-51AEC0496FF5}"/>
                  </a:ext>
                </a:extLst>
              </p:cNvPr>
              <p:cNvSpPr/>
              <p:nvPr/>
            </p:nvSpPr>
            <p:spPr>
              <a:xfrm>
                <a:off x="7469677" y="5230344"/>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870" y="129088"/>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95;p37">
                <a:extLst>
                  <a:ext uri="{FF2B5EF4-FFF2-40B4-BE49-F238E27FC236}">
                    <a16:creationId xmlns:a16="http://schemas.microsoft.com/office/drawing/2014/main" id="{2D61C137-728B-4AE6-B40C-FA560272AC1C}"/>
                  </a:ext>
                </a:extLst>
              </p:cNvPr>
              <p:cNvSpPr/>
              <p:nvPr/>
            </p:nvSpPr>
            <p:spPr>
              <a:xfrm>
                <a:off x="7630861" y="5313140"/>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2"/>
                    </a:cubicBezTo>
                    <a:lnTo>
                      <a:pt x="131628" y="75629"/>
                    </a:lnTo>
                    <a:lnTo>
                      <a:pt x="141131" y="72485"/>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210"/>
                    </a:lnTo>
                    <a:cubicBezTo>
                      <a:pt x="127332" y="154086"/>
                      <a:pt x="132065" y="153705"/>
                      <a:pt x="136760" y="153067"/>
                    </a:cubicBezTo>
                    <a:cubicBezTo>
                      <a:pt x="143127" y="152305"/>
                      <a:pt x="150255" y="151162"/>
                      <a:pt x="158048" y="149447"/>
                    </a:cubicBezTo>
                    <a:cubicBezTo>
                      <a:pt x="165841" y="147733"/>
                      <a:pt x="174204" y="145542"/>
                      <a:pt x="182948" y="143065"/>
                    </a:cubicBezTo>
                    <a:cubicBezTo>
                      <a:pt x="191444" y="140522"/>
                      <a:pt x="199741" y="137341"/>
                      <a:pt x="207753" y="133540"/>
                    </a:cubicBezTo>
                    <a:lnTo>
                      <a:pt x="157193" y="104394"/>
                    </a:lnTo>
                    <a:lnTo>
                      <a:pt x="150635" y="106680"/>
                    </a:lnTo>
                    <a:lnTo>
                      <a:pt x="143697" y="108776"/>
                    </a:lnTo>
                    <a:cubicBezTo>
                      <a:pt x="130962" y="112967"/>
                      <a:pt x="119368" y="116205"/>
                      <a:pt x="108723" y="118301"/>
                    </a:cubicBezTo>
                    <a:cubicBezTo>
                      <a:pt x="98953" y="120577"/>
                      <a:pt x="88994" y="121911"/>
                      <a:pt x="78976" y="122301"/>
                    </a:cubicBezTo>
                    <a:cubicBezTo>
                      <a:pt x="70128" y="122663"/>
                      <a:pt x="61280" y="121825"/>
                      <a:pt x="52651" y="119825"/>
                    </a:cubicBezTo>
                    <a:cubicBezTo>
                      <a:pt x="44079" y="117891"/>
                      <a:pt x="35848" y="114671"/>
                      <a:pt x="28226" y="110300"/>
                    </a:cubicBezTo>
                    <a:cubicBezTo>
                      <a:pt x="19891" y="105947"/>
                      <a:pt x="12669" y="99717"/>
                      <a:pt x="7128" y="92107"/>
                    </a:cubicBezTo>
                    <a:cubicBezTo>
                      <a:pt x="3022" y="86420"/>
                      <a:pt x="1007" y="79486"/>
                      <a:pt x="1426" y="72485"/>
                    </a:cubicBezTo>
                    <a:cubicBezTo>
                      <a:pt x="2148" y="65189"/>
                      <a:pt x="5065" y="58274"/>
                      <a:pt x="9789" y="52673"/>
                    </a:cubicBezTo>
                    <a:cubicBezTo>
                      <a:pt x="15596" y="45291"/>
                      <a:pt x="22524" y="38862"/>
                      <a:pt x="30317" y="33623"/>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7060"/>
                    </a:moveTo>
                    <a:cubicBezTo>
                      <a:pt x="223101" y="93059"/>
                      <a:pt x="214719" y="91554"/>
                      <a:pt x="206517" y="92773"/>
                    </a:cubicBezTo>
                    <a:cubicBezTo>
                      <a:pt x="195265" y="94240"/>
                      <a:pt x="184174" y="96698"/>
                      <a:pt x="173349" y="100108"/>
                    </a:cubicBezTo>
                    <a:lnTo>
                      <a:pt x="220868" y="127445"/>
                    </a:lnTo>
                    <a:cubicBezTo>
                      <a:pt x="240892" y="114871"/>
                      <a:pt x="244057" y="104747"/>
                      <a:pt x="23037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96;p37">
                <a:extLst>
                  <a:ext uri="{FF2B5EF4-FFF2-40B4-BE49-F238E27FC236}">
                    <a16:creationId xmlns:a16="http://schemas.microsoft.com/office/drawing/2014/main" id="{C36F3197-2D6B-48D7-B657-03B95D6E9263}"/>
                  </a:ext>
                </a:extLst>
              </p:cNvPr>
              <p:cNvSpPr/>
              <p:nvPr/>
            </p:nvSpPr>
            <p:spPr>
              <a:xfrm>
                <a:off x="7753460" y="5450109"/>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7;p37">
                <a:extLst>
                  <a:ext uri="{FF2B5EF4-FFF2-40B4-BE49-F238E27FC236}">
                    <a16:creationId xmlns:a16="http://schemas.microsoft.com/office/drawing/2014/main" id="{A4ADA550-3063-4BE4-8D76-9E520F7C6D6C}"/>
                  </a:ext>
                </a:extLst>
              </p:cNvPr>
              <p:cNvSpPr/>
              <p:nvPr/>
            </p:nvSpPr>
            <p:spPr>
              <a:xfrm>
                <a:off x="7880525" y="5461158"/>
                <a:ext cx="42101" cy="19811"/>
              </a:xfrm>
              <a:custGeom>
                <a:avLst/>
                <a:gdLst/>
                <a:ahLst/>
                <a:cxnLst/>
                <a:rect l="l" t="t" r="r" b="b"/>
                <a:pathLst>
                  <a:path w="42101" h="19811" extrusionOk="0">
                    <a:moveTo>
                      <a:pt x="42102" y="17240"/>
                    </a:moveTo>
                    <a:lnTo>
                      <a:pt x="42102" y="0"/>
                    </a:lnTo>
                    <a:lnTo>
                      <a:pt x="0" y="3238"/>
                    </a:lnTo>
                    <a:lnTo>
                      <a:pt x="24140" y="19812"/>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198;p37">
                <a:extLst>
                  <a:ext uri="{FF2B5EF4-FFF2-40B4-BE49-F238E27FC236}">
                    <a16:creationId xmlns:a16="http://schemas.microsoft.com/office/drawing/2014/main" id="{7EE235E3-DEA0-4689-A61C-A5523BF8BA39}"/>
                  </a:ext>
                </a:extLst>
              </p:cNvPr>
              <p:cNvSpPr/>
              <p:nvPr/>
            </p:nvSpPr>
            <p:spPr>
              <a:xfrm>
                <a:off x="7894686" y="539800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199;p37">
                <a:extLst>
                  <a:ext uri="{FF2B5EF4-FFF2-40B4-BE49-F238E27FC236}">
                    <a16:creationId xmlns:a16="http://schemas.microsoft.com/office/drawing/2014/main" id="{FD34E1CE-2FCB-4CF6-AB2C-83A34153997F}"/>
                  </a:ext>
                </a:extLst>
              </p:cNvPr>
              <p:cNvSpPr/>
              <p:nvPr/>
            </p:nvSpPr>
            <p:spPr>
              <a:xfrm>
                <a:off x="7795847" y="5404389"/>
                <a:ext cx="47328" cy="33051"/>
              </a:xfrm>
              <a:custGeom>
                <a:avLst/>
                <a:gdLst/>
                <a:ahLst/>
                <a:cxnLst/>
                <a:rect l="l" t="t" r="r" b="b"/>
                <a:pathLst>
                  <a:path w="47328" h="33051" extrusionOk="0">
                    <a:moveTo>
                      <a:pt x="0" y="10001"/>
                    </a:moveTo>
                    <a:lnTo>
                      <a:pt x="10454" y="0"/>
                    </a:lnTo>
                    <a:lnTo>
                      <a:pt x="47329" y="25527"/>
                    </a:lnTo>
                    <a:lnTo>
                      <a:pt x="45048" y="33051"/>
                    </a:lnTo>
                    <a:cubicBezTo>
                      <a:pt x="45048" y="33051"/>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00;p37">
                <a:extLst>
                  <a:ext uri="{FF2B5EF4-FFF2-40B4-BE49-F238E27FC236}">
                    <a16:creationId xmlns:a16="http://schemas.microsoft.com/office/drawing/2014/main" id="{67FACE4A-7734-4E5F-85A8-2C7F1974B6C4}"/>
                  </a:ext>
                </a:extLst>
              </p:cNvPr>
              <p:cNvSpPr/>
              <p:nvPr/>
            </p:nvSpPr>
            <p:spPr>
              <a:xfrm>
                <a:off x="7699193" y="5349240"/>
                <a:ext cx="58543" cy="38861"/>
              </a:xfrm>
              <a:custGeom>
                <a:avLst/>
                <a:gdLst/>
                <a:ahLst/>
                <a:cxnLst/>
                <a:rect l="l" t="t" r="r" b="b"/>
                <a:pathLst>
                  <a:path w="58543" h="38861" extrusionOk="0">
                    <a:moveTo>
                      <a:pt x="0" y="11049"/>
                    </a:moveTo>
                    <a:lnTo>
                      <a:pt x="49040" y="38862"/>
                    </a:lnTo>
                    <a:lnTo>
                      <a:pt x="58543" y="31623"/>
                    </a:lnTo>
                    <a:cubicBezTo>
                      <a:pt x="58543" y="31623"/>
                      <a:pt x="52461" y="24574"/>
                      <a:pt x="51986" y="23908"/>
                    </a:cubicBezTo>
                    <a:cubicBezTo>
                      <a:pt x="47614" y="18821"/>
                      <a:pt x="42444"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01;p37">
                <a:extLst>
                  <a:ext uri="{FF2B5EF4-FFF2-40B4-BE49-F238E27FC236}">
                    <a16:creationId xmlns:a16="http://schemas.microsoft.com/office/drawing/2014/main" id="{C4EDB8CF-C03B-40A5-BF3F-2F5F7397958D}"/>
                  </a:ext>
                </a:extLst>
              </p:cNvPr>
              <p:cNvSpPr/>
              <p:nvPr/>
            </p:nvSpPr>
            <p:spPr>
              <a:xfrm>
                <a:off x="7753460" y="5318093"/>
                <a:ext cx="27275" cy="24479"/>
              </a:xfrm>
              <a:custGeom>
                <a:avLst/>
                <a:gdLst/>
                <a:ahLst/>
                <a:cxnLst/>
                <a:rect l="l" t="t" r="r" b="b"/>
                <a:pathLst>
                  <a:path w="27275" h="24479" extrusionOk="0">
                    <a:moveTo>
                      <a:pt x="27276" y="24479"/>
                    </a:moveTo>
                    <a:lnTo>
                      <a:pt x="27276" y="7334"/>
                    </a:lnTo>
                    <a:lnTo>
                      <a:pt x="4752" y="0"/>
                    </a:lnTo>
                    <a:lnTo>
                      <a:pt x="0" y="13430"/>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02;p37">
                <a:extLst>
                  <a:ext uri="{FF2B5EF4-FFF2-40B4-BE49-F238E27FC236}">
                    <a16:creationId xmlns:a16="http://schemas.microsoft.com/office/drawing/2014/main" id="{D651DF30-1C4E-4B44-9697-2A2315B1133A}"/>
                  </a:ext>
                </a:extLst>
              </p:cNvPr>
              <p:cNvSpPr/>
              <p:nvPr/>
            </p:nvSpPr>
            <p:spPr>
              <a:xfrm>
                <a:off x="7631241" y="531304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03;p37">
                <a:extLst>
                  <a:ext uri="{FF2B5EF4-FFF2-40B4-BE49-F238E27FC236}">
                    <a16:creationId xmlns:a16="http://schemas.microsoft.com/office/drawing/2014/main" id="{7FA156BC-C5BE-4DEB-AFC2-4A7C893FEC04}"/>
                  </a:ext>
                </a:extLst>
              </p:cNvPr>
              <p:cNvSpPr/>
              <p:nvPr/>
            </p:nvSpPr>
            <p:spPr>
              <a:xfrm>
                <a:off x="7632192" y="5370575"/>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04;p37">
                <a:extLst>
                  <a:ext uri="{FF2B5EF4-FFF2-40B4-BE49-F238E27FC236}">
                    <a16:creationId xmlns:a16="http://schemas.microsoft.com/office/drawing/2014/main" id="{A28B4A64-B530-45DC-97AB-0BDC0761A525}"/>
                  </a:ext>
                </a:extLst>
              </p:cNvPr>
              <p:cNvSpPr/>
              <p:nvPr/>
            </p:nvSpPr>
            <p:spPr>
              <a:xfrm>
                <a:off x="7630861" y="5295995"/>
                <a:ext cx="295637" cy="184880"/>
              </a:xfrm>
              <a:custGeom>
                <a:avLst/>
                <a:gdLst/>
                <a:ahLst/>
                <a:cxnLst/>
                <a:rect l="l" t="t" r="r" b="b"/>
                <a:pathLst>
                  <a:path w="295637" h="184880" extrusionOk="0">
                    <a:moveTo>
                      <a:pt x="149875" y="29432"/>
                    </a:moveTo>
                    <a:cubicBezTo>
                      <a:pt x="145988" y="29423"/>
                      <a:pt x="142110" y="29737"/>
                      <a:pt x="138280" y="30385"/>
                    </a:cubicBezTo>
                    <a:cubicBezTo>
                      <a:pt x="133053" y="31051"/>
                      <a:pt x="127256" y="32099"/>
                      <a:pt x="120793" y="33528"/>
                    </a:cubicBezTo>
                    <a:cubicBezTo>
                      <a:pt x="114331" y="34957"/>
                      <a:pt x="107583" y="36576"/>
                      <a:pt x="100645" y="38671"/>
                    </a:cubicBezTo>
                    <a:cubicBezTo>
                      <a:pt x="93897" y="40729"/>
                      <a:pt x="87292" y="43243"/>
                      <a:pt x="80877" y="46196"/>
                    </a:cubicBezTo>
                    <a:lnTo>
                      <a:pt x="131628" y="75629"/>
                    </a:lnTo>
                    <a:lnTo>
                      <a:pt x="141131" y="72390"/>
                    </a:lnTo>
                    <a:cubicBezTo>
                      <a:pt x="154056" y="68104"/>
                      <a:pt x="166221" y="64484"/>
                      <a:pt x="177721" y="61436"/>
                    </a:cubicBezTo>
                    <a:cubicBezTo>
                      <a:pt x="188489" y="58588"/>
                      <a:pt x="199494" y="56779"/>
                      <a:pt x="210604" y="56007"/>
                    </a:cubicBezTo>
                    <a:cubicBezTo>
                      <a:pt x="220726" y="55369"/>
                      <a:pt x="230875" y="56036"/>
                      <a:pt x="240826" y="58007"/>
                    </a:cubicBezTo>
                    <a:cubicBezTo>
                      <a:pt x="251033" y="60217"/>
                      <a:pt x="260812" y="64037"/>
                      <a:pt x="269813" y="69342"/>
                    </a:cubicBezTo>
                    <a:cubicBezTo>
                      <a:pt x="278584" y="73743"/>
                      <a:pt x="286112" y="80296"/>
                      <a:pt x="291671" y="88392"/>
                    </a:cubicBezTo>
                    <a:cubicBezTo>
                      <a:pt x="295397" y="94278"/>
                      <a:pt x="296556" y="101432"/>
                      <a:pt x="294902" y="108204"/>
                    </a:cubicBezTo>
                    <a:cubicBezTo>
                      <a:pt x="292793" y="115700"/>
                      <a:pt x="288687" y="122482"/>
                      <a:pt x="283023" y="127825"/>
                    </a:cubicBezTo>
                    <a:cubicBezTo>
                      <a:pt x="276076" y="134883"/>
                      <a:pt x="268282" y="141056"/>
                      <a:pt x="259833" y="146209"/>
                    </a:cubicBezTo>
                    <a:lnTo>
                      <a:pt x="292146" y="165259"/>
                    </a:lnTo>
                    <a:lnTo>
                      <a:pt x="274469" y="175546"/>
                    </a:lnTo>
                    <a:lnTo>
                      <a:pt x="241871" y="156496"/>
                    </a:lnTo>
                    <a:cubicBezTo>
                      <a:pt x="226371" y="164239"/>
                      <a:pt x="210138" y="170402"/>
                      <a:pt x="193402" y="174879"/>
                    </a:cubicBezTo>
                    <a:cubicBezTo>
                      <a:pt x="175915" y="179718"/>
                      <a:pt x="158048" y="183061"/>
                      <a:pt x="139991" y="184880"/>
                    </a:cubicBezTo>
                    <a:lnTo>
                      <a:pt x="122979" y="154305"/>
                    </a:lnTo>
                    <a:cubicBezTo>
                      <a:pt x="126115" y="154305"/>
                      <a:pt x="130772" y="154305"/>
                      <a:pt x="137140" y="153257"/>
                    </a:cubicBezTo>
                    <a:cubicBezTo>
                      <a:pt x="143507" y="152209"/>
                      <a:pt x="150635" y="151257"/>
                      <a:pt x="158428" y="149542"/>
                    </a:cubicBezTo>
                    <a:cubicBezTo>
                      <a:pt x="166221" y="147828"/>
                      <a:pt x="174585" y="145732"/>
                      <a:pt x="183328" y="143161"/>
                    </a:cubicBezTo>
                    <a:cubicBezTo>
                      <a:pt x="191824" y="140618"/>
                      <a:pt x="200121" y="137436"/>
                      <a:pt x="208133" y="133636"/>
                    </a:cubicBezTo>
                    <a:lnTo>
                      <a:pt x="157193" y="104680"/>
                    </a:lnTo>
                    <a:lnTo>
                      <a:pt x="150635" y="106966"/>
                    </a:lnTo>
                    <a:lnTo>
                      <a:pt x="143697" y="109156"/>
                    </a:lnTo>
                    <a:cubicBezTo>
                      <a:pt x="130962" y="113347"/>
                      <a:pt x="119368" y="116586"/>
                      <a:pt x="108723" y="118681"/>
                    </a:cubicBezTo>
                    <a:cubicBezTo>
                      <a:pt x="98953" y="120958"/>
                      <a:pt x="88994" y="122291"/>
                      <a:pt x="78976" y="122682"/>
                    </a:cubicBezTo>
                    <a:cubicBezTo>
                      <a:pt x="70128" y="122996"/>
                      <a:pt x="61280" y="122168"/>
                      <a:pt x="52651" y="120205"/>
                    </a:cubicBezTo>
                    <a:cubicBezTo>
                      <a:pt x="44098" y="118224"/>
                      <a:pt x="35867" y="115014"/>
                      <a:pt x="28226" y="110680"/>
                    </a:cubicBezTo>
                    <a:cubicBezTo>
                      <a:pt x="19910" y="106299"/>
                      <a:pt x="12697" y="100079"/>
                      <a:pt x="7128" y="92488"/>
                    </a:cubicBezTo>
                    <a:cubicBezTo>
                      <a:pt x="3032" y="86801"/>
                      <a:pt x="1017" y="79867"/>
                      <a:pt x="1426" y="72866"/>
                    </a:cubicBezTo>
                    <a:cubicBezTo>
                      <a:pt x="2148" y="65570"/>
                      <a:pt x="5065" y="58655"/>
                      <a:pt x="9789" y="53054"/>
                    </a:cubicBezTo>
                    <a:cubicBezTo>
                      <a:pt x="15567" y="45644"/>
                      <a:pt x="22505" y="39214"/>
                      <a:pt x="30317" y="34004"/>
                    </a:cubicBezTo>
                    <a:lnTo>
                      <a:pt x="0" y="17050"/>
                    </a:lnTo>
                    <a:lnTo>
                      <a:pt x="17582" y="6763"/>
                    </a:lnTo>
                    <a:lnTo>
                      <a:pt x="47234" y="24003"/>
                    </a:lnTo>
                    <a:cubicBezTo>
                      <a:pt x="61157" y="17088"/>
                      <a:pt x="75783" y="11687"/>
                      <a:pt x="90856" y="7906"/>
                    </a:cubicBezTo>
                    <a:cubicBezTo>
                      <a:pt x="105197" y="4286"/>
                      <a:pt x="119776" y="1638"/>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485"/>
                      <a:pt x="63485" y="82772"/>
                    </a:cubicBezTo>
                    <a:close/>
                    <a:moveTo>
                      <a:pt x="230372" y="96679"/>
                    </a:moveTo>
                    <a:cubicBezTo>
                      <a:pt x="223092" y="92716"/>
                      <a:pt x="214710" y="91240"/>
                      <a:pt x="206517" y="92488"/>
                    </a:cubicBezTo>
                    <a:cubicBezTo>
                      <a:pt x="195265" y="93954"/>
                      <a:pt x="184174" y="96412"/>
                      <a:pt x="173349" y="99822"/>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 name="Google Shape;3205;p37">
              <a:extLst>
                <a:ext uri="{FF2B5EF4-FFF2-40B4-BE49-F238E27FC236}">
                  <a16:creationId xmlns:a16="http://schemas.microsoft.com/office/drawing/2014/main" id="{A1DCC4AF-903F-464C-A0E0-7758EDD06E84}"/>
                </a:ext>
              </a:extLst>
            </p:cNvPr>
            <p:cNvGrpSpPr/>
            <p:nvPr/>
          </p:nvGrpSpPr>
          <p:grpSpPr>
            <a:xfrm>
              <a:off x="5533746" y="4253261"/>
              <a:ext cx="883852" cy="621029"/>
              <a:chOff x="7343371" y="4995386"/>
              <a:chExt cx="883852" cy="621029"/>
            </a:xfrm>
          </p:grpSpPr>
          <p:sp>
            <p:nvSpPr>
              <p:cNvPr id="295" name="Google Shape;3206;p37">
                <a:extLst>
                  <a:ext uri="{FF2B5EF4-FFF2-40B4-BE49-F238E27FC236}">
                    <a16:creationId xmlns:a16="http://schemas.microsoft.com/office/drawing/2014/main" id="{C2BC86B1-9579-4ACA-B851-84548151D4F5}"/>
                  </a:ext>
                </a:extLst>
              </p:cNvPr>
              <p:cNvSpPr/>
              <p:nvPr/>
            </p:nvSpPr>
            <p:spPr>
              <a:xfrm>
                <a:off x="7343371" y="51049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3207;p37">
                <a:extLst>
                  <a:ext uri="{FF2B5EF4-FFF2-40B4-BE49-F238E27FC236}">
                    <a16:creationId xmlns:a16="http://schemas.microsoft.com/office/drawing/2014/main" id="{1292CD11-F343-414B-953C-16EC711C1C17}"/>
                  </a:ext>
                </a:extLst>
              </p:cNvPr>
              <p:cNvSpPr/>
              <p:nvPr/>
            </p:nvSpPr>
            <p:spPr>
              <a:xfrm>
                <a:off x="7343561" y="5248084"/>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3208;p37">
                <a:extLst>
                  <a:ext uri="{FF2B5EF4-FFF2-40B4-BE49-F238E27FC236}">
                    <a16:creationId xmlns:a16="http://schemas.microsoft.com/office/drawing/2014/main" id="{47D63190-34B3-4DB6-933F-14B2A806F087}"/>
                  </a:ext>
                </a:extLst>
              </p:cNvPr>
              <p:cNvSpPr/>
              <p:nvPr/>
            </p:nvSpPr>
            <p:spPr>
              <a:xfrm>
                <a:off x="8160792" y="5251132"/>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3209;p37">
                <a:extLst>
                  <a:ext uri="{FF2B5EF4-FFF2-40B4-BE49-F238E27FC236}">
                    <a16:creationId xmlns:a16="http://schemas.microsoft.com/office/drawing/2014/main" id="{841C1BAF-95B2-47BB-823C-5EEBCD80C039}"/>
                  </a:ext>
                </a:extLst>
              </p:cNvPr>
              <p:cNvSpPr/>
              <p:nvPr/>
            </p:nvSpPr>
            <p:spPr>
              <a:xfrm>
                <a:off x="7343371" y="4995386"/>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3210;p37">
                <a:extLst>
                  <a:ext uri="{FF2B5EF4-FFF2-40B4-BE49-F238E27FC236}">
                    <a16:creationId xmlns:a16="http://schemas.microsoft.com/office/drawing/2014/main" id="{6A276538-0AB6-417A-B6B2-3B85D1B84649}"/>
                  </a:ext>
                </a:extLst>
              </p:cNvPr>
              <p:cNvSpPr/>
              <p:nvPr/>
            </p:nvSpPr>
            <p:spPr>
              <a:xfrm>
                <a:off x="7469087" y="5064990"/>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211;p37">
                <a:extLst>
                  <a:ext uri="{FF2B5EF4-FFF2-40B4-BE49-F238E27FC236}">
                    <a16:creationId xmlns:a16="http://schemas.microsoft.com/office/drawing/2014/main" id="{55CF826F-51BF-4363-BDB4-812BF66251A4}"/>
                  </a:ext>
                </a:extLst>
              </p:cNvPr>
              <p:cNvSpPr/>
              <p:nvPr/>
            </p:nvSpPr>
            <p:spPr>
              <a:xfrm>
                <a:off x="7469677" y="5086897"/>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7"/>
                      <a:pt x="35069" y="86416"/>
                      <a:pt x="91997" y="53650"/>
                    </a:cubicBezTo>
                    <a:cubicBezTo>
                      <a:pt x="215546" y="-17883"/>
                      <a:pt x="415886" y="-17883"/>
                      <a:pt x="539435" y="53650"/>
                    </a:cubicBezTo>
                    <a:cubicBezTo>
                      <a:pt x="596363" y="86701"/>
                      <a:pt x="626870" y="129087"/>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212;p37">
                <a:extLst>
                  <a:ext uri="{FF2B5EF4-FFF2-40B4-BE49-F238E27FC236}">
                    <a16:creationId xmlns:a16="http://schemas.microsoft.com/office/drawing/2014/main" id="{C85973D5-7D40-4A57-8BBE-DB5656CA4F5F}"/>
                  </a:ext>
                </a:extLst>
              </p:cNvPr>
              <p:cNvSpPr/>
              <p:nvPr/>
            </p:nvSpPr>
            <p:spPr>
              <a:xfrm>
                <a:off x="7630861" y="5169693"/>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1"/>
                    </a:cubicBezTo>
                    <a:lnTo>
                      <a:pt x="131628" y="75629"/>
                    </a:lnTo>
                    <a:lnTo>
                      <a:pt x="141131" y="72390"/>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781"/>
                    </a:lnTo>
                    <a:cubicBezTo>
                      <a:pt x="127332" y="154657"/>
                      <a:pt x="132065" y="154276"/>
                      <a:pt x="136760" y="153638"/>
                    </a:cubicBezTo>
                    <a:cubicBezTo>
                      <a:pt x="143127" y="152876"/>
                      <a:pt x="150255" y="151638"/>
                      <a:pt x="158048" y="150019"/>
                    </a:cubicBezTo>
                    <a:cubicBezTo>
                      <a:pt x="165841" y="148399"/>
                      <a:pt x="174204" y="146113"/>
                      <a:pt x="182948" y="143637"/>
                    </a:cubicBezTo>
                    <a:cubicBezTo>
                      <a:pt x="191425" y="141056"/>
                      <a:pt x="199722" y="137865"/>
                      <a:pt x="207753" y="134112"/>
                    </a:cubicBezTo>
                    <a:lnTo>
                      <a:pt x="157193" y="104965"/>
                    </a:lnTo>
                    <a:lnTo>
                      <a:pt x="150635" y="107252"/>
                    </a:lnTo>
                    <a:lnTo>
                      <a:pt x="143697" y="109347"/>
                    </a:lnTo>
                    <a:cubicBezTo>
                      <a:pt x="130962" y="113538"/>
                      <a:pt x="119368" y="116777"/>
                      <a:pt x="108723" y="118872"/>
                    </a:cubicBezTo>
                    <a:cubicBezTo>
                      <a:pt x="98953" y="121148"/>
                      <a:pt x="88994" y="122482"/>
                      <a:pt x="78976" y="122872"/>
                    </a:cubicBezTo>
                    <a:cubicBezTo>
                      <a:pt x="70128" y="123234"/>
                      <a:pt x="61280" y="122396"/>
                      <a:pt x="52651" y="120396"/>
                    </a:cubicBezTo>
                    <a:cubicBezTo>
                      <a:pt x="44079" y="118463"/>
                      <a:pt x="35848" y="115243"/>
                      <a:pt x="28226" y="110871"/>
                    </a:cubicBezTo>
                    <a:cubicBezTo>
                      <a:pt x="19891" y="106518"/>
                      <a:pt x="12669" y="100289"/>
                      <a:pt x="7128" y="92678"/>
                    </a:cubicBezTo>
                    <a:cubicBezTo>
                      <a:pt x="3022" y="86992"/>
                      <a:pt x="1007" y="80058"/>
                      <a:pt x="1426" y="73057"/>
                    </a:cubicBezTo>
                    <a:cubicBezTo>
                      <a:pt x="2148" y="65761"/>
                      <a:pt x="5065" y="58846"/>
                      <a:pt x="9789" y="53245"/>
                    </a:cubicBezTo>
                    <a:cubicBezTo>
                      <a:pt x="15596" y="45863"/>
                      <a:pt x="22524" y="39434"/>
                      <a:pt x="30317" y="34195"/>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6774"/>
                    </a:moveTo>
                    <a:cubicBezTo>
                      <a:pt x="223101" y="92773"/>
                      <a:pt x="214719" y="91269"/>
                      <a:pt x="206517" y="92488"/>
                    </a:cubicBezTo>
                    <a:cubicBezTo>
                      <a:pt x="195265" y="93955"/>
                      <a:pt x="184174" y="96412"/>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213;p37">
                <a:extLst>
                  <a:ext uri="{FF2B5EF4-FFF2-40B4-BE49-F238E27FC236}">
                    <a16:creationId xmlns:a16="http://schemas.microsoft.com/office/drawing/2014/main" id="{F4A15001-27E7-4D54-B063-C156AC0D132F}"/>
                  </a:ext>
                </a:extLst>
              </p:cNvPr>
              <p:cNvSpPr/>
              <p:nvPr/>
            </p:nvSpPr>
            <p:spPr>
              <a:xfrm>
                <a:off x="7753460" y="5307234"/>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214;p37">
                <a:extLst>
                  <a:ext uri="{FF2B5EF4-FFF2-40B4-BE49-F238E27FC236}">
                    <a16:creationId xmlns:a16="http://schemas.microsoft.com/office/drawing/2014/main" id="{F74F0470-B8F0-489F-BF82-8C5004A53D29}"/>
                  </a:ext>
                </a:extLst>
              </p:cNvPr>
              <p:cNvSpPr/>
              <p:nvPr/>
            </p:nvSpPr>
            <p:spPr>
              <a:xfrm>
                <a:off x="7880525" y="5317712"/>
                <a:ext cx="42101" cy="19716"/>
              </a:xfrm>
              <a:custGeom>
                <a:avLst/>
                <a:gdLst/>
                <a:ahLst/>
                <a:cxnLst/>
                <a:rect l="l" t="t" r="r" b="b"/>
                <a:pathLst>
                  <a:path w="42101" h="19716" extrusionOk="0">
                    <a:moveTo>
                      <a:pt x="42102" y="17240"/>
                    </a:moveTo>
                    <a:lnTo>
                      <a:pt x="42102" y="0"/>
                    </a:lnTo>
                    <a:lnTo>
                      <a:pt x="0" y="3238"/>
                    </a:lnTo>
                    <a:lnTo>
                      <a:pt x="24140" y="19717"/>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215;p37">
                <a:extLst>
                  <a:ext uri="{FF2B5EF4-FFF2-40B4-BE49-F238E27FC236}">
                    <a16:creationId xmlns:a16="http://schemas.microsoft.com/office/drawing/2014/main" id="{CCFB57AB-F958-4A8C-9844-5D2EC037C631}"/>
                  </a:ext>
                </a:extLst>
              </p:cNvPr>
              <p:cNvSpPr/>
              <p:nvPr/>
            </p:nvSpPr>
            <p:spPr>
              <a:xfrm>
                <a:off x="7894686" y="525456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216;p37">
                <a:extLst>
                  <a:ext uri="{FF2B5EF4-FFF2-40B4-BE49-F238E27FC236}">
                    <a16:creationId xmlns:a16="http://schemas.microsoft.com/office/drawing/2014/main" id="{245BB5D1-2C99-4E5A-AE42-60612DF052D1}"/>
                  </a:ext>
                </a:extLst>
              </p:cNvPr>
              <p:cNvSpPr/>
              <p:nvPr/>
            </p:nvSpPr>
            <p:spPr>
              <a:xfrm>
                <a:off x="7795847" y="526094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217;p37">
                <a:extLst>
                  <a:ext uri="{FF2B5EF4-FFF2-40B4-BE49-F238E27FC236}">
                    <a16:creationId xmlns:a16="http://schemas.microsoft.com/office/drawing/2014/main" id="{EF1579C9-9B9D-454D-8697-677AD8E333A9}"/>
                  </a:ext>
                </a:extLst>
              </p:cNvPr>
              <p:cNvSpPr/>
              <p:nvPr/>
            </p:nvSpPr>
            <p:spPr>
              <a:xfrm>
                <a:off x="7699193" y="5205793"/>
                <a:ext cx="58543" cy="38861"/>
              </a:xfrm>
              <a:custGeom>
                <a:avLst/>
                <a:gdLst/>
                <a:ahLst/>
                <a:cxnLst/>
                <a:rect l="l" t="t" r="r" b="b"/>
                <a:pathLst>
                  <a:path w="58543" h="38861" extrusionOk="0">
                    <a:moveTo>
                      <a:pt x="0" y="11049"/>
                    </a:moveTo>
                    <a:lnTo>
                      <a:pt x="49040" y="38862"/>
                    </a:lnTo>
                    <a:lnTo>
                      <a:pt x="58543" y="31623"/>
                    </a:lnTo>
                    <a:cubicBezTo>
                      <a:pt x="58543" y="31623"/>
                      <a:pt x="52461" y="24574"/>
                      <a:pt x="51986" y="23813"/>
                    </a:cubicBezTo>
                    <a:cubicBezTo>
                      <a:pt x="47585" y="18783"/>
                      <a:pt x="42425"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218;p37">
                <a:extLst>
                  <a:ext uri="{FF2B5EF4-FFF2-40B4-BE49-F238E27FC236}">
                    <a16:creationId xmlns:a16="http://schemas.microsoft.com/office/drawing/2014/main" id="{374ADA13-F02B-4828-BA02-6D37516CDEE2}"/>
                  </a:ext>
                </a:extLst>
              </p:cNvPr>
              <p:cNvSpPr/>
              <p:nvPr/>
            </p:nvSpPr>
            <p:spPr>
              <a:xfrm>
                <a:off x="7753460" y="517464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219;p37">
                <a:extLst>
                  <a:ext uri="{FF2B5EF4-FFF2-40B4-BE49-F238E27FC236}">
                    <a16:creationId xmlns:a16="http://schemas.microsoft.com/office/drawing/2014/main" id="{C5B9FD62-3802-4EAB-8466-5CEBC6A236BA}"/>
                  </a:ext>
                </a:extLst>
              </p:cNvPr>
              <p:cNvSpPr/>
              <p:nvPr/>
            </p:nvSpPr>
            <p:spPr>
              <a:xfrm>
                <a:off x="7631241" y="516959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220;p37">
                <a:extLst>
                  <a:ext uri="{FF2B5EF4-FFF2-40B4-BE49-F238E27FC236}">
                    <a16:creationId xmlns:a16="http://schemas.microsoft.com/office/drawing/2014/main" id="{404B3551-4731-4E3C-9F2B-56B6E6BDAF7C}"/>
                  </a:ext>
                </a:extLst>
              </p:cNvPr>
              <p:cNvSpPr/>
              <p:nvPr/>
            </p:nvSpPr>
            <p:spPr>
              <a:xfrm>
                <a:off x="7632192" y="5227129"/>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221;p37">
                <a:extLst>
                  <a:ext uri="{FF2B5EF4-FFF2-40B4-BE49-F238E27FC236}">
                    <a16:creationId xmlns:a16="http://schemas.microsoft.com/office/drawing/2014/main" id="{BE3AD8EE-FD10-486D-B08F-6AB864F07F6A}"/>
                  </a:ext>
                </a:extLst>
              </p:cNvPr>
              <p:cNvSpPr/>
              <p:nvPr/>
            </p:nvSpPr>
            <p:spPr>
              <a:xfrm>
                <a:off x="7630861" y="5152548"/>
                <a:ext cx="295637" cy="184403"/>
              </a:xfrm>
              <a:custGeom>
                <a:avLst/>
                <a:gdLst/>
                <a:ahLst/>
                <a:cxnLst/>
                <a:rect l="l" t="t" r="r" b="b"/>
                <a:pathLst>
                  <a:path w="295637" h="184403" extrusionOk="0">
                    <a:moveTo>
                      <a:pt x="149875" y="29051"/>
                    </a:moveTo>
                    <a:cubicBezTo>
                      <a:pt x="145988" y="29042"/>
                      <a:pt x="142110" y="29356"/>
                      <a:pt x="138280" y="30004"/>
                    </a:cubicBezTo>
                    <a:cubicBezTo>
                      <a:pt x="133053" y="30671"/>
                      <a:pt x="127256" y="31718"/>
                      <a:pt x="120793" y="33147"/>
                    </a:cubicBezTo>
                    <a:cubicBezTo>
                      <a:pt x="114331" y="34576"/>
                      <a:pt x="107583" y="36195"/>
                      <a:pt x="100645" y="38290"/>
                    </a:cubicBezTo>
                    <a:cubicBezTo>
                      <a:pt x="93878" y="40310"/>
                      <a:pt x="87273" y="42824"/>
                      <a:pt x="80877" y="45815"/>
                    </a:cubicBezTo>
                    <a:lnTo>
                      <a:pt x="131628" y="75247"/>
                    </a:lnTo>
                    <a:lnTo>
                      <a:pt x="141131" y="72009"/>
                    </a:lnTo>
                    <a:cubicBezTo>
                      <a:pt x="154056" y="67723"/>
                      <a:pt x="166221" y="64103"/>
                      <a:pt x="177721" y="61055"/>
                    </a:cubicBezTo>
                    <a:cubicBezTo>
                      <a:pt x="188489" y="58207"/>
                      <a:pt x="199494" y="56397"/>
                      <a:pt x="210604" y="55626"/>
                    </a:cubicBezTo>
                    <a:cubicBezTo>
                      <a:pt x="220726" y="54988"/>
                      <a:pt x="230875" y="55654"/>
                      <a:pt x="240826" y="57626"/>
                    </a:cubicBezTo>
                    <a:cubicBezTo>
                      <a:pt x="251033" y="59836"/>
                      <a:pt x="260812" y="63655"/>
                      <a:pt x="269813" y="68961"/>
                    </a:cubicBezTo>
                    <a:cubicBezTo>
                      <a:pt x="278584" y="73362"/>
                      <a:pt x="286112" y="79915"/>
                      <a:pt x="291671" y="88011"/>
                    </a:cubicBezTo>
                    <a:cubicBezTo>
                      <a:pt x="295397" y="93897"/>
                      <a:pt x="296556" y="101051"/>
                      <a:pt x="294902" y="107823"/>
                    </a:cubicBezTo>
                    <a:cubicBezTo>
                      <a:pt x="292793" y="115319"/>
                      <a:pt x="288687" y="122101"/>
                      <a:pt x="283023" y="127444"/>
                    </a:cubicBezTo>
                    <a:cubicBezTo>
                      <a:pt x="276076" y="134503"/>
                      <a:pt x="268282" y="140675"/>
                      <a:pt x="259833" y="145828"/>
                    </a:cubicBezTo>
                    <a:lnTo>
                      <a:pt x="292146" y="164878"/>
                    </a:lnTo>
                    <a:lnTo>
                      <a:pt x="274469" y="175069"/>
                    </a:lnTo>
                    <a:lnTo>
                      <a:pt x="241871" y="156019"/>
                    </a:lnTo>
                    <a:cubicBezTo>
                      <a:pt x="226371" y="163763"/>
                      <a:pt x="210138" y="169916"/>
                      <a:pt x="193402" y="174403"/>
                    </a:cubicBezTo>
                    <a:cubicBezTo>
                      <a:pt x="175915" y="179241"/>
                      <a:pt x="158048" y="182585"/>
                      <a:pt x="139991" y="184404"/>
                    </a:cubicBezTo>
                    <a:lnTo>
                      <a:pt x="122979" y="153829"/>
                    </a:lnTo>
                    <a:cubicBezTo>
                      <a:pt x="126115" y="153829"/>
                      <a:pt x="130772" y="153829"/>
                      <a:pt x="137140" y="152781"/>
                    </a:cubicBezTo>
                    <a:cubicBezTo>
                      <a:pt x="143507" y="151733"/>
                      <a:pt x="150635" y="150781"/>
                      <a:pt x="158428" y="149066"/>
                    </a:cubicBezTo>
                    <a:cubicBezTo>
                      <a:pt x="166221" y="147352"/>
                      <a:pt x="174585" y="145256"/>
                      <a:pt x="183328" y="142684"/>
                    </a:cubicBezTo>
                    <a:cubicBezTo>
                      <a:pt x="191824" y="140141"/>
                      <a:pt x="200121" y="136960"/>
                      <a:pt x="208133" y="133159"/>
                    </a:cubicBezTo>
                    <a:lnTo>
                      <a:pt x="157573" y="103917"/>
                    </a:lnTo>
                    <a:lnTo>
                      <a:pt x="151015" y="106204"/>
                    </a:lnTo>
                    <a:lnTo>
                      <a:pt x="144077" y="108394"/>
                    </a:lnTo>
                    <a:cubicBezTo>
                      <a:pt x="131342" y="112585"/>
                      <a:pt x="119748" y="115824"/>
                      <a:pt x="109104" y="117919"/>
                    </a:cubicBezTo>
                    <a:cubicBezTo>
                      <a:pt x="99334" y="120196"/>
                      <a:pt x="89374" y="121530"/>
                      <a:pt x="79357" y="121920"/>
                    </a:cubicBezTo>
                    <a:cubicBezTo>
                      <a:pt x="70509" y="122234"/>
                      <a:pt x="61661" y="121396"/>
                      <a:pt x="53031" y="119443"/>
                    </a:cubicBezTo>
                    <a:cubicBezTo>
                      <a:pt x="44478" y="117462"/>
                      <a:pt x="36247" y="114252"/>
                      <a:pt x="28606" y="109918"/>
                    </a:cubicBezTo>
                    <a:cubicBezTo>
                      <a:pt x="20291" y="105537"/>
                      <a:pt x="13077" y="99317"/>
                      <a:pt x="7508" y="91726"/>
                    </a:cubicBezTo>
                    <a:cubicBezTo>
                      <a:pt x="3412" y="86039"/>
                      <a:pt x="1397" y="79105"/>
                      <a:pt x="1806" y="72104"/>
                    </a:cubicBezTo>
                    <a:cubicBezTo>
                      <a:pt x="2528" y="64808"/>
                      <a:pt x="5446" y="57893"/>
                      <a:pt x="10169" y="52292"/>
                    </a:cubicBezTo>
                    <a:cubicBezTo>
                      <a:pt x="15947" y="44882"/>
                      <a:pt x="22885" y="38452"/>
                      <a:pt x="30697" y="33242"/>
                    </a:cubicBezTo>
                    <a:lnTo>
                      <a:pt x="0" y="17050"/>
                    </a:lnTo>
                    <a:lnTo>
                      <a:pt x="17582" y="6763"/>
                    </a:lnTo>
                    <a:lnTo>
                      <a:pt x="47234" y="24003"/>
                    </a:lnTo>
                    <a:cubicBezTo>
                      <a:pt x="61157" y="17088"/>
                      <a:pt x="75783" y="11687"/>
                      <a:pt x="90856" y="7906"/>
                    </a:cubicBezTo>
                    <a:cubicBezTo>
                      <a:pt x="105197" y="4286"/>
                      <a:pt x="119776" y="1638"/>
                      <a:pt x="134479" y="0"/>
                    </a:cubicBezTo>
                    <a:close/>
                    <a:moveTo>
                      <a:pt x="63485" y="82391"/>
                    </a:moveTo>
                    <a:cubicBezTo>
                      <a:pt x="70157" y="86258"/>
                      <a:pt x="77864" y="87925"/>
                      <a:pt x="85534" y="87154"/>
                    </a:cubicBezTo>
                    <a:cubicBezTo>
                      <a:pt x="95817" y="85992"/>
                      <a:pt x="105948" y="83725"/>
                      <a:pt x="115756" y="80391"/>
                    </a:cubicBezTo>
                    <a:lnTo>
                      <a:pt x="68237" y="52864"/>
                    </a:lnTo>
                    <a:cubicBezTo>
                      <a:pt x="50750" y="64675"/>
                      <a:pt x="49230" y="74485"/>
                      <a:pt x="63485" y="82772"/>
                    </a:cubicBezTo>
                    <a:close/>
                    <a:moveTo>
                      <a:pt x="230372" y="96298"/>
                    </a:moveTo>
                    <a:cubicBezTo>
                      <a:pt x="223092" y="92335"/>
                      <a:pt x="214710" y="90859"/>
                      <a:pt x="206517" y="92107"/>
                    </a:cubicBezTo>
                    <a:cubicBezTo>
                      <a:pt x="195274" y="93535"/>
                      <a:pt x="184174" y="95964"/>
                      <a:pt x="173349" y="99346"/>
                    </a:cubicBezTo>
                    <a:lnTo>
                      <a:pt x="220868" y="126778"/>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 name="Google Shape;3222;p37">
              <a:extLst>
                <a:ext uri="{FF2B5EF4-FFF2-40B4-BE49-F238E27FC236}">
                  <a16:creationId xmlns:a16="http://schemas.microsoft.com/office/drawing/2014/main" id="{766055C4-E061-4E33-89AE-1EB63EDB94DD}"/>
                </a:ext>
              </a:extLst>
            </p:cNvPr>
            <p:cNvGrpSpPr/>
            <p:nvPr/>
          </p:nvGrpSpPr>
          <p:grpSpPr>
            <a:xfrm>
              <a:off x="4965040" y="3574128"/>
              <a:ext cx="883852" cy="621125"/>
              <a:chOff x="6774665" y="4316253"/>
              <a:chExt cx="883852" cy="621125"/>
            </a:xfrm>
          </p:grpSpPr>
          <p:sp>
            <p:nvSpPr>
              <p:cNvPr id="279" name="Google Shape;3223;p37">
                <a:extLst>
                  <a:ext uri="{FF2B5EF4-FFF2-40B4-BE49-F238E27FC236}">
                    <a16:creationId xmlns:a16="http://schemas.microsoft.com/office/drawing/2014/main" id="{CC0D3756-B87B-4D14-B4D4-5302DD09283F}"/>
                  </a:ext>
                </a:extLst>
              </p:cNvPr>
              <p:cNvSpPr/>
              <p:nvPr/>
            </p:nvSpPr>
            <p:spPr>
              <a:xfrm>
                <a:off x="6774665" y="4425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3224;p37">
                <a:extLst>
                  <a:ext uri="{FF2B5EF4-FFF2-40B4-BE49-F238E27FC236}">
                    <a16:creationId xmlns:a16="http://schemas.microsoft.com/office/drawing/2014/main" id="{068785D7-07EF-4A6F-AB25-4332718F474B}"/>
                  </a:ext>
                </a:extLst>
              </p:cNvPr>
              <p:cNvSpPr/>
              <p:nvPr/>
            </p:nvSpPr>
            <p:spPr>
              <a:xfrm>
                <a:off x="6774855" y="456895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3225;p37">
                <a:extLst>
                  <a:ext uri="{FF2B5EF4-FFF2-40B4-BE49-F238E27FC236}">
                    <a16:creationId xmlns:a16="http://schemas.microsoft.com/office/drawing/2014/main" id="{E7CBF2A2-BD6A-4D26-B223-B989AFE3DE1F}"/>
                  </a:ext>
                </a:extLst>
              </p:cNvPr>
              <p:cNvSpPr/>
              <p:nvPr/>
            </p:nvSpPr>
            <p:spPr>
              <a:xfrm>
                <a:off x="7592086" y="4572000"/>
                <a:ext cx="66431" cy="157067"/>
              </a:xfrm>
              <a:custGeom>
                <a:avLst/>
                <a:gdLst/>
                <a:ahLst/>
                <a:cxnLst/>
                <a:rect l="l" t="t" r="r" b="b"/>
                <a:pathLst>
                  <a:path w="66431" h="157067" extrusionOk="0">
                    <a:moveTo>
                      <a:pt x="66431" y="0"/>
                    </a:moveTo>
                    <a:lnTo>
                      <a:pt x="66431" y="109633"/>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3226;p37">
                <a:extLst>
                  <a:ext uri="{FF2B5EF4-FFF2-40B4-BE49-F238E27FC236}">
                    <a16:creationId xmlns:a16="http://schemas.microsoft.com/office/drawing/2014/main" id="{DF7042F9-6BFF-4A55-A346-CE5D8FAA018B}"/>
                  </a:ext>
                </a:extLst>
              </p:cNvPr>
              <p:cNvSpPr/>
              <p:nvPr/>
            </p:nvSpPr>
            <p:spPr>
              <a:xfrm>
                <a:off x="6774665" y="431625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3227;p37">
                <a:extLst>
                  <a:ext uri="{FF2B5EF4-FFF2-40B4-BE49-F238E27FC236}">
                    <a16:creationId xmlns:a16="http://schemas.microsoft.com/office/drawing/2014/main" id="{87AF8CB4-5F07-4968-BE52-DB350B09BED3}"/>
                  </a:ext>
                </a:extLst>
              </p:cNvPr>
              <p:cNvSpPr/>
              <p:nvPr/>
            </p:nvSpPr>
            <p:spPr>
              <a:xfrm>
                <a:off x="6900380" y="4385881"/>
                <a:ext cx="632615" cy="366093"/>
              </a:xfrm>
              <a:custGeom>
                <a:avLst/>
                <a:gdLst/>
                <a:ahLst/>
                <a:cxnLst/>
                <a:rect l="l" t="t" r="r" b="b"/>
                <a:pathLst>
                  <a:path w="632615" h="366093" extrusionOk="0">
                    <a:moveTo>
                      <a:pt x="632021" y="194024"/>
                    </a:moveTo>
                    <a:cubicBezTo>
                      <a:pt x="627555" y="237077"/>
                      <a:pt x="596952" y="279749"/>
                      <a:pt x="540025" y="312515"/>
                    </a:cubicBezTo>
                    <a:cubicBezTo>
                      <a:pt x="416475" y="383953"/>
                      <a:pt x="216136" y="383953"/>
                      <a:pt x="92586" y="312515"/>
                    </a:cubicBezTo>
                    <a:cubicBezTo>
                      <a:pt x="35564" y="279559"/>
                      <a:pt x="4961" y="237077"/>
                      <a:pt x="590" y="194024"/>
                    </a:cubicBezTo>
                    <a:cubicBezTo>
                      <a:pt x="-4732" y="143637"/>
                      <a:pt x="25965" y="92107"/>
                      <a:pt x="92586" y="53721"/>
                    </a:cubicBezTo>
                    <a:cubicBezTo>
                      <a:pt x="216136" y="-17907"/>
                      <a:pt x="416475" y="-17907"/>
                      <a:pt x="540025" y="53721"/>
                    </a:cubicBezTo>
                    <a:cubicBezTo>
                      <a:pt x="606931" y="92107"/>
                      <a:pt x="637344"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3228;p37">
                <a:extLst>
                  <a:ext uri="{FF2B5EF4-FFF2-40B4-BE49-F238E27FC236}">
                    <a16:creationId xmlns:a16="http://schemas.microsoft.com/office/drawing/2014/main" id="{E76A7AF8-9564-4C9C-B7FE-8B94F52B398A}"/>
                  </a:ext>
                </a:extLst>
              </p:cNvPr>
              <p:cNvSpPr/>
              <p:nvPr/>
            </p:nvSpPr>
            <p:spPr>
              <a:xfrm>
                <a:off x="6900970" y="4407789"/>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3229;p37">
                <a:extLst>
                  <a:ext uri="{FF2B5EF4-FFF2-40B4-BE49-F238E27FC236}">
                    <a16:creationId xmlns:a16="http://schemas.microsoft.com/office/drawing/2014/main" id="{E76E19AF-3BF3-4611-9A15-9C7E1B641D7D}"/>
                  </a:ext>
                </a:extLst>
              </p:cNvPr>
              <p:cNvSpPr/>
              <p:nvPr/>
            </p:nvSpPr>
            <p:spPr>
              <a:xfrm>
                <a:off x="7062535" y="4489799"/>
                <a:ext cx="295132" cy="185547"/>
              </a:xfrm>
              <a:custGeom>
                <a:avLst/>
                <a:gdLst/>
                <a:ahLst/>
                <a:cxnLst/>
                <a:rect l="l" t="t" r="r" b="b"/>
                <a:pathLst>
                  <a:path w="295132"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874" y="95193"/>
                      <a:pt x="296033" y="102356"/>
                      <a:pt x="294427" y="109156"/>
                    </a:cubicBezTo>
                    <a:cubicBezTo>
                      <a:pt x="292251" y="116624"/>
                      <a:pt x="288155" y="123397"/>
                      <a:pt x="282547" y="128778"/>
                    </a:cubicBezTo>
                    <a:cubicBezTo>
                      <a:pt x="275553" y="135789"/>
                      <a:pt x="267769" y="141961"/>
                      <a:pt x="259358" y="147161"/>
                    </a:cubicBezTo>
                    <a:lnTo>
                      <a:pt x="291671" y="166211"/>
                    </a:lnTo>
                    <a:lnTo>
                      <a:pt x="273709" y="176213"/>
                    </a:lnTo>
                    <a:lnTo>
                      <a:pt x="241111" y="157163"/>
                    </a:lnTo>
                    <a:cubicBezTo>
                      <a:pt x="225591" y="164868"/>
                      <a:pt x="209359" y="171022"/>
                      <a:pt x="192642" y="175546"/>
                    </a:cubicBezTo>
                    <a:cubicBezTo>
                      <a:pt x="175155" y="180385"/>
                      <a:pt x="157288" y="183728"/>
                      <a:pt x="139230"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693" y="93612"/>
                      <a:pt x="214339" y="92107"/>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3230;p37">
                <a:extLst>
                  <a:ext uri="{FF2B5EF4-FFF2-40B4-BE49-F238E27FC236}">
                    <a16:creationId xmlns:a16="http://schemas.microsoft.com/office/drawing/2014/main" id="{DD6CB81A-CD0E-4DE9-A005-A68650E549E6}"/>
                  </a:ext>
                </a:extLst>
              </p:cNvPr>
              <p:cNvSpPr/>
              <p:nvPr/>
            </p:nvSpPr>
            <p:spPr>
              <a:xfrm>
                <a:off x="7184658" y="4627816"/>
                <a:ext cx="19482" cy="25431"/>
              </a:xfrm>
              <a:custGeom>
                <a:avLst/>
                <a:gdLst/>
                <a:ahLst/>
                <a:cxnLst/>
                <a:rect l="l" t="t" r="r" b="b"/>
                <a:pathLst>
                  <a:path w="19482" h="25431" extrusionOk="0">
                    <a:moveTo>
                      <a:pt x="0" y="17145"/>
                    </a:moveTo>
                    <a:cubicBezTo>
                      <a:pt x="285" y="11430"/>
                      <a:pt x="285" y="5715"/>
                      <a:pt x="0" y="0"/>
                    </a:cubicBezTo>
                    <a:lnTo>
                      <a:pt x="19483" y="12478"/>
                    </a:lnTo>
                    <a:lnTo>
                      <a:pt x="1102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3231;p37">
                <a:extLst>
                  <a:ext uri="{FF2B5EF4-FFF2-40B4-BE49-F238E27FC236}">
                    <a16:creationId xmlns:a16="http://schemas.microsoft.com/office/drawing/2014/main" id="{7307FD55-D61D-4AE9-9E6C-BD5CC9DB5F54}"/>
                  </a:ext>
                </a:extLst>
              </p:cNvPr>
              <p:cNvSpPr/>
              <p:nvPr/>
            </p:nvSpPr>
            <p:spPr>
              <a:xfrm>
                <a:off x="7311819" y="4638675"/>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3232;p37">
                <a:extLst>
                  <a:ext uri="{FF2B5EF4-FFF2-40B4-BE49-F238E27FC236}">
                    <a16:creationId xmlns:a16="http://schemas.microsoft.com/office/drawing/2014/main" id="{F6048591-E063-40B6-97F3-866F437B7C76}"/>
                  </a:ext>
                </a:extLst>
              </p:cNvPr>
              <p:cNvSpPr/>
              <p:nvPr/>
            </p:nvSpPr>
            <p:spPr>
              <a:xfrm>
                <a:off x="7325980" y="457542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3233;p37">
                <a:extLst>
                  <a:ext uri="{FF2B5EF4-FFF2-40B4-BE49-F238E27FC236}">
                    <a16:creationId xmlns:a16="http://schemas.microsoft.com/office/drawing/2014/main" id="{A630B61A-0A86-4B16-9683-4DB3F8DE6670}"/>
                  </a:ext>
                </a:extLst>
              </p:cNvPr>
              <p:cNvSpPr/>
              <p:nvPr/>
            </p:nvSpPr>
            <p:spPr>
              <a:xfrm>
                <a:off x="7227140" y="4581810"/>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3234;p37">
                <a:extLst>
                  <a:ext uri="{FF2B5EF4-FFF2-40B4-BE49-F238E27FC236}">
                    <a16:creationId xmlns:a16="http://schemas.microsoft.com/office/drawing/2014/main" id="{04F1E060-DBEE-45F8-904A-483CEC8196DF}"/>
                  </a:ext>
                </a:extLst>
              </p:cNvPr>
              <p:cNvSpPr/>
              <p:nvPr/>
            </p:nvSpPr>
            <p:spPr>
              <a:xfrm>
                <a:off x="7130487" y="4526660"/>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3235;p37">
                <a:extLst>
                  <a:ext uri="{FF2B5EF4-FFF2-40B4-BE49-F238E27FC236}">
                    <a16:creationId xmlns:a16="http://schemas.microsoft.com/office/drawing/2014/main" id="{D02842F8-D041-46DF-8DA9-67D03D876484}"/>
                  </a:ext>
                </a:extLst>
              </p:cNvPr>
              <p:cNvSpPr/>
              <p:nvPr/>
            </p:nvSpPr>
            <p:spPr>
              <a:xfrm>
                <a:off x="7184753" y="4495514"/>
                <a:ext cx="27275" cy="24479"/>
              </a:xfrm>
              <a:custGeom>
                <a:avLst/>
                <a:gdLst/>
                <a:ahLst/>
                <a:cxnLst/>
                <a:rect l="l" t="t" r="r" b="b"/>
                <a:pathLst>
                  <a:path w="27275" h="24479" extrusionOk="0">
                    <a:moveTo>
                      <a:pt x="27276" y="24479"/>
                    </a:moveTo>
                    <a:lnTo>
                      <a:pt x="27276" y="7334"/>
                    </a:lnTo>
                    <a:lnTo>
                      <a:pt x="4752" y="0"/>
                    </a:lnTo>
                    <a:lnTo>
                      <a:pt x="0" y="13526"/>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3236;p37">
                <a:extLst>
                  <a:ext uri="{FF2B5EF4-FFF2-40B4-BE49-F238E27FC236}">
                    <a16:creationId xmlns:a16="http://schemas.microsoft.com/office/drawing/2014/main" id="{F4A51A46-6C2D-4AA2-9F8A-E0FE3E1D66A0}"/>
                  </a:ext>
                </a:extLst>
              </p:cNvPr>
              <p:cNvSpPr/>
              <p:nvPr/>
            </p:nvSpPr>
            <p:spPr>
              <a:xfrm>
                <a:off x="7062535" y="4490466"/>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3237;p37">
                <a:extLst>
                  <a:ext uri="{FF2B5EF4-FFF2-40B4-BE49-F238E27FC236}">
                    <a16:creationId xmlns:a16="http://schemas.microsoft.com/office/drawing/2014/main" id="{AFE74946-7CD2-4990-88F4-7CEE574EBA42}"/>
                  </a:ext>
                </a:extLst>
              </p:cNvPr>
              <p:cNvSpPr/>
              <p:nvPr/>
            </p:nvSpPr>
            <p:spPr>
              <a:xfrm>
                <a:off x="7063485" y="4547997"/>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3238;p37">
                <a:extLst>
                  <a:ext uri="{FF2B5EF4-FFF2-40B4-BE49-F238E27FC236}">
                    <a16:creationId xmlns:a16="http://schemas.microsoft.com/office/drawing/2014/main" id="{C5183CE8-982A-4E34-BE63-FF518EE28A38}"/>
                  </a:ext>
                </a:extLst>
              </p:cNvPr>
              <p:cNvSpPr/>
              <p:nvPr/>
            </p:nvSpPr>
            <p:spPr>
              <a:xfrm>
                <a:off x="7062535" y="4472654"/>
                <a:ext cx="295233" cy="185546"/>
              </a:xfrm>
              <a:custGeom>
                <a:avLst/>
                <a:gdLst/>
                <a:ahLst/>
                <a:cxnLst/>
                <a:rect l="l" t="t" r="r" b="b"/>
                <a:pathLst>
                  <a:path w="295233" h="185546" extrusionOk="0">
                    <a:moveTo>
                      <a:pt x="149494" y="30194"/>
                    </a:moveTo>
                    <a:cubicBezTo>
                      <a:pt x="145607" y="30185"/>
                      <a:pt x="141730" y="30499"/>
                      <a:pt x="137900" y="31147"/>
                    </a:cubicBezTo>
                    <a:cubicBezTo>
                      <a:pt x="132673" y="31909"/>
                      <a:pt x="126875" y="32956"/>
                      <a:pt x="120413" y="34290"/>
                    </a:cubicBezTo>
                    <a:cubicBezTo>
                      <a:pt x="113950" y="35623"/>
                      <a:pt x="107203" y="37338"/>
                      <a:pt x="100265" y="39433"/>
                    </a:cubicBezTo>
                    <a:cubicBezTo>
                      <a:pt x="93498" y="41481"/>
                      <a:pt x="86893" y="44034"/>
                      <a:pt x="80497" y="47054"/>
                    </a:cubicBezTo>
                    <a:lnTo>
                      <a:pt x="131247" y="76390"/>
                    </a:lnTo>
                    <a:lnTo>
                      <a:pt x="140751" y="73247"/>
                    </a:lnTo>
                    <a:cubicBezTo>
                      <a:pt x="153676" y="68866"/>
                      <a:pt x="165841" y="65246"/>
                      <a:pt x="177340" y="62198"/>
                    </a:cubicBezTo>
                    <a:cubicBezTo>
                      <a:pt x="188108" y="59360"/>
                      <a:pt x="199114" y="57540"/>
                      <a:pt x="210224" y="56769"/>
                    </a:cubicBezTo>
                    <a:cubicBezTo>
                      <a:pt x="220345" y="56159"/>
                      <a:pt x="230505" y="56864"/>
                      <a:pt x="240446" y="58864"/>
                    </a:cubicBezTo>
                    <a:cubicBezTo>
                      <a:pt x="250643" y="61036"/>
                      <a:pt x="260432" y="64827"/>
                      <a:pt x="269432" y="70104"/>
                    </a:cubicBezTo>
                    <a:cubicBezTo>
                      <a:pt x="278204" y="74504"/>
                      <a:pt x="285731" y="81058"/>
                      <a:pt x="291291" y="89154"/>
                    </a:cubicBezTo>
                    <a:cubicBezTo>
                      <a:pt x="294978" y="95088"/>
                      <a:pt x="296138" y="102260"/>
                      <a:pt x="294522" y="109061"/>
                    </a:cubicBezTo>
                    <a:cubicBezTo>
                      <a:pt x="292327" y="116519"/>
                      <a:pt x="288231" y="123282"/>
                      <a:pt x="282643" y="128683"/>
                    </a:cubicBezTo>
                    <a:cubicBezTo>
                      <a:pt x="275667" y="135684"/>
                      <a:pt x="267883" y="141827"/>
                      <a:pt x="259453" y="146971"/>
                    </a:cubicBezTo>
                    <a:lnTo>
                      <a:pt x="291766" y="166021"/>
                    </a:lnTo>
                    <a:lnTo>
                      <a:pt x="273709" y="176213"/>
                    </a:lnTo>
                    <a:lnTo>
                      <a:pt x="241111" y="157163"/>
                    </a:lnTo>
                    <a:cubicBezTo>
                      <a:pt x="225591" y="164830"/>
                      <a:pt x="209359" y="170955"/>
                      <a:pt x="192642" y="175450"/>
                    </a:cubicBezTo>
                    <a:cubicBezTo>
                      <a:pt x="175164" y="180365"/>
                      <a:pt x="157297" y="183737"/>
                      <a:pt x="139230" y="185547"/>
                    </a:cubicBezTo>
                    <a:lnTo>
                      <a:pt x="122123" y="154972"/>
                    </a:lnTo>
                    <a:cubicBezTo>
                      <a:pt x="126894" y="154848"/>
                      <a:pt x="131656" y="154467"/>
                      <a:pt x="136379" y="153829"/>
                    </a:cubicBezTo>
                    <a:cubicBezTo>
                      <a:pt x="142747" y="153067"/>
                      <a:pt x="149875" y="151924"/>
                      <a:pt x="157668" y="150209"/>
                    </a:cubicBezTo>
                    <a:cubicBezTo>
                      <a:pt x="165461" y="148495"/>
                      <a:pt x="173824" y="146304"/>
                      <a:pt x="182568" y="143828"/>
                    </a:cubicBezTo>
                    <a:cubicBezTo>
                      <a:pt x="191064" y="141284"/>
                      <a:pt x="199361" y="138103"/>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5"/>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534"/>
                    </a:moveTo>
                    <a:cubicBezTo>
                      <a:pt x="69777" y="87401"/>
                      <a:pt x="77484" y="89068"/>
                      <a:pt x="85154" y="88297"/>
                    </a:cubicBezTo>
                    <a:cubicBezTo>
                      <a:pt x="95437" y="87125"/>
                      <a:pt x="105568" y="84858"/>
                      <a:pt x="115376" y="81534"/>
                    </a:cubicBezTo>
                    <a:lnTo>
                      <a:pt x="67857" y="54007"/>
                    </a:lnTo>
                    <a:cubicBezTo>
                      <a:pt x="50370" y="65437"/>
                      <a:pt x="48849" y="75343"/>
                      <a:pt x="63105" y="83534"/>
                    </a:cubicBezTo>
                    <a:close/>
                    <a:moveTo>
                      <a:pt x="229991" y="97536"/>
                    </a:moveTo>
                    <a:cubicBezTo>
                      <a:pt x="222721" y="93536"/>
                      <a:pt x="214339" y="92030"/>
                      <a:pt x="206137" y="93250"/>
                    </a:cubicBezTo>
                    <a:cubicBezTo>
                      <a:pt x="194884" y="94707"/>
                      <a:pt x="183784" y="97164"/>
                      <a:pt x="172969" y="100584"/>
                    </a:cubicBezTo>
                    <a:lnTo>
                      <a:pt x="220488" y="127921"/>
                    </a:lnTo>
                    <a:cubicBezTo>
                      <a:pt x="240512" y="115224"/>
                      <a:pt x="243677" y="105089"/>
                      <a:pt x="229991"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 name="Google Shape;3239;p37">
              <a:extLst>
                <a:ext uri="{FF2B5EF4-FFF2-40B4-BE49-F238E27FC236}">
                  <a16:creationId xmlns:a16="http://schemas.microsoft.com/office/drawing/2014/main" id="{97947ED9-90EB-49F9-8C4A-AD535C79DCDA}"/>
                </a:ext>
              </a:extLst>
            </p:cNvPr>
            <p:cNvGrpSpPr/>
            <p:nvPr/>
          </p:nvGrpSpPr>
          <p:grpSpPr>
            <a:xfrm>
              <a:off x="4965040" y="3430682"/>
              <a:ext cx="883852" cy="621125"/>
              <a:chOff x="6774665" y="4172807"/>
              <a:chExt cx="883852" cy="621125"/>
            </a:xfrm>
          </p:grpSpPr>
          <p:sp>
            <p:nvSpPr>
              <p:cNvPr id="263" name="Google Shape;3240;p37">
                <a:extLst>
                  <a:ext uri="{FF2B5EF4-FFF2-40B4-BE49-F238E27FC236}">
                    <a16:creationId xmlns:a16="http://schemas.microsoft.com/office/drawing/2014/main" id="{62433D3A-F3EA-4CAF-8517-7CFD29BABEA2}"/>
                  </a:ext>
                </a:extLst>
              </p:cNvPr>
              <p:cNvSpPr/>
              <p:nvPr/>
            </p:nvSpPr>
            <p:spPr>
              <a:xfrm>
                <a:off x="6774665" y="428244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3241;p37">
                <a:extLst>
                  <a:ext uri="{FF2B5EF4-FFF2-40B4-BE49-F238E27FC236}">
                    <a16:creationId xmlns:a16="http://schemas.microsoft.com/office/drawing/2014/main" id="{2275059D-7CC6-4129-B387-571604EE4EA7}"/>
                  </a:ext>
                </a:extLst>
              </p:cNvPr>
              <p:cNvSpPr/>
              <p:nvPr/>
            </p:nvSpPr>
            <p:spPr>
              <a:xfrm>
                <a:off x="6774855" y="442550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3242;p37">
                <a:extLst>
                  <a:ext uri="{FF2B5EF4-FFF2-40B4-BE49-F238E27FC236}">
                    <a16:creationId xmlns:a16="http://schemas.microsoft.com/office/drawing/2014/main" id="{4BC2B89A-B8EB-404E-8EE6-876F412DE9A2}"/>
                  </a:ext>
                </a:extLst>
              </p:cNvPr>
              <p:cNvSpPr/>
              <p:nvPr/>
            </p:nvSpPr>
            <p:spPr>
              <a:xfrm>
                <a:off x="7592086" y="4428553"/>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3243;p37">
                <a:extLst>
                  <a:ext uri="{FF2B5EF4-FFF2-40B4-BE49-F238E27FC236}">
                    <a16:creationId xmlns:a16="http://schemas.microsoft.com/office/drawing/2014/main" id="{DFCD5591-CDE2-41D5-9E51-A78F531860AD}"/>
                  </a:ext>
                </a:extLst>
              </p:cNvPr>
              <p:cNvSpPr/>
              <p:nvPr/>
            </p:nvSpPr>
            <p:spPr>
              <a:xfrm>
                <a:off x="6774665" y="417280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3244;p37">
                <a:extLst>
                  <a:ext uri="{FF2B5EF4-FFF2-40B4-BE49-F238E27FC236}">
                    <a16:creationId xmlns:a16="http://schemas.microsoft.com/office/drawing/2014/main" id="{9C45A00F-43FB-4A95-B07C-6C2F4F8DB546}"/>
                  </a:ext>
                </a:extLst>
              </p:cNvPr>
              <p:cNvSpPr/>
              <p:nvPr/>
            </p:nvSpPr>
            <p:spPr>
              <a:xfrm>
                <a:off x="6900380" y="4242411"/>
                <a:ext cx="632615" cy="366117"/>
              </a:xfrm>
              <a:custGeom>
                <a:avLst/>
                <a:gdLst/>
                <a:ahLst/>
                <a:cxnLst/>
                <a:rect l="l" t="t" r="r" b="b"/>
                <a:pathLst>
                  <a:path w="632615" h="366117" extrusionOk="0">
                    <a:moveTo>
                      <a:pt x="632021" y="194048"/>
                    </a:moveTo>
                    <a:cubicBezTo>
                      <a:pt x="627555" y="237101"/>
                      <a:pt x="596952" y="279773"/>
                      <a:pt x="540025" y="312539"/>
                    </a:cubicBezTo>
                    <a:cubicBezTo>
                      <a:pt x="416475" y="383977"/>
                      <a:pt x="216136" y="383977"/>
                      <a:pt x="92586" y="312539"/>
                    </a:cubicBezTo>
                    <a:cubicBezTo>
                      <a:pt x="35564" y="279583"/>
                      <a:pt x="4961" y="237101"/>
                      <a:pt x="590" y="194048"/>
                    </a:cubicBezTo>
                    <a:cubicBezTo>
                      <a:pt x="-4732" y="143661"/>
                      <a:pt x="25965" y="92131"/>
                      <a:pt x="92586" y="53650"/>
                    </a:cubicBezTo>
                    <a:cubicBezTo>
                      <a:pt x="216136" y="-17883"/>
                      <a:pt x="416475" y="-17883"/>
                      <a:pt x="540025" y="53650"/>
                    </a:cubicBezTo>
                    <a:cubicBezTo>
                      <a:pt x="606931" y="92131"/>
                      <a:pt x="637344" y="143661"/>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3245;p37">
                <a:extLst>
                  <a:ext uri="{FF2B5EF4-FFF2-40B4-BE49-F238E27FC236}">
                    <a16:creationId xmlns:a16="http://schemas.microsoft.com/office/drawing/2014/main" id="{25A0D27B-52A4-4488-A983-952D67710490}"/>
                  </a:ext>
                </a:extLst>
              </p:cNvPr>
              <p:cNvSpPr/>
              <p:nvPr/>
            </p:nvSpPr>
            <p:spPr>
              <a:xfrm>
                <a:off x="6900970" y="4264342"/>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3246;p37">
                <a:extLst>
                  <a:ext uri="{FF2B5EF4-FFF2-40B4-BE49-F238E27FC236}">
                    <a16:creationId xmlns:a16="http://schemas.microsoft.com/office/drawing/2014/main" id="{EE2AF1E2-5FAC-4F5B-AFF8-EF1B80AB78F6}"/>
                  </a:ext>
                </a:extLst>
              </p:cNvPr>
              <p:cNvSpPr/>
              <p:nvPr/>
            </p:nvSpPr>
            <p:spPr>
              <a:xfrm>
                <a:off x="7062535" y="4346352"/>
                <a:ext cx="295228" cy="185547"/>
              </a:xfrm>
              <a:custGeom>
                <a:avLst/>
                <a:gdLst/>
                <a:ahLst/>
                <a:cxnLst/>
                <a:rect l="l" t="t" r="r" b="b"/>
                <a:pathLst>
                  <a:path w="295228"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247" y="76486"/>
                    </a:lnTo>
                    <a:lnTo>
                      <a:pt x="140751" y="73247"/>
                    </a:lnTo>
                    <a:cubicBezTo>
                      <a:pt x="153676" y="68961"/>
                      <a:pt x="165841" y="65246"/>
                      <a:pt x="177340" y="62294"/>
                    </a:cubicBezTo>
                    <a:cubicBezTo>
                      <a:pt x="188089" y="59360"/>
                      <a:pt x="199104" y="57541"/>
                      <a:pt x="210224" y="56864"/>
                    </a:cubicBezTo>
                    <a:cubicBezTo>
                      <a:pt x="220345" y="56179"/>
                      <a:pt x="230505" y="56845"/>
                      <a:pt x="240446" y="58864"/>
                    </a:cubicBezTo>
                    <a:cubicBezTo>
                      <a:pt x="250662" y="61017"/>
                      <a:pt x="260461" y="64846"/>
                      <a:pt x="269432" y="70199"/>
                    </a:cubicBezTo>
                    <a:cubicBezTo>
                      <a:pt x="278214" y="74590"/>
                      <a:pt x="285731" y="81144"/>
                      <a:pt x="291291" y="89249"/>
                    </a:cubicBezTo>
                    <a:cubicBezTo>
                      <a:pt x="294969" y="95193"/>
                      <a:pt x="296128" y="102356"/>
                      <a:pt x="294522" y="109156"/>
                    </a:cubicBezTo>
                    <a:cubicBezTo>
                      <a:pt x="292346" y="116624"/>
                      <a:pt x="288250" y="123397"/>
                      <a:pt x="282643" y="128778"/>
                    </a:cubicBezTo>
                    <a:cubicBezTo>
                      <a:pt x="275648" y="135789"/>
                      <a:pt x="267864" y="141961"/>
                      <a:pt x="259453" y="147161"/>
                    </a:cubicBezTo>
                    <a:lnTo>
                      <a:pt x="291766" y="166211"/>
                    </a:lnTo>
                    <a:lnTo>
                      <a:pt x="273709" y="176213"/>
                    </a:lnTo>
                    <a:lnTo>
                      <a:pt x="241111" y="157163"/>
                    </a:lnTo>
                    <a:cubicBezTo>
                      <a:pt x="225591" y="164868"/>
                      <a:pt x="209359" y="171022"/>
                      <a:pt x="192642" y="175546"/>
                    </a:cubicBezTo>
                    <a:cubicBezTo>
                      <a:pt x="175155" y="180384"/>
                      <a:pt x="157288" y="183728"/>
                      <a:pt x="139230" y="185547"/>
                    </a:cubicBezTo>
                    <a:lnTo>
                      <a:pt x="122123" y="154972"/>
                    </a:lnTo>
                    <a:cubicBezTo>
                      <a:pt x="126894" y="154848"/>
                      <a:pt x="131656" y="154467"/>
                      <a:pt x="136379" y="153829"/>
                    </a:cubicBezTo>
                    <a:cubicBezTo>
                      <a:pt x="143536" y="153019"/>
                      <a:pt x="150644" y="151809"/>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3"/>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721" y="93536"/>
                      <a:pt x="214339" y="92030"/>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3247;p37">
                <a:extLst>
                  <a:ext uri="{FF2B5EF4-FFF2-40B4-BE49-F238E27FC236}">
                    <a16:creationId xmlns:a16="http://schemas.microsoft.com/office/drawing/2014/main" id="{45457C62-2C9E-46C5-9303-E85465646387}"/>
                  </a:ext>
                </a:extLst>
              </p:cNvPr>
              <p:cNvSpPr/>
              <p:nvPr/>
            </p:nvSpPr>
            <p:spPr>
              <a:xfrm>
                <a:off x="7184658" y="4484274"/>
                <a:ext cx="19482" cy="25526"/>
              </a:xfrm>
              <a:custGeom>
                <a:avLst/>
                <a:gdLst/>
                <a:ahLst/>
                <a:cxnLst/>
                <a:rect l="l" t="t" r="r" b="b"/>
                <a:pathLst>
                  <a:path w="19482" h="25526" extrusionOk="0">
                    <a:moveTo>
                      <a:pt x="0" y="17240"/>
                    </a:moveTo>
                    <a:cubicBezTo>
                      <a:pt x="570" y="16002"/>
                      <a:pt x="0" y="0"/>
                      <a:pt x="0" y="0"/>
                    </a:cubicBezTo>
                    <a:lnTo>
                      <a:pt x="19483" y="12573"/>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3248;p37">
                <a:extLst>
                  <a:ext uri="{FF2B5EF4-FFF2-40B4-BE49-F238E27FC236}">
                    <a16:creationId xmlns:a16="http://schemas.microsoft.com/office/drawing/2014/main" id="{9BBF5CC1-7A88-420F-BDD3-F469D8C38815}"/>
                  </a:ext>
                </a:extLst>
              </p:cNvPr>
              <p:cNvSpPr/>
              <p:nvPr/>
            </p:nvSpPr>
            <p:spPr>
              <a:xfrm>
                <a:off x="7311819" y="4495228"/>
                <a:ext cx="42101" cy="19716"/>
              </a:xfrm>
              <a:custGeom>
                <a:avLst/>
                <a:gdLst/>
                <a:ahLst/>
                <a:cxnLst/>
                <a:rect l="l" t="t" r="r" b="b"/>
                <a:pathLst>
                  <a:path w="42101" h="19716" extrusionOk="0">
                    <a:moveTo>
                      <a:pt x="42102" y="17145"/>
                    </a:moveTo>
                    <a:lnTo>
                      <a:pt x="42102" y="0"/>
                    </a:lnTo>
                    <a:lnTo>
                      <a:pt x="0" y="3143"/>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3249;p37">
                <a:extLst>
                  <a:ext uri="{FF2B5EF4-FFF2-40B4-BE49-F238E27FC236}">
                    <a16:creationId xmlns:a16="http://schemas.microsoft.com/office/drawing/2014/main" id="{4F611FFE-D9A3-4F51-B971-AFCE97F1FADC}"/>
                  </a:ext>
                </a:extLst>
              </p:cNvPr>
              <p:cNvSpPr/>
              <p:nvPr/>
            </p:nvSpPr>
            <p:spPr>
              <a:xfrm>
                <a:off x="7325980" y="443198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3250;p37">
                <a:extLst>
                  <a:ext uri="{FF2B5EF4-FFF2-40B4-BE49-F238E27FC236}">
                    <a16:creationId xmlns:a16="http://schemas.microsoft.com/office/drawing/2014/main" id="{349C313D-5ACE-4666-BE29-0959A7F365BF}"/>
                  </a:ext>
                </a:extLst>
              </p:cNvPr>
              <p:cNvSpPr/>
              <p:nvPr/>
            </p:nvSpPr>
            <p:spPr>
              <a:xfrm>
                <a:off x="7227140" y="4438078"/>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3251;p37">
                <a:extLst>
                  <a:ext uri="{FF2B5EF4-FFF2-40B4-BE49-F238E27FC236}">
                    <a16:creationId xmlns:a16="http://schemas.microsoft.com/office/drawing/2014/main" id="{FAFB3DA3-C923-48D4-95E6-723F1E1A0824}"/>
                  </a:ext>
                </a:extLst>
              </p:cNvPr>
              <p:cNvSpPr/>
              <p:nvPr/>
            </p:nvSpPr>
            <p:spPr>
              <a:xfrm>
                <a:off x="7130487" y="4383214"/>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3252;p37">
                <a:extLst>
                  <a:ext uri="{FF2B5EF4-FFF2-40B4-BE49-F238E27FC236}">
                    <a16:creationId xmlns:a16="http://schemas.microsoft.com/office/drawing/2014/main" id="{BB343719-03E0-48AB-87F3-3CB2D5C45BC2}"/>
                  </a:ext>
                </a:extLst>
              </p:cNvPr>
              <p:cNvSpPr/>
              <p:nvPr/>
            </p:nvSpPr>
            <p:spPr>
              <a:xfrm>
                <a:off x="7184753" y="435206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3253;p37">
                <a:extLst>
                  <a:ext uri="{FF2B5EF4-FFF2-40B4-BE49-F238E27FC236}">
                    <a16:creationId xmlns:a16="http://schemas.microsoft.com/office/drawing/2014/main" id="{220EAF91-BABE-4C4E-B16B-F155FE90D48F}"/>
                  </a:ext>
                </a:extLst>
              </p:cNvPr>
              <p:cNvSpPr/>
              <p:nvPr/>
            </p:nvSpPr>
            <p:spPr>
              <a:xfrm>
                <a:off x="7062535" y="434701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3254;p37">
                <a:extLst>
                  <a:ext uri="{FF2B5EF4-FFF2-40B4-BE49-F238E27FC236}">
                    <a16:creationId xmlns:a16="http://schemas.microsoft.com/office/drawing/2014/main" id="{5E99F971-CFB8-43AF-B5F0-BBF435FEAA10}"/>
                  </a:ext>
                </a:extLst>
              </p:cNvPr>
              <p:cNvSpPr/>
              <p:nvPr/>
            </p:nvSpPr>
            <p:spPr>
              <a:xfrm>
                <a:off x="7063485" y="4404550"/>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3255;p37">
                <a:extLst>
                  <a:ext uri="{FF2B5EF4-FFF2-40B4-BE49-F238E27FC236}">
                    <a16:creationId xmlns:a16="http://schemas.microsoft.com/office/drawing/2014/main" id="{F370FB96-843A-4BC8-80AA-8E89DEA9BAFD}"/>
                  </a:ext>
                </a:extLst>
              </p:cNvPr>
              <p:cNvSpPr/>
              <p:nvPr/>
            </p:nvSpPr>
            <p:spPr>
              <a:xfrm>
                <a:off x="7062535" y="4329112"/>
                <a:ext cx="295233" cy="185547"/>
              </a:xfrm>
              <a:custGeom>
                <a:avLst/>
                <a:gdLst/>
                <a:ahLst/>
                <a:cxnLst/>
                <a:rect l="l" t="t" r="r" b="b"/>
                <a:pathLst>
                  <a:path w="295233" h="185547" extrusionOk="0">
                    <a:moveTo>
                      <a:pt x="149494" y="30289"/>
                    </a:moveTo>
                    <a:cubicBezTo>
                      <a:pt x="145607" y="30280"/>
                      <a:pt x="141730" y="30594"/>
                      <a:pt x="137900" y="31242"/>
                    </a:cubicBezTo>
                    <a:cubicBezTo>
                      <a:pt x="132673" y="32004"/>
                      <a:pt x="126875" y="33052"/>
                      <a:pt x="120413" y="34385"/>
                    </a:cubicBezTo>
                    <a:cubicBezTo>
                      <a:pt x="113950" y="35719"/>
                      <a:pt x="107203" y="37433"/>
                      <a:pt x="100265" y="39529"/>
                    </a:cubicBezTo>
                    <a:cubicBezTo>
                      <a:pt x="93498" y="41577"/>
                      <a:pt x="86893" y="44129"/>
                      <a:pt x="80497" y="47149"/>
                    </a:cubicBezTo>
                    <a:lnTo>
                      <a:pt x="131247" y="76486"/>
                    </a:lnTo>
                    <a:lnTo>
                      <a:pt x="140751" y="73247"/>
                    </a:lnTo>
                    <a:cubicBezTo>
                      <a:pt x="153676" y="68961"/>
                      <a:pt x="165841" y="65341"/>
                      <a:pt x="177340" y="62294"/>
                    </a:cubicBezTo>
                    <a:cubicBezTo>
                      <a:pt x="188108" y="59455"/>
                      <a:pt x="199114" y="57636"/>
                      <a:pt x="210224" y="56864"/>
                    </a:cubicBezTo>
                    <a:cubicBezTo>
                      <a:pt x="220345" y="56255"/>
                      <a:pt x="230505" y="56960"/>
                      <a:pt x="240446" y="58960"/>
                    </a:cubicBezTo>
                    <a:cubicBezTo>
                      <a:pt x="250643" y="61131"/>
                      <a:pt x="260432" y="64922"/>
                      <a:pt x="269432" y="70199"/>
                    </a:cubicBezTo>
                    <a:cubicBezTo>
                      <a:pt x="278204" y="74600"/>
                      <a:pt x="285731" y="81153"/>
                      <a:pt x="291291" y="89249"/>
                    </a:cubicBezTo>
                    <a:cubicBezTo>
                      <a:pt x="294978" y="95183"/>
                      <a:pt x="296138" y="102356"/>
                      <a:pt x="294522" y="109156"/>
                    </a:cubicBezTo>
                    <a:cubicBezTo>
                      <a:pt x="292327" y="116615"/>
                      <a:pt x="288231" y="123377"/>
                      <a:pt x="282643" y="128778"/>
                    </a:cubicBezTo>
                    <a:cubicBezTo>
                      <a:pt x="275667" y="135779"/>
                      <a:pt x="267883" y="141922"/>
                      <a:pt x="259453" y="147066"/>
                    </a:cubicBezTo>
                    <a:lnTo>
                      <a:pt x="291766" y="166116"/>
                    </a:lnTo>
                    <a:lnTo>
                      <a:pt x="273709" y="176213"/>
                    </a:lnTo>
                    <a:lnTo>
                      <a:pt x="241111" y="157163"/>
                    </a:lnTo>
                    <a:cubicBezTo>
                      <a:pt x="225591" y="164830"/>
                      <a:pt x="209359" y="170955"/>
                      <a:pt x="192642" y="175451"/>
                    </a:cubicBezTo>
                    <a:cubicBezTo>
                      <a:pt x="175164" y="180365"/>
                      <a:pt x="157297" y="183737"/>
                      <a:pt x="139230" y="185547"/>
                    </a:cubicBezTo>
                    <a:lnTo>
                      <a:pt x="122123" y="154877"/>
                    </a:lnTo>
                    <a:cubicBezTo>
                      <a:pt x="126894" y="154848"/>
                      <a:pt x="131656" y="154496"/>
                      <a:pt x="136379" y="153829"/>
                    </a:cubicBezTo>
                    <a:cubicBezTo>
                      <a:pt x="142747" y="153067"/>
                      <a:pt x="149875" y="151829"/>
                      <a:pt x="157668" y="150209"/>
                    </a:cubicBezTo>
                    <a:cubicBezTo>
                      <a:pt x="165461" y="148590"/>
                      <a:pt x="173824" y="146304"/>
                      <a:pt x="182568" y="143828"/>
                    </a:cubicBezTo>
                    <a:cubicBezTo>
                      <a:pt x="191045" y="141246"/>
                      <a:pt x="199342" y="138055"/>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6"/>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629"/>
                    </a:moveTo>
                    <a:cubicBezTo>
                      <a:pt x="69777" y="87497"/>
                      <a:pt x="77484" y="89163"/>
                      <a:pt x="85154" y="88392"/>
                    </a:cubicBezTo>
                    <a:cubicBezTo>
                      <a:pt x="95437" y="87221"/>
                      <a:pt x="105568" y="84954"/>
                      <a:pt x="115376" y="81629"/>
                    </a:cubicBezTo>
                    <a:lnTo>
                      <a:pt x="67857" y="54102"/>
                    </a:lnTo>
                    <a:cubicBezTo>
                      <a:pt x="50370" y="65532"/>
                      <a:pt x="48849" y="75438"/>
                      <a:pt x="63105" y="83629"/>
                    </a:cubicBezTo>
                    <a:close/>
                    <a:moveTo>
                      <a:pt x="229991" y="97631"/>
                    </a:moveTo>
                    <a:cubicBezTo>
                      <a:pt x="222721" y="93631"/>
                      <a:pt x="214339" y="92126"/>
                      <a:pt x="206137" y="93345"/>
                    </a:cubicBezTo>
                    <a:cubicBezTo>
                      <a:pt x="194884" y="94802"/>
                      <a:pt x="183784" y="97260"/>
                      <a:pt x="172969" y="100679"/>
                    </a:cubicBezTo>
                    <a:lnTo>
                      <a:pt x="220488" y="128016"/>
                    </a:lnTo>
                    <a:cubicBezTo>
                      <a:pt x="240512" y="115700"/>
                      <a:pt x="243677" y="105566"/>
                      <a:pt x="229991" y="9763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 name="Google Shape;3256;p37">
              <a:extLst>
                <a:ext uri="{FF2B5EF4-FFF2-40B4-BE49-F238E27FC236}">
                  <a16:creationId xmlns:a16="http://schemas.microsoft.com/office/drawing/2014/main" id="{D20664EF-A9E9-4058-BC47-31459005B37C}"/>
                </a:ext>
              </a:extLst>
            </p:cNvPr>
            <p:cNvGrpSpPr/>
            <p:nvPr/>
          </p:nvGrpSpPr>
          <p:grpSpPr>
            <a:xfrm>
              <a:off x="4993741" y="3268090"/>
              <a:ext cx="883853" cy="621125"/>
              <a:chOff x="6803366" y="4010215"/>
              <a:chExt cx="883853" cy="621125"/>
            </a:xfrm>
          </p:grpSpPr>
          <p:sp>
            <p:nvSpPr>
              <p:cNvPr id="247" name="Google Shape;3257;p37">
                <a:extLst>
                  <a:ext uri="{FF2B5EF4-FFF2-40B4-BE49-F238E27FC236}">
                    <a16:creationId xmlns:a16="http://schemas.microsoft.com/office/drawing/2014/main" id="{055BEEAA-8716-4395-91E3-9F96C1F62973}"/>
                  </a:ext>
                </a:extLst>
              </p:cNvPr>
              <p:cNvSpPr/>
              <p:nvPr/>
            </p:nvSpPr>
            <p:spPr>
              <a:xfrm>
                <a:off x="6803366" y="411984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3258;p37">
                <a:extLst>
                  <a:ext uri="{FF2B5EF4-FFF2-40B4-BE49-F238E27FC236}">
                    <a16:creationId xmlns:a16="http://schemas.microsoft.com/office/drawing/2014/main" id="{DAE6D6B1-B68D-4CCB-98AD-5B06C4BBDCB4}"/>
                  </a:ext>
                </a:extLst>
              </p:cNvPr>
              <p:cNvSpPr/>
              <p:nvPr/>
            </p:nvSpPr>
            <p:spPr>
              <a:xfrm>
                <a:off x="6803461" y="4262913"/>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3259;p37">
                <a:extLst>
                  <a:ext uri="{FF2B5EF4-FFF2-40B4-BE49-F238E27FC236}">
                    <a16:creationId xmlns:a16="http://schemas.microsoft.com/office/drawing/2014/main" id="{55BAC625-E2A1-43D5-9586-AC3EF43BFF62}"/>
                  </a:ext>
                </a:extLst>
              </p:cNvPr>
              <p:cNvSpPr/>
              <p:nvPr/>
            </p:nvSpPr>
            <p:spPr>
              <a:xfrm>
                <a:off x="7620692" y="4265961"/>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3260;p37">
                <a:extLst>
                  <a:ext uri="{FF2B5EF4-FFF2-40B4-BE49-F238E27FC236}">
                    <a16:creationId xmlns:a16="http://schemas.microsoft.com/office/drawing/2014/main" id="{7F2BD567-B291-4620-8429-7E6E85DFD4C3}"/>
                  </a:ext>
                </a:extLst>
              </p:cNvPr>
              <p:cNvSpPr/>
              <p:nvPr/>
            </p:nvSpPr>
            <p:spPr>
              <a:xfrm>
                <a:off x="6803366" y="401021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3261;p37">
                <a:extLst>
                  <a:ext uri="{FF2B5EF4-FFF2-40B4-BE49-F238E27FC236}">
                    <a16:creationId xmlns:a16="http://schemas.microsoft.com/office/drawing/2014/main" id="{F9550635-B1EE-4992-9CF5-868A4ADBC618}"/>
                  </a:ext>
                </a:extLst>
              </p:cNvPr>
              <p:cNvSpPr/>
              <p:nvPr/>
            </p:nvSpPr>
            <p:spPr>
              <a:xfrm>
                <a:off x="6928987" y="4079843"/>
                <a:ext cx="632689" cy="366093"/>
              </a:xfrm>
              <a:custGeom>
                <a:avLst/>
                <a:gdLst/>
                <a:ahLst/>
                <a:cxnLst/>
                <a:rect l="l" t="t" r="r" b="b"/>
                <a:pathLst>
                  <a:path w="632689" h="366093" extrusionOk="0">
                    <a:moveTo>
                      <a:pt x="632117" y="194024"/>
                    </a:moveTo>
                    <a:cubicBezTo>
                      <a:pt x="627555" y="237173"/>
                      <a:pt x="596952" y="279749"/>
                      <a:pt x="540025" y="312515"/>
                    </a:cubicBezTo>
                    <a:cubicBezTo>
                      <a:pt x="416476" y="383953"/>
                      <a:pt x="216136" y="383953"/>
                      <a:pt x="92587" y="312515"/>
                    </a:cubicBezTo>
                    <a:cubicBezTo>
                      <a:pt x="35564" y="279559"/>
                      <a:pt x="4962" y="237173"/>
                      <a:pt x="590" y="194024"/>
                    </a:cubicBezTo>
                    <a:cubicBezTo>
                      <a:pt x="-4732" y="143637"/>
                      <a:pt x="25965" y="92107"/>
                      <a:pt x="92587" y="53721"/>
                    </a:cubicBezTo>
                    <a:cubicBezTo>
                      <a:pt x="216136" y="-17907"/>
                      <a:pt x="416476" y="-17907"/>
                      <a:pt x="540025" y="53721"/>
                    </a:cubicBezTo>
                    <a:cubicBezTo>
                      <a:pt x="606836" y="92107"/>
                      <a:pt x="637344" y="143637"/>
                      <a:pt x="632117"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3262;p37">
                <a:extLst>
                  <a:ext uri="{FF2B5EF4-FFF2-40B4-BE49-F238E27FC236}">
                    <a16:creationId xmlns:a16="http://schemas.microsoft.com/office/drawing/2014/main" id="{2CDEB0DE-0475-4BDE-A212-1E83BCD27CDC}"/>
                  </a:ext>
                </a:extLst>
              </p:cNvPr>
              <p:cNvSpPr/>
              <p:nvPr/>
            </p:nvSpPr>
            <p:spPr>
              <a:xfrm>
                <a:off x="6929577" y="4101750"/>
                <a:ext cx="631526" cy="344186"/>
              </a:xfrm>
              <a:custGeom>
                <a:avLst/>
                <a:gdLst/>
                <a:ahLst/>
                <a:cxnLst/>
                <a:rect l="l" t="t" r="r" b="b"/>
                <a:pathLst>
                  <a:path w="631526" h="344186"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5069" y="86392"/>
                      <a:pt x="91997" y="53721"/>
                    </a:cubicBezTo>
                    <a:cubicBezTo>
                      <a:pt x="215546" y="-17907"/>
                      <a:pt x="415886" y="-17907"/>
                      <a:pt x="539435" y="53721"/>
                    </a:cubicBezTo>
                    <a:cubicBezTo>
                      <a:pt x="596743" y="86678"/>
                      <a:pt x="626965"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3263;p37">
                <a:extLst>
                  <a:ext uri="{FF2B5EF4-FFF2-40B4-BE49-F238E27FC236}">
                    <a16:creationId xmlns:a16="http://schemas.microsoft.com/office/drawing/2014/main" id="{EF9E44F9-506A-47A5-ABCF-0219BBD8FA6F}"/>
                  </a:ext>
                </a:extLst>
              </p:cNvPr>
              <p:cNvSpPr/>
              <p:nvPr/>
            </p:nvSpPr>
            <p:spPr>
              <a:xfrm>
                <a:off x="7091046" y="4183856"/>
                <a:ext cx="294970" cy="185451"/>
              </a:xfrm>
              <a:custGeom>
                <a:avLst/>
                <a:gdLst/>
                <a:ahLst/>
                <a:cxnLst/>
                <a:rect l="l" t="t" r="r" b="b"/>
                <a:pathLst>
                  <a:path w="294970" h="185451" extrusionOk="0">
                    <a:moveTo>
                      <a:pt x="149590" y="30194"/>
                    </a:moveTo>
                    <a:cubicBezTo>
                      <a:pt x="145702" y="30137"/>
                      <a:pt x="141825" y="30423"/>
                      <a:pt x="137995" y="31052"/>
                    </a:cubicBezTo>
                    <a:cubicBezTo>
                      <a:pt x="132768" y="31813"/>
                      <a:pt x="126970" y="32861"/>
                      <a:pt x="120508" y="34195"/>
                    </a:cubicBezTo>
                    <a:cubicBezTo>
                      <a:pt x="114045" y="35528"/>
                      <a:pt x="107393" y="37338"/>
                      <a:pt x="100360" y="39434"/>
                    </a:cubicBezTo>
                    <a:cubicBezTo>
                      <a:pt x="93593" y="41453"/>
                      <a:pt x="86988" y="43967"/>
                      <a:pt x="80592" y="46958"/>
                    </a:cubicBezTo>
                    <a:lnTo>
                      <a:pt x="131342" y="76390"/>
                    </a:lnTo>
                    <a:lnTo>
                      <a:pt x="140846" y="73152"/>
                    </a:lnTo>
                    <a:cubicBezTo>
                      <a:pt x="153771" y="68866"/>
                      <a:pt x="165936" y="65151"/>
                      <a:pt x="177436" y="62198"/>
                    </a:cubicBezTo>
                    <a:cubicBezTo>
                      <a:pt x="188184" y="59274"/>
                      <a:pt x="199199" y="57455"/>
                      <a:pt x="210319" y="56769"/>
                    </a:cubicBezTo>
                    <a:cubicBezTo>
                      <a:pt x="220469" y="56074"/>
                      <a:pt x="230666" y="56750"/>
                      <a:pt x="240636" y="58769"/>
                    </a:cubicBezTo>
                    <a:cubicBezTo>
                      <a:pt x="250672" y="61036"/>
                      <a:pt x="260290" y="64856"/>
                      <a:pt x="269147" y="70104"/>
                    </a:cubicBezTo>
                    <a:cubicBezTo>
                      <a:pt x="277929" y="74495"/>
                      <a:pt x="285446" y="81048"/>
                      <a:pt x="291006" y="89154"/>
                    </a:cubicBezTo>
                    <a:cubicBezTo>
                      <a:pt x="294722" y="95079"/>
                      <a:pt x="295891" y="102260"/>
                      <a:pt x="294237" y="109061"/>
                    </a:cubicBezTo>
                    <a:cubicBezTo>
                      <a:pt x="292099" y="116548"/>
                      <a:pt x="287993" y="123330"/>
                      <a:pt x="282357" y="128683"/>
                    </a:cubicBezTo>
                    <a:cubicBezTo>
                      <a:pt x="275382" y="135712"/>
                      <a:pt x="267598" y="141884"/>
                      <a:pt x="259168" y="147066"/>
                    </a:cubicBezTo>
                    <a:lnTo>
                      <a:pt x="291481" y="166116"/>
                    </a:lnTo>
                    <a:lnTo>
                      <a:pt x="273709" y="176117"/>
                    </a:lnTo>
                    <a:lnTo>
                      <a:pt x="241111" y="157067"/>
                    </a:lnTo>
                    <a:cubicBezTo>
                      <a:pt x="225591" y="164773"/>
                      <a:pt x="209359" y="170926"/>
                      <a:pt x="192642" y="175451"/>
                    </a:cubicBezTo>
                    <a:cubicBezTo>
                      <a:pt x="175155" y="180289"/>
                      <a:pt x="157288" y="183632"/>
                      <a:pt x="139230" y="185452"/>
                    </a:cubicBezTo>
                    <a:lnTo>
                      <a:pt x="122219" y="154877"/>
                    </a:lnTo>
                    <a:cubicBezTo>
                      <a:pt x="126990" y="154753"/>
                      <a:pt x="131751" y="154372"/>
                      <a:pt x="136474" y="153734"/>
                    </a:cubicBezTo>
                    <a:cubicBezTo>
                      <a:pt x="143631" y="152914"/>
                      <a:pt x="150739" y="151705"/>
                      <a:pt x="157763" y="150114"/>
                    </a:cubicBezTo>
                    <a:cubicBezTo>
                      <a:pt x="165556" y="148399"/>
                      <a:pt x="173824" y="146304"/>
                      <a:pt x="182568" y="143732"/>
                    </a:cubicBezTo>
                    <a:cubicBezTo>
                      <a:pt x="191064" y="141179"/>
                      <a:pt x="199351" y="137998"/>
                      <a:pt x="207372" y="134207"/>
                    </a:cubicBezTo>
                    <a:lnTo>
                      <a:pt x="156812" y="104965"/>
                    </a:lnTo>
                    <a:lnTo>
                      <a:pt x="150255" y="107252"/>
                    </a:lnTo>
                    <a:lnTo>
                      <a:pt x="143317" y="109347"/>
                    </a:lnTo>
                    <a:cubicBezTo>
                      <a:pt x="130582" y="113538"/>
                      <a:pt x="118987" y="116872"/>
                      <a:pt x="108343" y="118872"/>
                    </a:cubicBezTo>
                    <a:cubicBezTo>
                      <a:pt x="98573" y="121148"/>
                      <a:pt x="88613" y="122482"/>
                      <a:pt x="78596" y="122872"/>
                    </a:cubicBezTo>
                    <a:cubicBezTo>
                      <a:pt x="69748" y="123187"/>
                      <a:pt x="60900" y="122358"/>
                      <a:pt x="52271" y="120396"/>
                    </a:cubicBezTo>
                    <a:cubicBezTo>
                      <a:pt x="43727" y="118472"/>
                      <a:pt x="35525" y="115253"/>
                      <a:pt x="27941" y="110871"/>
                    </a:cubicBezTo>
                    <a:cubicBezTo>
                      <a:pt x="19606" y="106518"/>
                      <a:pt x="12364" y="100327"/>
                      <a:pt x="6748" y="92773"/>
                    </a:cubicBezTo>
                    <a:cubicBezTo>
                      <a:pt x="2680" y="87039"/>
                      <a:pt x="665" y="80086"/>
                      <a:pt x="1045" y="73057"/>
                    </a:cubicBezTo>
                    <a:cubicBezTo>
                      <a:pt x="1787" y="65789"/>
                      <a:pt x="4704" y="58922"/>
                      <a:pt x="9409" y="53340"/>
                    </a:cubicBezTo>
                    <a:cubicBezTo>
                      <a:pt x="15244" y="45977"/>
                      <a:pt x="22163" y="39557"/>
                      <a:pt x="29937" y="34290"/>
                    </a:cubicBezTo>
                    <a:lnTo>
                      <a:pt x="0" y="16954"/>
                    </a:lnTo>
                    <a:lnTo>
                      <a:pt x="17582" y="6763"/>
                    </a:lnTo>
                    <a:lnTo>
                      <a:pt x="47329" y="23908"/>
                    </a:lnTo>
                    <a:cubicBezTo>
                      <a:pt x="61261" y="17031"/>
                      <a:pt x="75878" y="11668"/>
                      <a:pt x="90951" y="7906"/>
                    </a:cubicBezTo>
                    <a:cubicBezTo>
                      <a:pt x="105283" y="4220"/>
                      <a:pt x="119862" y="1581"/>
                      <a:pt x="134573" y="0"/>
                    </a:cubicBezTo>
                    <a:close/>
                    <a:moveTo>
                      <a:pt x="63200" y="83534"/>
                    </a:moveTo>
                    <a:cubicBezTo>
                      <a:pt x="69881" y="87363"/>
                      <a:pt x="77589" y="89021"/>
                      <a:pt x="85249" y="88297"/>
                    </a:cubicBezTo>
                    <a:cubicBezTo>
                      <a:pt x="95579" y="87135"/>
                      <a:pt x="105739" y="84830"/>
                      <a:pt x="115566" y="81439"/>
                    </a:cubicBezTo>
                    <a:lnTo>
                      <a:pt x="68047" y="53912"/>
                    </a:lnTo>
                    <a:cubicBezTo>
                      <a:pt x="50560" y="65341"/>
                      <a:pt x="48944" y="75152"/>
                      <a:pt x="63200" y="83344"/>
                    </a:cubicBezTo>
                    <a:close/>
                    <a:moveTo>
                      <a:pt x="230087" y="97441"/>
                    </a:moveTo>
                    <a:cubicBezTo>
                      <a:pt x="222826" y="93516"/>
                      <a:pt x="214500" y="92021"/>
                      <a:pt x="206327" y="93154"/>
                    </a:cubicBezTo>
                    <a:cubicBezTo>
                      <a:pt x="195056" y="94659"/>
                      <a:pt x="183927" y="97117"/>
                      <a:pt x="173064" y="100489"/>
                    </a:cubicBezTo>
                    <a:lnTo>
                      <a:pt x="220583" y="127826"/>
                    </a:lnTo>
                    <a:cubicBezTo>
                      <a:pt x="240541" y="115538"/>
                      <a:pt x="243772" y="105346"/>
                      <a:pt x="230087" y="9744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3264;p37">
                <a:extLst>
                  <a:ext uri="{FF2B5EF4-FFF2-40B4-BE49-F238E27FC236}">
                    <a16:creationId xmlns:a16="http://schemas.microsoft.com/office/drawing/2014/main" id="{C9F04287-457C-4BD6-9257-AA6E57184F63}"/>
                  </a:ext>
                </a:extLst>
              </p:cNvPr>
              <p:cNvSpPr/>
              <p:nvPr/>
            </p:nvSpPr>
            <p:spPr>
              <a:xfrm>
                <a:off x="7213360" y="4321778"/>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3265;p37">
                <a:extLst>
                  <a:ext uri="{FF2B5EF4-FFF2-40B4-BE49-F238E27FC236}">
                    <a16:creationId xmlns:a16="http://schemas.microsoft.com/office/drawing/2014/main" id="{DF3E686B-383F-41B3-861E-E2FA1AE299CF}"/>
                  </a:ext>
                </a:extLst>
              </p:cNvPr>
              <p:cNvSpPr/>
              <p:nvPr/>
            </p:nvSpPr>
            <p:spPr>
              <a:xfrm>
                <a:off x="7340425" y="4332636"/>
                <a:ext cx="42101" cy="19716"/>
              </a:xfrm>
              <a:custGeom>
                <a:avLst/>
                <a:gdLst/>
                <a:ahLst/>
                <a:cxnLst/>
                <a:rect l="l" t="t" r="r" b="b"/>
                <a:pathLst>
                  <a:path w="42101" h="19716" extrusionOk="0">
                    <a:moveTo>
                      <a:pt x="42102" y="17145"/>
                    </a:moveTo>
                    <a:lnTo>
                      <a:pt x="42102" y="0"/>
                    </a:lnTo>
                    <a:lnTo>
                      <a:pt x="0" y="3238"/>
                    </a:lnTo>
                    <a:lnTo>
                      <a:pt x="24235"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3266;p37">
                <a:extLst>
                  <a:ext uri="{FF2B5EF4-FFF2-40B4-BE49-F238E27FC236}">
                    <a16:creationId xmlns:a16="http://schemas.microsoft.com/office/drawing/2014/main" id="{73B390C4-3C8F-4D2A-9460-09389CCA3AE8}"/>
                  </a:ext>
                </a:extLst>
              </p:cNvPr>
              <p:cNvSpPr/>
              <p:nvPr/>
            </p:nvSpPr>
            <p:spPr>
              <a:xfrm>
                <a:off x="7354586" y="4269390"/>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3267;p37">
                <a:extLst>
                  <a:ext uri="{FF2B5EF4-FFF2-40B4-BE49-F238E27FC236}">
                    <a16:creationId xmlns:a16="http://schemas.microsoft.com/office/drawing/2014/main" id="{513FDA3A-1B9A-49E9-BF84-C42BC188A7C4}"/>
                  </a:ext>
                </a:extLst>
              </p:cNvPr>
              <p:cNvSpPr/>
              <p:nvPr/>
            </p:nvSpPr>
            <p:spPr>
              <a:xfrm>
                <a:off x="7255747" y="4276153"/>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6"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3268;p37">
                <a:extLst>
                  <a:ext uri="{FF2B5EF4-FFF2-40B4-BE49-F238E27FC236}">
                    <a16:creationId xmlns:a16="http://schemas.microsoft.com/office/drawing/2014/main" id="{F3077D91-97D4-48F6-BBD9-DE36E3411060}"/>
                  </a:ext>
                </a:extLst>
              </p:cNvPr>
              <p:cNvSpPr/>
              <p:nvPr/>
            </p:nvSpPr>
            <p:spPr>
              <a:xfrm>
                <a:off x="7159188" y="4220622"/>
                <a:ext cx="58923" cy="38957"/>
              </a:xfrm>
              <a:custGeom>
                <a:avLst/>
                <a:gdLst/>
                <a:ahLst/>
                <a:cxnLst/>
                <a:rect l="l" t="t" r="r" b="b"/>
                <a:pathLst>
                  <a:path w="58923" h="38957" extrusionOk="0">
                    <a:moveTo>
                      <a:pt x="0" y="11144"/>
                    </a:moveTo>
                    <a:lnTo>
                      <a:pt x="48944" y="38958"/>
                    </a:lnTo>
                    <a:lnTo>
                      <a:pt x="58924" y="31623"/>
                    </a:lnTo>
                    <a:cubicBezTo>
                      <a:pt x="58924" y="31623"/>
                      <a:pt x="52841" y="24575"/>
                      <a:pt x="52366" y="23908"/>
                    </a:cubicBezTo>
                    <a:cubicBezTo>
                      <a:pt x="47966" y="18879"/>
                      <a:pt x="42805" y="14574"/>
                      <a:pt x="37065" y="11144"/>
                    </a:cubicBezTo>
                    <a:cubicBezTo>
                      <a:pt x="33454"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3269;p37">
                <a:extLst>
                  <a:ext uri="{FF2B5EF4-FFF2-40B4-BE49-F238E27FC236}">
                    <a16:creationId xmlns:a16="http://schemas.microsoft.com/office/drawing/2014/main" id="{E9DFF423-CAD7-48B1-9E71-14C3331A5D16}"/>
                  </a:ext>
                </a:extLst>
              </p:cNvPr>
              <p:cNvSpPr/>
              <p:nvPr/>
            </p:nvSpPr>
            <p:spPr>
              <a:xfrm>
                <a:off x="7213360" y="4189475"/>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3270;p37">
                <a:extLst>
                  <a:ext uri="{FF2B5EF4-FFF2-40B4-BE49-F238E27FC236}">
                    <a16:creationId xmlns:a16="http://schemas.microsoft.com/office/drawing/2014/main" id="{DBCED3B5-5234-4F5A-B22B-BEE1AD2B7B89}"/>
                  </a:ext>
                </a:extLst>
              </p:cNvPr>
              <p:cNvSpPr/>
              <p:nvPr/>
            </p:nvSpPr>
            <p:spPr>
              <a:xfrm>
                <a:off x="7091141" y="4184427"/>
                <a:ext cx="26040" cy="19431"/>
              </a:xfrm>
              <a:custGeom>
                <a:avLst/>
                <a:gdLst/>
                <a:ahLst/>
                <a:cxnLst/>
                <a:rect l="l" t="t" r="r" b="b"/>
                <a:pathLst>
                  <a:path w="26040" h="19431" extrusionOk="0">
                    <a:moveTo>
                      <a:pt x="0" y="17145"/>
                    </a:moveTo>
                    <a:lnTo>
                      <a:pt x="0" y="0"/>
                    </a:lnTo>
                    <a:lnTo>
                      <a:pt x="26041"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3271;p37">
                <a:extLst>
                  <a:ext uri="{FF2B5EF4-FFF2-40B4-BE49-F238E27FC236}">
                    <a16:creationId xmlns:a16="http://schemas.microsoft.com/office/drawing/2014/main" id="{871A9284-1D3E-4F4F-A4E3-30C56A3BF94C}"/>
                  </a:ext>
                </a:extLst>
              </p:cNvPr>
              <p:cNvSpPr/>
              <p:nvPr/>
            </p:nvSpPr>
            <p:spPr>
              <a:xfrm>
                <a:off x="7092091" y="4242053"/>
                <a:ext cx="29936" cy="30194"/>
              </a:xfrm>
              <a:custGeom>
                <a:avLst/>
                <a:gdLst/>
                <a:ahLst/>
                <a:cxnLst/>
                <a:rect l="l" t="t" r="r" b="b"/>
                <a:pathLst>
                  <a:path w="29936" h="30194" extrusionOk="0">
                    <a:moveTo>
                      <a:pt x="0" y="17812"/>
                    </a:moveTo>
                    <a:lnTo>
                      <a:pt x="0" y="0"/>
                    </a:lnTo>
                    <a:lnTo>
                      <a:pt x="29937" y="0"/>
                    </a:lnTo>
                    <a:lnTo>
                      <a:pt x="22619" y="15907"/>
                    </a:lnTo>
                    <a:lnTo>
                      <a:pt x="9694"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3272;p37">
                <a:extLst>
                  <a:ext uri="{FF2B5EF4-FFF2-40B4-BE49-F238E27FC236}">
                    <a16:creationId xmlns:a16="http://schemas.microsoft.com/office/drawing/2014/main" id="{F557C717-A2E1-4257-BAE1-DAEB0D525752}"/>
                  </a:ext>
                </a:extLst>
              </p:cNvPr>
              <p:cNvSpPr/>
              <p:nvPr/>
            </p:nvSpPr>
            <p:spPr>
              <a:xfrm>
                <a:off x="7091046" y="4166616"/>
                <a:ext cx="294970" cy="185547"/>
              </a:xfrm>
              <a:custGeom>
                <a:avLst/>
                <a:gdLst/>
                <a:ahLst/>
                <a:cxnLst/>
                <a:rect l="l" t="t" r="r" b="b"/>
                <a:pathLst>
                  <a:path w="294970" h="185547" extrusionOk="0">
                    <a:moveTo>
                      <a:pt x="149590" y="30194"/>
                    </a:moveTo>
                    <a:cubicBezTo>
                      <a:pt x="145702" y="30185"/>
                      <a:pt x="141825" y="30499"/>
                      <a:pt x="137995" y="31147"/>
                    </a:cubicBezTo>
                    <a:cubicBezTo>
                      <a:pt x="132768" y="31909"/>
                      <a:pt x="126970" y="32956"/>
                      <a:pt x="120508" y="34290"/>
                    </a:cubicBezTo>
                    <a:cubicBezTo>
                      <a:pt x="114045" y="35623"/>
                      <a:pt x="107393" y="37338"/>
                      <a:pt x="100360" y="39433"/>
                    </a:cubicBezTo>
                    <a:cubicBezTo>
                      <a:pt x="93593" y="41481"/>
                      <a:pt x="86988" y="44034"/>
                      <a:pt x="80592" y="47054"/>
                    </a:cubicBezTo>
                    <a:lnTo>
                      <a:pt x="131342" y="76486"/>
                    </a:lnTo>
                    <a:lnTo>
                      <a:pt x="140846" y="73247"/>
                    </a:lnTo>
                    <a:cubicBezTo>
                      <a:pt x="153771" y="68866"/>
                      <a:pt x="165936" y="65246"/>
                      <a:pt x="177436" y="62294"/>
                    </a:cubicBezTo>
                    <a:cubicBezTo>
                      <a:pt x="188194" y="59379"/>
                      <a:pt x="199209" y="57531"/>
                      <a:pt x="210319" y="56769"/>
                    </a:cubicBezTo>
                    <a:cubicBezTo>
                      <a:pt x="220469" y="56159"/>
                      <a:pt x="230666" y="56864"/>
                      <a:pt x="240636" y="58864"/>
                    </a:cubicBezTo>
                    <a:cubicBezTo>
                      <a:pt x="250681" y="61084"/>
                      <a:pt x="260309" y="64913"/>
                      <a:pt x="269147" y="70199"/>
                    </a:cubicBezTo>
                    <a:cubicBezTo>
                      <a:pt x="277948" y="74562"/>
                      <a:pt x="285475" y="81124"/>
                      <a:pt x="291006" y="89249"/>
                    </a:cubicBezTo>
                    <a:cubicBezTo>
                      <a:pt x="294722" y="95174"/>
                      <a:pt x="295891" y="102356"/>
                      <a:pt x="294237" y="109156"/>
                    </a:cubicBezTo>
                    <a:cubicBezTo>
                      <a:pt x="292080" y="116634"/>
                      <a:pt x="287984" y="123406"/>
                      <a:pt x="282357" y="128778"/>
                    </a:cubicBezTo>
                    <a:cubicBezTo>
                      <a:pt x="275382" y="135807"/>
                      <a:pt x="267598" y="141980"/>
                      <a:pt x="259168" y="147161"/>
                    </a:cubicBezTo>
                    <a:lnTo>
                      <a:pt x="291481" y="166211"/>
                    </a:lnTo>
                    <a:lnTo>
                      <a:pt x="273709" y="176213"/>
                    </a:lnTo>
                    <a:lnTo>
                      <a:pt x="241111" y="157163"/>
                    </a:lnTo>
                    <a:cubicBezTo>
                      <a:pt x="225572" y="164820"/>
                      <a:pt x="209349" y="170983"/>
                      <a:pt x="192642" y="175546"/>
                    </a:cubicBezTo>
                    <a:cubicBezTo>
                      <a:pt x="175155" y="180384"/>
                      <a:pt x="157288" y="183728"/>
                      <a:pt x="139230" y="185547"/>
                    </a:cubicBezTo>
                    <a:lnTo>
                      <a:pt x="122219" y="154972"/>
                    </a:lnTo>
                    <a:cubicBezTo>
                      <a:pt x="126990" y="154848"/>
                      <a:pt x="131751" y="154467"/>
                      <a:pt x="136474" y="153829"/>
                    </a:cubicBezTo>
                    <a:cubicBezTo>
                      <a:pt x="142842" y="153067"/>
                      <a:pt x="149875" y="151924"/>
                      <a:pt x="157763" y="150209"/>
                    </a:cubicBezTo>
                    <a:cubicBezTo>
                      <a:pt x="165651" y="148495"/>
                      <a:pt x="173824" y="146399"/>
                      <a:pt x="182568" y="143828"/>
                    </a:cubicBezTo>
                    <a:cubicBezTo>
                      <a:pt x="191064" y="141275"/>
                      <a:pt x="199351" y="138093"/>
                      <a:pt x="207372"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4"/>
                      <a:pt x="60910" y="122406"/>
                      <a:pt x="52271" y="120491"/>
                    </a:cubicBezTo>
                    <a:cubicBezTo>
                      <a:pt x="43746" y="118520"/>
                      <a:pt x="35544" y="115310"/>
                      <a:pt x="27941" y="110966"/>
                    </a:cubicBezTo>
                    <a:cubicBezTo>
                      <a:pt x="19578" y="106613"/>
                      <a:pt x="12326" y="100384"/>
                      <a:pt x="6748" y="92773"/>
                    </a:cubicBezTo>
                    <a:cubicBezTo>
                      <a:pt x="2689" y="87068"/>
                      <a:pt x="675" y="80153"/>
                      <a:pt x="1045" y="73152"/>
                    </a:cubicBezTo>
                    <a:cubicBezTo>
                      <a:pt x="1787" y="65856"/>
                      <a:pt x="4704" y="58950"/>
                      <a:pt x="9409" y="53340"/>
                    </a:cubicBezTo>
                    <a:cubicBezTo>
                      <a:pt x="15244" y="45977"/>
                      <a:pt x="22163" y="39557"/>
                      <a:pt x="29937" y="34290"/>
                    </a:cubicBezTo>
                    <a:lnTo>
                      <a:pt x="0" y="16954"/>
                    </a:lnTo>
                    <a:lnTo>
                      <a:pt x="17582" y="6763"/>
                    </a:lnTo>
                    <a:lnTo>
                      <a:pt x="47329" y="23908"/>
                    </a:lnTo>
                    <a:cubicBezTo>
                      <a:pt x="61242" y="16993"/>
                      <a:pt x="75869" y="11621"/>
                      <a:pt x="90951" y="7906"/>
                    </a:cubicBezTo>
                    <a:cubicBezTo>
                      <a:pt x="105283" y="4220"/>
                      <a:pt x="119862" y="1581"/>
                      <a:pt x="134573" y="0"/>
                    </a:cubicBezTo>
                    <a:close/>
                    <a:moveTo>
                      <a:pt x="63200" y="83629"/>
                    </a:moveTo>
                    <a:cubicBezTo>
                      <a:pt x="69881" y="87468"/>
                      <a:pt x="77589" y="89106"/>
                      <a:pt x="85249" y="88297"/>
                    </a:cubicBezTo>
                    <a:cubicBezTo>
                      <a:pt x="95570" y="87173"/>
                      <a:pt x="105739" y="84906"/>
                      <a:pt x="115566" y="81534"/>
                    </a:cubicBezTo>
                    <a:lnTo>
                      <a:pt x="68047" y="54007"/>
                    </a:lnTo>
                    <a:cubicBezTo>
                      <a:pt x="50560" y="65437"/>
                      <a:pt x="48944" y="75314"/>
                      <a:pt x="63200" y="83629"/>
                    </a:cubicBezTo>
                    <a:close/>
                    <a:moveTo>
                      <a:pt x="230087" y="97536"/>
                    </a:moveTo>
                    <a:cubicBezTo>
                      <a:pt x="222845" y="93554"/>
                      <a:pt x="214500" y="92050"/>
                      <a:pt x="206327" y="93250"/>
                    </a:cubicBezTo>
                    <a:cubicBezTo>
                      <a:pt x="195046" y="94707"/>
                      <a:pt x="183917" y="97164"/>
                      <a:pt x="173064" y="100584"/>
                    </a:cubicBezTo>
                    <a:lnTo>
                      <a:pt x="220583" y="127921"/>
                    </a:lnTo>
                    <a:cubicBezTo>
                      <a:pt x="240541" y="115633"/>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1" name="Google Shape;3273;p37">
              <a:extLst>
                <a:ext uri="{FF2B5EF4-FFF2-40B4-BE49-F238E27FC236}">
                  <a16:creationId xmlns:a16="http://schemas.microsoft.com/office/drawing/2014/main" id="{D5A8077B-E737-4EFC-A4F8-6E79B1C7C21E}"/>
                </a:ext>
              </a:extLst>
            </p:cNvPr>
            <p:cNvGrpSpPr/>
            <p:nvPr/>
          </p:nvGrpSpPr>
          <p:grpSpPr>
            <a:xfrm>
              <a:off x="4984142" y="3105498"/>
              <a:ext cx="883852" cy="621125"/>
              <a:chOff x="6793767" y="3847623"/>
              <a:chExt cx="883852" cy="621125"/>
            </a:xfrm>
          </p:grpSpPr>
          <p:sp>
            <p:nvSpPr>
              <p:cNvPr id="231" name="Google Shape;3274;p37">
                <a:extLst>
                  <a:ext uri="{FF2B5EF4-FFF2-40B4-BE49-F238E27FC236}">
                    <a16:creationId xmlns:a16="http://schemas.microsoft.com/office/drawing/2014/main" id="{2ABBFDDB-C31A-49DB-AE4B-B1A7D8E6D754}"/>
                  </a:ext>
                </a:extLst>
              </p:cNvPr>
              <p:cNvSpPr/>
              <p:nvPr/>
            </p:nvSpPr>
            <p:spPr>
              <a:xfrm>
                <a:off x="6793767" y="395725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3275;p37">
                <a:extLst>
                  <a:ext uri="{FF2B5EF4-FFF2-40B4-BE49-F238E27FC236}">
                    <a16:creationId xmlns:a16="http://schemas.microsoft.com/office/drawing/2014/main" id="{48F18A59-988D-49C9-AE31-9BB1CBA0E068}"/>
                  </a:ext>
                </a:extLst>
              </p:cNvPr>
              <p:cNvSpPr/>
              <p:nvPr/>
            </p:nvSpPr>
            <p:spPr>
              <a:xfrm>
                <a:off x="6793958" y="4100322"/>
                <a:ext cx="87339" cy="116585"/>
              </a:xfrm>
              <a:custGeom>
                <a:avLst/>
                <a:gdLst/>
                <a:ahLst/>
                <a:cxnLst/>
                <a:rect l="l" t="t" r="r" b="b"/>
                <a:pathLst>
                  <a:path w="87339" h="116585"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3276;p37">
                <a:extLst>
                  <a:ext uri="{FF2B5EF4-FFF2-40B4-BE49-F238E27FC236}">
                    <a16:creationId xmlns:a16="http://schemas.microsoft.com/office/drawing/2014/main" id="{09691B81-7116-4736-81E6-B353D855E4C1}"/>
                  </a:ext>
                </a:extLst>
              </p:cNvPr>
              <p:cNvSpPr/>
              <p:nvPr/>
            </p:nvSpPr>
            <p:spPr>
              <a:xfrm>
                <a:off x="7611093" y="4103369"/>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3277;p37">
                <a:extLst>
                  <a:ext uri="{FF2B5EF4-FFF2-40B4-BE49-F238E27FC236}">
                    <a16:creationId xmlns:a16="http://schemas.microsoft.com/office/drawing/2014/main" id="{1C4196DD-F33A-4F81-B15F-F33D6430C27D}"/>
                  </a:ext>
                </a:extLst>
              </p:cNvPr>
              <p:cNvSpPr/>
              <p:nvPr/>
            </p:nvSpPr>
            <p:spPr>
              <a:xfrm>
                <a:off x="6793767" y="38476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3278;p37">
                <a:extLst>
                  <a:ext uri="{FF2B5EF4-FFF2-40B4-BE49-F238E27FC236}">
                    <a16:creationId xmlns:a16="http://schemas.microsoft.com/office/drawing/2014/main" id="{BB25B36B-F0F5-4A68-8FE6-AD54549E4C87}"/>
                  </a:ext>
                </a:extLst>
              </p:cNvPr>
              <p:cNvSpPr/>
              <p:nvPr/>
            </p:nvSpPr>
            <p:spPr>
              <a:xfrm>
                <a:off x="6919483" y="3917323"/>
                <a:ext cx="632596" cy="366021"/>
              </a:xfrm>
              <a:custGeom>
                <a:avLst/>
                <a:gdLst/>
                <a:ahLst/>
                <a:cxnLst/>
                <a:rect l="l" t="t" r="r" b="b"/>
                <a:pathLst>
                  <a:path w="632596" h="366021" extrusionOk="0">
                    <a:moveTo>
                      <a:pt x="632021" y="194048"/>
                    </a:moveTo>
                    <a:cubicBezTo>
                      <a:pt x="627555" y="237101"/>
                      <a:pt x="596952" y="279773"/>
                      <a:pt x="540025" y="312444"/>
                    </a:cubicBezTo>
                    <a:cubicBezTo>
                      <a:pt x="416476" y="383881"/>
                      <a:pt x="216136" y="383881"/>
                      <a:pt x="92587" y="312444"/>
                    </a:cubicBezTo>
                    <a:cubicBezTo>
                      <a:pt x="35564" y="279487"/>
                      <a:pt x="4962" y="237101"/>
                      <a:pt x="590" y="194048"/>
                    </a:cubicBezTo>
                    <a:cubicBezTo>
                      <a:pt x="-4732" y="143565"/>
                      <a:pt x="25965" y="92130"/>
                      <a:pt x="92587" y="53649"/>
                    </a:cubicBezTo>
                    <a:cubicBezTo>
                      <a:pt x="216136" y="-17883"/>
                      <a:pt x="416380" y="-17883"/>
                      <a:pt x="540025" y="53649"/>
                    </a:cubicBezTo>
                    <a:cubicBezTo>
                      <a:pt x="606836" y="92130"/>
                      <a:pt x="637249" y="143565"/>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3279;p37">
                <a:extLst>
                  <a:ext uri="{FF2B5EF4-FFF2-40B4-BE49-F238E27FC236}">
                    <a16:creationId xmlns:a16="http://schemas.microsoft.com/office/drawing/2014/main" id="{0570F9DD-349C-487E-8DCB-4E855FC88689}"/>
                  </a:ext>
                </a:extLst>
              </p:cNvPr>
              <p:cNvSpPr/>
              <p:nvPr/>
            </p:nvSpPr>
            <p:spPr>
              <a:xfrm>
                <a:off x="6920073" y="3939230"/>
                <a:ext cx="631431" cy="344114"/>
              </a:xfrm>
              <a:custGeom>
                <a:avLst/>
                <a:gdLst/>
                <a:ahLst/>
                <a:cxnLst/>
                <a:rect l="l" t="t" r="r" b="b"/>
                <a:pathLst>
                  <a:path w="631431" h="344114" extrusionOk="0">
                    <a:moveTo>
                      <a:pt x="631432"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791" y="-17883"/>
                      <a:pt x="539435" y="53650"/>
                    </a:cubicBezTo>
                    <a:cubicBezTo>
                      <a:pt x="59674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3280;p37">
                <a:extLst>
                  <a:ext uri="{FF2B5EF4-FFF2-40B4-BE49-F238E27FC236}">
                    <a16:creationId xmlns:a16="http://schemas.microsoft.com/office/drawing/2014/main" id="{2D5E951B-4324-4579-A12A-86A8FCAD1FED}"/>
                  </a:ext>
                </a:extLst>
              </p:cNvPr>
              <p:cNvSpPr/>
              <p:nvPr/>
            </p:nvSpPr>
            <p:spPr>
              <a:xfrm>
                <a:off x="7081637" y="4021645"/>
                <a:ext cx="294557" cy="185070"/>
              </a:xfrm>
              <a:custGeom>
                <a:avLst/>
                <a:gdLst/>
                <a:ahLst/>
                <a:cxnLst/>
                <a:rect l="l" t="t" r="r" b="b"/>
                <a:pathLst>
                  <a:path w="294557" h="185070" extrusionOk="0">
                    <a:moveTo>
                      <a:pt x="149495" y="29813"/>
                    </a:moveTo>
                    <a:cubicBezTo>
                      <a:pt x="145608" y="29756"/>
                      <a:pt x="141730" y="30042"/>
                      <a:pt x="137900" y="30671"/>
                    </a:cubicBezTo>
                    <a:cubicBezTo>
                      <a:pt x="132673" y="31432"/>
                      <a:pt x="126876" y="32480"/>
                      <a:pt x="120413" y="33814"/>
                    </a:cubicBezTo>
                    <a:cubicBezTo>
                      <a:pt x="113951" y="35147"/>
                      <a:pt x="107203" y="36957"/>
                      <a:pt x="100265" y="39053"/>
                    </a:cubicBezTo>
                    <a:cubicBezTo>
                      <a:pt x="93470" y="41072"/>
                      <a:pt x="86827" y="43586"/>
                      <a:pt x="80402" y="46577"/>
                    </a:cubicBezTo>
                    <a:lnTo>
                      <a:pt x="131057" y="76010"/>
                    </a:lnTo>
                    <a:lnTo>
                      <a:pt x="140561" y="72771"/>
                    </a:lnTo>
                    <a:cubicBezTo>
                      <a:pt x="153486" y="68485"/>
                      <a:pt x="165651" y="64865"/>
                      <a:pt x="177151" y="61817"/>
                    </a:cubicBezTo>
                    <a:cubicBezTo>
                      <a:pt x="187909" y="58931"/>
                      <a:pt x="198924" y="57112"/>
                      <a:pt x="210034" y="56388"/>
                    </a:cubicBezTo>
                    <a:cubicBezTo>
                      <a:pt x="220155" y="55702"/>
                      <a:pt x="230315" y="56369"/>
                      <a:pt x="240256" y="58388"/>
                    </a:cubicBezTo>
                    <a:cubicBezTo>
                      <a:pt x="250292" y="60646"/>
                      <a:pt x="259919" y="64465"/>
                      <a:pt x="268767" y="69723"/>
                    </a:cubicBezTo>
                    <a:cubicBezTo>
                      <a:pt x="277549" y="74114"/>
                      <a:pt x="285066" y="80667"/>
                      <a:pt x="290626" y="88773"/>
                    </a:cubicBezTo>
                    <a:cubicBezTo>
                      <a:pt x="294294" y="94717"/>
                      <a:pt x="295454" y="101879"/>
                      <a:pt x="293857" y="108680"/>
                    </a:cubicBezTo>
                    <a:cubicBezTo>
                      <a:pt x="291709" y="116157"/>
                      <a:pt x="287604" y="122939"/>
                      <a:pt x="281977" y="128302"/>
                    </a:cubicBezTo>
                    <a:cubicBezTo>
                      <a:pt x="274973" y="135331"/>
                      <a:pt x="267152" y="141503"/>
                      <a:pt x="258693" y="146685"/>
                    </a:cubicBezTo>
                    <a:lnTo>
                      <a:pt x="291006" y="165735"/>
                    </a:lnTo>
                    <a:lnTo>
                      <a:pt x="273614" y="175736"/>
                    </a:lnTo>
                    <a:lnTo>
                      <a:pt x="241016" y="156686"/>
                    </a:lnTo>
                    <a:cubicBezTo>
                      <a:pt x="225506" y="164402"/>
                      <a:pt x="209264" y="170555"/>
                      <a:pt x="192547" y="175070"/>
                    </a:cubicBezTo>
                    <a:cubicBezTo>
                      <a:pt x="175022" y="179918"/>
                      <a:pt x="157126" y="183261"/>
                      <a:pt x="139040" y="185071"/>
                    </a:cubicBezTo>
                    <a:lnTo>
                      <a:pt x="122029" y="154496"/>
                    </a:lnTo>
                    <a:cubicBezTo>
                      <a:pt x="125165" y="154496"/>
                      <a:pt x="129917" y="154496"/>
                      <a:pt x="136284" y="153448"/>
                    </a:cubicBezTo>
                    <a:cubicBezTo>
                      <a:pt x="142652" y="152400"/>
                      <a:pt x="149780" y="151447"/>
                      <a:pt x="157573" y="149733"/>
                    </a:cubicBezTo>
                    <a:cubicBezTo>
                      <a:pt x="165366" y="148019"/>
                      <a:pt x="173729" y="145923"/>
                      <a:pt x="182378" y="143351"/>
                    </a:cubicBezTo>
                    <a:cubicBezTo>
                      <a:pt x="190912" y="140827"/>
                      <a:pt x="199238" y="137646"/>
                      <a:pt x="207278" y="133826"/>
                    </a:cubicBezTo>
                    <a:lnTo>
                      <a:pt x="156718" y="104585"/>
                    </a:lnTo>
                    <a:lnTo>
                      <a:pt x="150065" y="106871"/>
                    </a:lnTo>
                    <a:lnTo>
                      <a:pt x="143222" y="109061"/>
                    </a:lnTo>
                    <a:cubicBezTo>
                      <a:pt x="130487" y="113252"/>
                      <a:pt x="118797" y="116491"/>
                      <a:pt x="108248" y="118586"/>
                    </a:cubicBezTo>
                    <a:cubicBezTo>
                      <a:pt x="98450" y="120863"/>
                      <a:pt x="88461" y="122206"/>
                      <a:pt x="78406" y="122587"/>
                    </a:cubicBezTo>
                    <a:cubicBezTo>
                      <a:pt x="69596" y="122901"/>
                      <a:pt x="60777" y="122072"/>
                      <a:pt x="52176" y="120110"/>
                    </a:cubicBezTo>
                    <a:cubicBezTo>
                      <a:pt x="43622" y="118129"/>
                      <a:pt x="35392" y="114919"/>
                      <a:pt x="27751" y="110585"/>
                    </a:cubicBezTo>
                    <a:cubicBezTo>
                      <a:pt x="19454" y="106175"/>
                      <a:pt x="12250" y="99955"/>
                      <a:pt x="6653" y="92393"/>
                    </a:cubicBezTo>
                    <a:cubicBezTo>
                      <a:pt x="2528" y="86716"/>
                      <a:pt x="485" y="79781"/>
                      <a:pt x="855" y="72771"/>
                    </a:cubicBezTo>
                    <a:cubicBezTo>
                      <a:pt x="1682" y="65503"/>
                      <a:pt x="4590" y="58617"/>
                      <a:pt x="9219" y="52959"/>
                    </a:cubicBezTo>
                    <a:cubicBezTo>
                      <a:pt x="15064" y="45577"/>
                      <a:pt x="22020" y="39148"/>
                      <a:pt x="29842" y="33909"/>
                    </a:cubicBezTo>
                    <a:lnTo>
                      <a:pt x="0" y="16954"/>
                    </a:lnTo>
                    <a:lnTo>
                      <a:pt x="17582" y="6763"/>
                    </a:lnTo>
                    <a:lnTo>
                      <a:pt x="47234" y="24003"/>
                    </a:lnTo>
                    <a:cubicBezTo>
                      <a:pt x="61148" y="17050"/>
                      <a:pt x="75774" y="11659"/>
                      <a:pt x="90856" y="7906"/>
                    </a:cubicBezTo>
                    <a:cubicBezTo>
                      <a:pt x="105188" y="4239"/>
                      <a:pt x="119767" y="1591"/>
                      <a:pt x="134479" y="0"/>
                    </a:cubicBezTo>
                    <a:close/>
                    <a:moveTo>
                      <a:pt x="63105" y="83153"/>
                    </a:moveTo>
                    <a:cubicBezTo>
                      <a:pt x="69786" y="86992"/>
                      <a:pt x="77494" y="88659"/>
                      <a:pt x="85154" y="87916"/>
                    </a:cubicBezTo>
                    <a:cubicBezTo>
                      <a:pt x="95437" y="86735"/>
                      <a:pt x="105568" y="84468"/>
                      <a:pt x="115376" y="81153"/>
                    </a:cubicBezTo>
                    <a:lnTo>
                      <a:pt x="67857" y="53530"/>
                    </a:lnTo>
                    <a:cubicBezTo>
                      <a:pt x="50370" y="65056"/>
                      <a:pt x="48850" y="74866"/>
                      <a:pt x="63105" y="83629"/>
                    </a:cubicBezTo>
                    <a:close/>
                    <a:moveTo>
                      <a:pt x="229992" y="97060"/>
                    </a:moveTo>
                    <a:cubicBezTo>
                      <a:pt x="222712" y="93097"/>
                      <a:pt x="214329" y="91621"/>
                      <a:pt x="206137" y="92869"/>
                    </a:cubicBezTo>
                    <a:cubicBezTo>
                      <a:pt x="194885" y="94288"/>
                      <a:pt x="183784" y="96717"/>
                      <a:pt x="172969" y="100108"/>
                    </a:cubicBezTo>
                    <a:lnTo>
                      <a:pt x="220488" y="127540"/>
                    </a:lnTo>
                    <a:cubicBezTo>
                      <a:pt x="240446" y="115157"/>
                      <a:pt x="243677" y="105061"/>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3281;p37">
                <a:extLst>
                  <a:ext uri="{FF2B5EF4-FFF2-40B4-BE49-F238E27FC236}">
                    <a16:creationId xmlns:a16="http://schemas.microsoft.com/office/drawing/2014/main" id="{FF76489F-8FED-4DEF-97F7-9F33E613AD91}"/>
                  </a:ext>
                </a:extLst>
              </p:cNvPr>
              <p:cNvSpPr/>
              <p:nvPr/>
            </p:nvSpPr>
            <p:spPr>
              <a:xfrm>
                <a:off x="7203761" y="4159186"/>
                <a:ext cx="19007" cy="25526"/>
              </a:xfrm>
              <a:custGeom>
                <a:avLst/>
                <a:gdLst/>
                <a:ahLst/>
                <a:cxnLst/>
                <a:rect l="l" t="t" r="r" b="b"/>
                <a:pathLst>
                  <a:path w="19007" h="25526" extrusionOk="0">
                    <a:moveTo>
                      <a:pt x="0" y="17145"/>
                    </a:moveTo>
                    <a:cubicBezTo>
                      <a:pt x="475"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3282;p37">
                <a:extLst>
                  <a:ext uri="{FF2B5EF4-FFF2-40B4-BE49-F238E27FC236}">
                    <a16:creationId xmlns:a16="http://schemas.microsoft.com/office/drawing/2014/main" id="{2911B073-6226-4CCE-BB5C-ECAE28071A56}"/>
                  </a:ext>
                </a:extLst>
              </p:cNvPr>
              <p:cNvSpPr/>
              <p:nvPr/>
            </p:nvSpPr>
            <p:spPr>
              <a:xfrm>
                <a:off x="7330922" y="4170044"/>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3283;p37">
                <a:extLst>
                  <a:ext uri="{FF2B5EF4-FFF2-40B4-BE49-F238E27FC236}">
                    <a16:creationId xmlns:a16="http://schemas.microsoft.com/office/drawing/2014/main" id="{99149A30-EA67-44CF-B8E5-7B320A3BF9FF}"/>
                  </a:ext>
                </a:extLst>
              </p:cNvPr>
              <p:cNvSpPr/>
              <p:nvPr/>
            </p:nvSpPr>
            <p:spPr>
              <a:xfrm>
                <a:off x="7345082" y="4106799"/>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3284;p37">
                <a:extLst>
                  <a:ext uri="{FF2B5EF4-FFF2-40B4-BE49-F238E27FC236}">
                    <a16:creationId xmlns:a16="http://schemas.microsoft.com/office/drawing/2014/main" id="{C66257BD-FC06-4834-A35E-9CE241CBDF62}"/>
                  </a:ext>
                </a:extLst>
              </p:cNvPr>
              <p:cNvSpPr/>
              <p:nvPr/>
            </p:nvSpPr>
            <p:spPr>
              <a:xfrm>
                <a:off x="7246148" y="4113180"/>
                <a:ext cx="47424" cy="33147"/>
              </a:xfrm>
              <a:custGeom>
                <a:avLst/>
                <a:gdLst/>
                <a:ahLst/>
                <a:cxnLst/>
                <a:rect l="l" t="t" r="r" b="b"/>
                <a:pathLst>
                  <a:path w="47424" h="33147" extrusionOk="0">
                    <a:moveTo>
                      <a:pt x="0" y="10097"/>
                    </a:moveTo>
                    <a:lnTo>
                      <a:pt x="10549" y="0"/>
                    </a:lnTo>
                    <a:lnTo>
                      <a:pt x="47424" y="25622"/>
                    </a:lnTo>
                    <a:lnTo>
                      <a:pt x="45143" y="33147"/>
                    </a:lnTo>
                    <a:cubicBezTo>
                      <a:pt x="45143" y="33147"/>
                      <a:pt x="17582" y="21527"/>
                      <a:pt x="16632" y="20860"/>
                    </a:cubicBezTo>
                    <a:cubicBezTo>
                      <a:pt x="15681" y="20193"/>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3285;p37">
                <a:extLst>
                  <a:ext uri="{FF2B5EF4-FFF2-40B4-BE49-F238E27FC236}">
                    <a16:creationId xmlns:a16="http://schemas.microsoft.com/office/drawing/2014/main" id="{6F134E24-28F4-407C-AC2F-BD1DD425F808}"/>
                  </a:ext>
                </a:extLst>
              </p:cNvPr>
              <p:cNvSpPr/>
              <p:nvPr/>
            </p:nvSpPr>
            <p:spPr>
              <a:xfrm>
                <a:off x="7149589" y="4058031"/>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8004" y="18878"/>
                      <a:pt x="42872" y="14564"/>
                      <a:pt x="37160" y="11144"/>
                    </a:cubicBezTo>
                    <a:cubicBezTo>
                      <a:pt x="33549"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3286;p37">
                <a:extLst>
                  <a:ext uri="{FF2B5EF4-FFF2-40B4-BE49-F238E27FC236}">
                    <a16:creationId xmlns:a16="http://schemas.microsoft.com/office/drawing/2014/main" id="{4C4204C5-8355-48AF-AE41-84A0D7059059}"/>
                  </a:ext>
                </a:extLst>
              </p:cNvPr>
              <p:cNvSpPr/>
              <p:nvPr/>
            </p:nvSpPr>
            <p:spPr>
              <a:xfrm>
                <a:off x="7203761" y="4026884"/>
                <a:ext cx="27370" cy="24574"/>
              </a:xfrm>
              <a:custGeom>
                <a:avLst/>
                <a:gdLst/>
                <a:ahLst/>
                <a:cxnLst/>
                <a:rect l="l" t="t" r="r" b="b"/>
                <a:pathLst>
                  <a:path w="27370" h="24574" extrusionOk="0">
                    <a:moveTo>
                      <a:pt x="27371" y="24575"/>
                    </a:moveTo>
                    <a:lnTo>
                      <a:pt x="27371" y="7334"/>
                    </a:lnTo>
                    <a:lnTo>
                      <a:pt x="4847" y="0"/>
                    </a:lnTo>
                    <a:lnTo>
                      <a:pt x="0" y="13526"/>
                    </a:lnTo>
                    <a:lnTo>
                      <a:pt x="1236" y="19717"/>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3287;p37">
                <a:extLst>
                  <a:ext uri="{FF2B5EF4-FFF2-40B4-BE49-F238E27FC236}">
                    <a16:creationId xmlns:a16="http://schemas.microsoft.com/office/drawing/2014/main" id="{F3471FE4-E142-4945-B4DE-9BFBC21A0430}"/>
                  </a:ext>
                </a:extLst>
              </p:cNvPr>
              <p:cNvSpPr/>
              <p:nvPr/>
            </p:nvSpPr>
            <p:spPr>
              <a:xfrm>
                <a:off x="7081637" y="4021835"/>
                <a:ext cx="26040" cy="19526"/>
              </a:xfrm>
              <a:custGeom>
                <a:avLst/>
                <a:gdLst/>
                <a:ahLst/>
                <a:cxnLst/>
                <a:rect l="l" t="t" r="r" b="b"/>
                <a:pathLst>
                  <a:path w="26040" h="19526" extrusionOk="0">
                    <a:moveTo>
                      <a:pt x="0" y="17145"/>
                    </a:moveTo>
                    <a:lnTo>
                      <a:pt x="0" y="0"/>
                    </a:lnTo>
                    <a:lnTo>
                      <a:pt x="26041" y="2858"/>
                    </a:lnTo>
                    <a:lnTo>
                      <a:pt x="17582"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3288;p37">
                <a:extLst>
                  <a:ext uri="{FF2B5EF4-FFF2-40B4-BE49-F238E27FC236}">
                    <a16:creationId xmlns:a16="http://schemas.microsoft.com/office/drawing/2014/main" id="{4E5796B6-F260-4B8C-A959-991FB5ACCF27}"/>
                  </a:ext>
                </a:extLst>
              </p:cNvPr>
              <p:cNvSpPr/>
              <p:nvPr/>
            </p:nvSpPr>
            <p:spPr>
              <a:xfrm>
                <a:off x="7082588" y="4079462"/>
                <a:ext cx="29842" cy="30289"/>
              </a:xfrm>
              <a:custGeom>
                <a:avLst/>
                <a:gdLst/>
                <a:ahLst/>
                <a:cxnLst/>
                <a:rect l="l" t="t" r="r" b="b"/>
                <a:pathLst>
                  <a:path w="29842" h="30289" extrusionOk="0">
                    <a:moveTo>
                      <a:pt x="0" y="17812"/>
                    </a:moveTo>
                    <a:lnTo>
                      <a:pt x="0" y="0"/>
                    </a:lnTo>
                    <a:lnTo>
                      <a:pt x="29842"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3289;p37">
                <a:extLst>
                  <a:ext uri="{FF2B5EF4-FFF2-40B4-BE49-F238E27FC236}">
                    <a16:creationId xmlns:a16="http://schemas.microsoft.com/office/drawing/2014/main" id="{39D1783E-4A36-4790-A39A-6B4164A136EE}"/>
                  </a:ext>
                </a:extLst>
              </p:cNvPr>
              <p:cNvSpPr/>
              <p:nvPr/>
            </p:nvSpPr>
            <p:spPr>
              <a:xfrm>
                <a:off x="7081542" y="4004024"/>
                <a:ext cx="294657" cy="185547"/>
              </a:xfrm>
              <a:custGeom>
                <a:avLst/>
                <a:gdLst/>
                <a:ahLst/>
                <a:cxnLst/>
                <a:rect l="l" t="t" r="r" b="b"/>
                <a:pathLst>
                  <a:path w="294657" h="185547" extrusionOk="0">
                    <a:moveTo>
                      <a:pt x="149590" y="30194"/>
                    </a:moveTo>
                    <a:cubicBezTo>
                      <a:pt x="145702" y="30185"/>
                      <a:pt x="141825" y="30499"/>
                      <a:pt x="137995" y="31147"/>
                    </a:cubicBezTo>
                    <a:cubicBezTo>
                      <a:pt x="132768" y="31909"/>
                      <a:pt x="126970" y="32956"/>
                      <a:pt x="120508" y="34290"/>
                    </a:cubicBezTo>
                    <a:cubicBezTo>
                      <a:pt x="114045" y="35623"/>
                      <a:pt x="107298" y="37433"/>
                      <a:pt x="100360" y="39529"/>
                    </a:cubicBezTo>
                    <a:cubicBezTo>
                      <a:pt x="93565" y="41548"/>
                      <a:pt x="86922"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406" y="61074"/>
                      <a:pt x="260033" y="64903"/>
                      <a:pt x="268862" y="70199"/>
                    </a:cubicBezTo>
                    <a:cubicBezTo>
                      <a:pt x="277644" y="74590"/>
                      <a:pt x="285161" y="81144"/>
                      <a:pt x="290721" y="89249"/>
                    </a:cubicBezTo>
                    <a:cubicBezTo>
                      <a:pt x="294399" y="95193"/>
                      <a:pt x="295558" y="102356"/>
                      <a:pt x="293952" y="109156"/>
                    </a:cubicBezTo>
                    <a:cubicBezTo>
                      <a:pt x="291776" y="116624"/>
                      <a:pt x="287680" y="123397"/>
                      <a:pt x="282072" y="128778"/>
                    </a:cubicBezTo>
                    <a:cubicBezTo>
                      <a:pt x="275068" y="135807"/>
                      <a:pt x="267246" y="141980"/>
                      <a:pt x="258788" y="147161"/>
                    </a:cubicBezTo>
                    <a:lnTo>
                      <a:pt x="291101" y="166211"/>
                    </a:lnTo>
                    <a:lnTo>
                      <a:pt x="273709" y="176213"/>
                    </a:lnTo>
                    <a:lnTo>
                      <a:pt x="241111" y="157163"/>
                    </a:lnTo>
                    <a:cubicBezTo>
                      <a:pt x="225582" y="164830"/>
                      <a:pt x="209349" y="170993"/>
                      <a:pt x="192642" y="175546"/>
                    </a:cubicBezTo>
                    <a:cubicBezTo>
                      <a:pt x="175117" y="180394"/>
                      <a:pt x="157221" y="183737"/>
                      <a:pt x="139135"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473" y="143828"/>
                    </a:cubicBezTo>
                    <a:cubicBezTo>
                      <a:pt x="190988" y="141256"/>
                      <a:pt x="199313" y="138074"/>
                      <a:pt x="207372" y="134303"/>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604" y="87106"/>
                      <a:pt x="551" y="80172"/>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66" y="17031"/>
                      <a:pt x="75783" y="11668"/>
                      <a:pt x="90856" y="7906"/>
                    </a:cubicBezTo>
                    <a:cubicBezTo>
                      <a:pt x="105188" y="4239"/>
                      <a:pt x="119767" y="1591"/>
                      <a:pt x="134479" y="0"/>
                    </a:cubicBezTo>
                    <a:close/>
                    <a:moveTo>
                      <a:pt x="63200" y="83629"/>
                    </a:moveTo>
                    <a:cubicBezTo>
                      <a:pt x="69881" y="87468"/>
                      <a:pt x="77589" y="89135"/>
                      <a:pt x="85249" y="88392"/>
                    </a:cubicBezTo>
                    <a:cubicBezTo>
                      <a:pt x="95541" y="87211"/>
                      <a:pt x="105672" y="84915"/>
                      <a:pt x="115471" y="81534"/>
                    </a:cubicBezTo>
                    <a:lnTo>
                      <a:pt x="67952" y="54007"/>
                    </a:lnTo>
                    <a:cubicBezTo>
                      <a:pt x="50532" y="65437"/>
                      <a:pt x="48944" y="75314"/>
                      <a:pt x="63200" y="83629"/>
                    </a:cubicBezTo>
                    <a:close/>
                    <a:moveTo>
                      <a:pt x="230087" y="97536"/>
                    </a:moveTo>
                    <a:cubicBezTo>
                      <a:pt x="222788" y="93612"/>
                      <a:pt x="214434" y="92116"/>
                      <a:pt x="206232" y="93250"/>
                    </a:cubicBezTo>
                    <a:cubicBezTo>
                      <a:pt x="194989" y="94755"/>
                      <a:pt x="183898" y="97212"/>
                      <a:pt x="173064" y="100584"/>
                    </a:cubicBezTo>
                    <a:lnTo>
                      <a:pt x="220583" y="127921"/>
                    </a:lnTo>
                    <a:cubicBezTo>
                      <a:pt x="240541" y="115634"/>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 name="Google Shape;3290;p37">
              <a:extLst>
                <a:ext uri="{FF2B5EF4-FFF2-40B4-BE49-F238E27FC236}">
                  <a16:creationId xmlns:a16="http://schemas.microsoft.com/office/drawing/2014/main" id="{B3EF09EE-98AA-4E93-BCE2-675F20B7AFC0}"/>
                </a:ext>
              </a:extLst>
            </p:cNvPr>
            <p:cNvSpPr/>
            <p:nvPr/>
          </p:nvSpPr>
          <p:spPr>
            <a:xfrm>
              <a:off x="2890886" y="2508793"/>
              <a:ext cx="205462" cy="301290"/>
            </a:xfrm>
            <a:custGeom>
              <a:avLst/>
              <a:gdLst/>
              <a:ahLst/>
              <a:cxnLst/>
              <a:rect l="l" t="t" r="r" b="b"/>
              <a:pathLst>
                <a:path w="205462" h="301290" extrusionOk="0">
                  <a:moveTo>
                    <a:pt x="72372" y="9965"/>
                  </a:moveTo>
                  <a:cubicBezTo>
                    <a:pt x="80545" y="-3179"/>
                    <a:pt x="142985" y="-11847"/>
                    <a:pt x="163608" y="41207"/>
                  </a:cubicBezTo>
                  <a:cubicBezTo>
                    <a:pt x="171306" y="61305"/>
                    <a:pt x="170166" y="112740"/>
                    <a:pt x="176628" y="145030"/>
                  </a:cubicBezTo>
                  <a:cubicBezTo>
                    <a:pt x="183091" y="177320"/>
                    <a:pt x="198582" y="195608"/>
                    <a:pt x="204094" y="221801"/>
                  </a:cubicBezTo>
                  <a:cubicBezTo>
                    <a:pt x="209606" y="247995"/>
                    <a:pt x="200578" y="292000"/>
                    <a:pt x="137568" y="299716"/>
                  </a:cubicBezTo>
                  <a:cubicBezTo>
                    <a:pt x="74558" y="307431"/>
                    <a:pt x="26088" y="285333"/>
                    <a:pt x="11262" y="265140"/>
                  </a:cubicBezTo>
                  <a:cubicBezTo>
                    <a:pt x="-3563" y="244947"/>
                    <a:pt x="-3944" y="202275"/>
                    <a:pt x="11262" y="179415"/>
                  </a:cubicBezTo>
                  <a:cubicBezTo>
                    <a:pt x="26468" y="156555"/>
                    <a:pt x="38443" y="137696"/>
                    <a:pt x="38063" y="10778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3291;p37">
              <a:extLst>
                <a:ext uri="{FF2B5EF4-FFF2-40B4-BE49-F238E27FC236}">
                  <a16:creationId xmlns:a16="http://schemas.microsoft.com/office/drawing/2014/main" id="{5698794A-F7C9-4303-9034-F62A1AD00346}"/>
                </a:ext>
              </a:extLst>
            </p:cNvPr>
            <p:cNvSpPr/>
            <p:nvPr/>
          </p:nvSpPr>
          <p:spPr>
            <a:xfrm>
              <a:off x="2906291" y="2506021"/>
              <a:ext cx="98213" cy="121997"/>
            </a:xfrm>
            <a:custGeom>
              <a:avLst/>
              <a:gdLst/>
              <a:ahLst/>
              <a:cxnLst/>
              <a:rect l="l" t="t" r="r" b="b"/>
              <a:pathLst>
                <a:path w="98213" h="121997" extrusionOk="0">
                  <a:moveTo>
                    <a:pt x="98213" y="3593"/>
                  </a:moveTo>
                  <a:cubicBezTo>
                    <a:pt x="98213" y="3593"/>
                    <a:pt x="50694" y="-9932"/>
                    <a:pt x="22183" y="15499"/>
                  </a:cubicBezTo>
                  <a:cubicBezTo>
                    <a:pt x="3095" y="33359"/>
                    <a:pt x="-4458" y="60400"/>
                    <a:pt x="2605" y="85603"/>
                  </a:cubicBezTo>
                  <a:cubicBezTo>
                    <a:pt x="6407" y="100558"/>
                    <a:pt x="14010" y="120846"/>
                    <a:pt x="25794" y="121989"/>
                  </a:cubicBezTo>
                  <a:cubicBezTo>
                    <a:pt x="37579" y="123132"/>
                    <a:pt x="98213" y="3593"/>
                    <a:pt x="98213" y="35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3292;p37">
              <a:extLst>
                <a:ext uri="{FF2B5EF4-FFF2-40B4-BE49-F238E27FC236}">
                  <a16:creationId xmlns:a16="http://schemas.microsoft.com/office/drawing/2014/main" id="{A44E8FFE-8951-4832-819B-A3501F4AAB5E}"/>
                </a:ext>
              </a:extLst>
            </p:cNvPr>
            <p:cNvSpPr/>
            <p:nvPr/>
          </p:nvSpPr>
          <p:spPr>
            <a:xfrm>
              <a:off x="2925684" y="2638202"/>
              <a:ext cx="121328" cy="136036"/>
            </a:xfrm>
            <a:custGeom>
              <a:avLst/>
              <a:gdLst/>
              <a:ahLst/>
              <a:cxnLst/>
              <a:rect l="l" t="t" r="r" b="b"/>
              <a:pathLst>
                <a:path w="121328" h="136036" extrusionOk="0">
                  <a:moveTo>
                    <a:pt x="96782" y="0"/>
                  </a:moveTo>
                  <a:cubicBezTo>
                    <a:pt x="96782" y="0"/>
                    <a:pt x="93741" y="52483"/>
                    <a:pt x="94691" y="56388"/>
                  </a:cubicBezTo>
                  <a:cubicBezTo>
                    <a:pt x="95641" y="60293"/>
                    <a:pt x="115219" y="64008"/>
                    <a:pt x="120731" y="68580"/>
                  </a:cubicBezTo>
                  <a:cubicBezTo>
                    <a:pt x="126244" y="73152"/>
                    <a:pt x="92220" y="126397"/>
                    <a:pt x="74923" y="134302"/>
                  </a:cubicBezTo>
                  <a:cubicBezTo>
                    <a:pt x="57626" y="142208"/>
                    <a:pt x="4120" y="122015"/>
                    <a:pt x="414" y="95345"/>
                  </a:cubicBezTo>
                  <a:cubicBezTo>
                    <a:pt x="-3008" y="70771"/>
                    <a:pt x="15715" y="51721"/>
                    <a:pt x="22937" y="45053"/>
                  </a:cubicBezTo>
                  <a:cubicBezTo>
                    <a:pt x="27873" y="44701"/>
                    <a:pt x="32828" y="44701"/>
                    <a:pt x="37763" y="45053"/>
                  </a:cubicBezTo>
                  <a:lnTo>
                    <a:pt x="39284" y="19526"/>
                  </a:lnTo>
                  <a:cubicBezTo>
                    <a:pt x="62758" y="11716"/>
                    <a:pt x="96782" y="0"/>
                    <a:pt x="9678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3293;p37">
              <a:extLst>
                <a:ext uri="{FF2B5EF4-FFF2-40B4-BE49-F238E27FC236}">
                  <a16:creationId xmlns:a16="http://schemas.microsoft.com/office/drawing/2014/main" id="{0F3B03FA-2964-4121-9B5A-4407A4E4F898}"/>
                </a:ext>
              </a:extLst>
            </p:cNvPr>
            <p:cNvSpPr/>
            <p:nvPr/>
          </p:nvSpPr>
          <p:spPr>
            <a:xfrm>
              <a:off x="2718513" y="2692113"/>
              <a:ext cx="229495" cy="326875"/>
            </a:xfrm>
            <a:custGeom>
              <a:avLst/>
              <a:gdLst/>
              <a:ahLst/>
              <a:cxnLst/>
              <a:rect l="l" t="t" r="r" b="b"/>
              <a:pathLst>
                <a:path w="229495" h="326875" extrusionOk="0">
                  <a:moveTo>
                    <a:pt x="149801" y="226409"/>
                  </a:moveTo>
                  <a:cubicBezTo>
                    <a:pt x="134955" y="246860"/>
                    <a:pt x="117366" y="265167"/>
                    <a:pt x="97530" y="280797"/>
                  </a:cubicBezTo>
                  <a:cubicBezTo>
                    <a:pt x="91255" y="287379"/>
                    <a:pt x="85323" y="294275"/>
                    <a:pt x="79758" y="301466"/>
                  </a:cubicBezTo>
                  <a:cubicBezTo>
                    <a:pt x="70365" y="312277"/>
                    <a:pt x="58256" y="320364"/>
                    <a:pt x="44689" y="324898"/>
                  </a:cubicBezTo>
                  <a:cubicBezTo>
                    <a:pt x="32810" y="327946"/>
                    <a:pt x="27868" y="327089"/>
                    <a:pt x="25682" y="324898"/>
                  </a:cubicBezTo>
                  <a:cubicBezTo>
                    <a:pt x="23496" y="322707"/>
                    <a:pt x="24636" y="319278"/>
                    <a:pt x="29768" y="317183"/>
                  </a:cubicBezTo>
                  <a:cubicBezTo>
                    <a:pt x="38175" y="314620"/>
                    <a:pt x="45992" y="310410"/>
                    <a:pt x="52767" y="304800"/>
                  </a:cubicBezTo>
                  <a:cubicBezTo>
                    <a:pt x="52767" y="304800"/>
                    <a:pt x="41743" y="309943"/>
                    <a:pt x="34805" y="312325"/>
                  </a:cubicBezTo>
                  <a:cubicBezTo>
                    <a:pt x="28672" y="314449"/>
                    <a:pt x="22276" y="315735"/>
                    <a:pt x="15798" y="316135"/>
                  </a:cubicBezTo>
                  <a:cubicBezTo>
                    <a:pt x="9240" y="316135"/>
                    <a:pt x="2397" y="308515"/>
                    <a:pt x="7529" y="306610"/>
                  </a:cubicBezTo>
                  <a:cubicBezTo>
                    <a:pt x="12661" y="304705"/>
                    <a:pt x="17508" y="304228"/>
                    <a:pt x="27677" y="300418"/>
                  </a:cubicBezTo>
                  <a:cubicBezTo>
                    <a:pt x="33058" y="298542"/>
                    <a:pt x="38147" y="295913"/>
                    <a:pt x="42788" y="292608"/>
                  </a:cubicBezTo>
                  <a:cubicBezTo>
                    <a:pt x="35731" y="294684"/>
                    <a:pt x="28516" y="296189"/>
                    <a:pt x="21215" y="297085"/>
                  </a:cubicBezTo>
                  <a:cubicBezTo>
                    <a:pt x="15118" y="298075"/>
                    <a:pt x="8868" y="297351"/>
                    <a:pt x="3158" y="294989"/>
                  </a:cubicBezTo>
                  <a:cubicBezTo>
                    <a:pt x="116" y="293656"/>
                    <a:pt x="-2545" y="288131"/>
                    <a:pt x="4298" y="286321"/>
                  </a:cubicBezTo>
                  <a:cubicBezTo>
                    <a:pt x="13203" y="285417"/>
                    <a:pt x="21954" y="283369"/>
                    <a:pt x="30339" y="280225"/>
                  </a:cubicBezTo>
                  <a:cubicBezTo>
                    <a:pt x="38322" y="276606"/>
                    <a:pt x="43359" y="272796"/>
                    <a:pt x="41553" y="272034"/>
                  </a:cubicBezTo>
                  <a:cubicBezTo>
                    <a:pt x="39747" y="271272"/>
                    <a:pt x="35281" y="273749"/>
                    <a:pt x="27202" y="273177"/>
                  </a:cubicBezTo>
                  <a:cubicBezTo>
                    <a:pt x="19124" y="272606"/>
                    <a:pt x="11711" y="267462"/>
                    <a:pt x="11806" y="263081"/>
                  </a:cubicBezTo>
                  <a:cubicBezTo>
                    <a:pt x="11901" y="258699"/>
                    <a:pt x="13517" y="261175"/>
                    <a:pt x="21310" y="260509"/>
                  </a:cubicBezTo>
                  <a:cubicBezTo>
                    <a:pt x="29654" y="258470"/>
                    <a:pt x="38135" y="257042"/>
                    <a:pt x="46685" y="256223"/>
                  </a:cubicBezTo>
                  <a:cubicBezTo>
                    <a:pt x="55089" y="256594"/>
                    <a:pt x="63498" y="255594"/>
                    <a:pt x="71585" y="253270"/>
                  </a:cubicBezTo>
                  <a:cubicBezTo>
                    <a:pt x="80138" y="250698"/>
                    <a:pt x="99336" y="227648"/>
                    <a:pt x="113972" y="206597"/>
                  </a:cubicBezTo>
                  <a:cubicBezTo>
                    <a:pt x="130121" y="183099"/>
                    <a:pt x="142917" y="157448"/>
                    <a:pt x="151987" y="130397"/>
                  </a:cubicBezTo>
                  <a:cubicBezTo>
                    <a:pt x="160825" y="101251"/>
                    <a:pt x="170995" y="46863"/>
                    <a:pt x="178788" y="27908"/>
                  </a:cubicBezTo>
                  <a:cubicBezTo>
                    <a:pt x="186581" y="8954"/>
                    <a:pt x="199221" y="381"/>
                    <a:pt x="211576" y="0"/>
                  </a:cubicBezTo>
                  <a:cubicBezTo>
                    <a:pt x="226021" y="0"/>
                    <a:pt x="232199" y="19050"/>
                    <a:pt x="228397" y="35052"/>
                  </a:cubicBezTo>
                  <a:cubicBezTo>
                    <a:pt x="221175" y="63627"/>
                    <a:pt x="189052" y="174689"/>
                    <a:pt x="149801" y="22640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3294;p37">
              <a:extLst>
                <a:ext uri="{FF2B5EF4-FFF2-40B4-BE49-F238E27FC236}">
                  <a16:creationId xmlns:a16="http://schemas.microsoft.com/office/drawing/2014/main" id="{B7C518ED-48B2-46C1-95A7-04E7780C9510}"/>
                </a:ext>
              </a:extLst>
            </p:cNvPr>
            <p:cNvSpPr/>
            <p:nvPr/>
          </p:nvSpPr>
          <p:spPr>
            <a:xfrm>
              <a:off x="2890388" y="2682707"/>
              <a:ext cx="176857" cy="233853"/>
            </a:xfrm>
            <a:custGeom>
              <a:avLst/>
              <a:gdLst/>
              <a:ahLst/>
              <a:cxnLst/>
              <a:rect l="l" t="t" r="r" b="b"/>
              <a:pathLst>
                <a:path w="176857" h="233853" extrusionOk="0">
                  <a:moveTo>
                    <a:pt x="139301" y="16931"/>
                  </a:moveTo>
                  <a:cubicBezTo>
                    <a:pt x="154031" y="19217"/>
                    <a:pt x="170853" y="27122"/>
                    <a:pt x="173134" y="35219"/>
                  </a:cubicBezTo>
                  <a:cubicBezTo>
                    <a:pt x="179252" y="64308"/>
                    <a:pt x="177812" y="94483"/>
                    <a:pt x="168952" y="122849"/>
                  </a:cubicBezTo>
                  <a:cubicBezTo>
                    <a:pt x="156217" y="156663"/>
                    <a:pt x="141772" y="218099"/>
                    <a:pt x="134454" y="232196"/>
                  </a:cubicBezTo>
                  <a:cubicBezTo>
                    <a:pt x="96503" y="237510"/>
                    <a:pt x="57869" y="229967"/>
                    <a:pt x="24685" y="210764"/>
                  </a:cubicBezTo>
                  <a:cubicBezTo>
                    <a:pt x="24685" y="210764"/>
                    <a:pt x="21644" y="151995"/>
                    <a:pt x="21454" y="132564"/>
                  </a:cubicBezTo>
                  <a:cubicBezTo>
                    <a:pt x="-26065" y="91130"/>
                    <a:pt x="14516" y="39981"/>
                    <a:pt x="54717" y="357"/>
                  </a:cubicBezTo>
                  <a:cubicBezTo>
                    <a:pt x="59520" y="-119"/>
                    <a:pt x="64359" y="-119"/>
                    <a:pt x="69163" y="357"/>
                  </a:cubicBezTo>
                  <a:cubicBezTo>
                    <a:pt x="69163" y="357"/>
                    <a:pt x="33333" y="42743"/>
                    <a:pt x="58233" y="67032"/>
                  </a:cubicBezTo>
                  <a:cubicBezTo>
                    <a:pt x="111645" y="50554"/>
                    <a:pt x="122194" y="26551"/>
                    <a:pt x="139301" y="1693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3295;p37">
              <a:extLst>
                <a:ext uri="{FF2B5EF4-FFF2-40B4-BE49-F238E27FC236}">
                  <a16:creationId xmlns:a16="http://schemas.microsoft.com/office/drawing/2014/main" id="{15E6765A-DFDB-442E-A688-F821322B7269}"/>
                </a:ext>
              </a:extLst>
            </p:cNvPr>
            <p:cNvSpPr/>
            <p:nvPr/>
          </p:nvSpPr>
          <p:spPr>
            <a:xfrm>
              <a:off x="2921860" y="2515790"/>
              <a:ext cx="130560" cy="160797"/>
            </a:xfrm>
            <a:custGeom>
              <a:avLst/>
              <a:gdLst/>
              <a:ahLst/>
              <a:cxnLst/>
              <a:rect l="l" t="t" r="r" b="b"/>
              <a:pathLst>
                <a:path w="130560" h="160797" extrusionOk="0">
                  <a:moveTo>
                    <a:pt x="2717" y="57260"/>
                  </a:moveTo>
                  <a:lnTo>
                    <a:pt x="2717" y="57260"/>
                  </a:lnTo>
                  <a:cubicBezTo>
                    <a:pt x="8039" y="23542"/>
                    <a:pt x="32369" y="-1890"/>
                    <a:pt x="67058" y="110"/>
                  </a:cubicBezTo>
                  <a:cubicBezTo>
                    <a:pt x="103762" y="1787"/>
                    <a:pt x="132161" y="32962"/>
                    <a:pt x="130490" y="69748"/>
                  </a:cubicBezTo>
                  <a:cubicBezTo>
                    <a:pt x="129521" y="91084"/>
                    <a:pt x="118410" y="110667"/>
                    <a:pt x="100606" y="122411"/>
                  </a:cubicBezTo>
                  <a:cubicBezTo>
                    <a:pt x="99408" y="127526"/>
                    <a:pt x="97622" y="132479"/>
                    <a:pt x="95284" y="137175"/>
                  </a:cubicBezTo>
                  <a:cubicBezTo>
                    <a:pt x="82929" y="151463"/>
                    <a:pt x="50331" y="160607"/>
                    <a:pt x="39497" y="160797"/>
                  </a:cubicBezTo>
                  <a:cubicBezTo>
                    <a:pt x="29993" y="160797"/>
                    <a:pt x="22200" y="152129"/>
                    <a:pt x="13457" y="137651"/>
                  </a:cubicBezTo>
                  <a:cubicBezTo>
                    <a:pt x="-4791" y="107457"/>
                    <a:pt x="-134" y="74024"/>
                    <a:pt x="2717" y="5726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3296;p37">
              <a:extLst>
                <a:ext uri="{FF2B5EF4-FFF2-40B4-BE49-F238E27FC236}">
                  <a16:creationId xmlns:a16="http://schemas.microsoft.com/office/drawing/2014/main" id="{6F37F783-92B5-4BD6-A20E-5802E4310BBE}"/>
                </a:ext>
              </a:extLst>
            </p:cNvPr>
            <p:cNvSpPr/>
            <p:nvPr/>
          </p:nvSpPr>
          <p:spPr>
            <a:xfrm>
              <a:off x="2927048" y="2514816"/>
              <a:ext cx="130747" cy="123290"/>
            </a:xfrm>
            <a:custGeom>
              <a:avLst/>
              <a:gdLst/>
              <a:ahLst/>
              <a:cxnLst/>
              <a:rect l="l" t="t" r="r" b="b"/>
              <a:pathLst>
                <a:path w="130747" h="123290" extrusionOk="0">
                  <a:moveTo>
                    <a:pt x="72609" y="1657"/>
                  </a:moveTo>
                  <a:cubicBezTo>
                    <a:pt x="97034" y="6514"/>
                    <a:pt x="116992" y="13372"/>
                    <a:pt x="123644" y="37280"/>
                  </a:cubicBezTo>
                  <a:cubicBezTo>
                    <a:pt x="128206" y="53853"/>
                    <a:pt x="134098" y="84905"/>
                    <a:pt x="128396" y="98526"/>
                  </a:cubicBezTo>
                  <a:lnTo>
                    <a:pt x="124975" y="108051"/>
                  </a:lnTo>
                  <a:lnTo>
                    <a:pt x="95418" y="123291"/>
                  </a:lnTo>
                  <a:cubicBezTo>
                    <a:pt x="95418" y="123291"/>
                    <a:pt x="81637" y="111765"/>
                    <a:pt x="85914" y="78047"/>
                  </a:cubicBezTo>
                  <a:cubicBezTo>
                    <a:pt x="85678" y="73494"/>
                    <a:pt x="84234" y="69094"/>
                    <a:pt x="81733" y="65283"/>
                  </a:cubicBezTo>
                  <a:cubicBezTo>
                    <a:pt x="79886" y="62102"/>
                    <a:pt x="78510" y="58673"/>
                    <a:pt x="77646" y="55092"/>
                  </a:cubicBezTo>
                  <a:cubicBezTo>
                    <a:pt x="74170" y="46024"/>
                    <a:pt x="67371" y="38633"/>
                    <a:pt x="58638" y="34423"/>
                  </a:cubicBezTo>
                  <a:cubicBezTo>
                    <a:pt x="36685" y="22040"/>
                    <a:pt x="4562" y="32708"/>
                    <a:pt x="0" y="37185"/>
                  </a:cubicBezTo>
                  <a:cubicBezTo>
                    <a:pt x="12785" y="9638"/>
                    <a:pt x="43070" y="-5182"/>
                    <a:pt x="72609" y="165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3297;p37">
              <a:extLst>
                <a:ext uri="{FF2B5EF4-FFF2-40B4-BE49-F238E27FC236}">
                  <a16:creationId xmlns:a16="http://schemas.microsoft.com/office/drawing/2014/main" id="{E597407D-1BA2-4339-9E15-263F2A7D386E}"/>
                </a:ext>
              </a:extLst>
            </p:cNvPr>
            <p:cNvSpPr/>
            <p:nvPr/>
          </p:nvSpPr>
          <p:spPr>
            <a:xfrm>
              <a:off x="2770258" y="3324285"/>
              <a:ext cx="102779" cy="78901"/>
            </a:xfrm>
            <a:custGeom>
              <a:avLst/>
              <a:gdLst/>
              <a:ahLst/>
              <a:cxnLst/>
              <a:rect l="l" t="t" r="r" b="b"/>
              <a:pathLst>
                <a:path w="102779" h="78901" extrusionOk="0">
                  <a:moveTo>
                    <a:pt x="95300" y="3"/>
                  </a:moveTo>
                  <a:cubicBezTo>
                    <a:pt x="82945" y="10099"/>
                    <a:pt x="63843" y="3146"/>
                    <a:pt x="62892" y="4003"/>
                  </a:cubicBezTo>
                  <a:cubicBezTo>
                    <a:pt x="48523" y="16481"/>
                    <a:pt x="33449" y="28120"/>
                    <a:pt x="17749" y="38864"/>
                  </a:cubicBezTo>
                  <a:cubicBezTo>
                    <a:pt x="10051" y="44961"/>
                    <a:pt x="-1924" y="53057"/>
                    <a:pt x="262" y="64677"/>
                  </a:cubicBezTo>
                  <a:cubicBezTo>
                    <a:pt x="4064" y="85537"/>
                    <a:pt x="37327" y="79060"/>
                    <a:pt x="49872" y="72678"/>
                  </a:cubicBezTo>
                  <a:cubicBezTo>
                    <a:pt x="62417" y="66297"/>
                    <a:pt x="72681" y="55819"/>
                    <a:pt x="84561" y="48389"/>
                  </a:cubicBezTo>
                  <a:cubicBezTo>
                    <a:pt x="93019" y="43151"/>
                    <a:pt x="101383" y="40389"/>
                    <a:pt x="102713" y="29339"/>
                  </a:cubicBezTo>
                  <a:cubicBezTo>
                    <a:pt x="103473" y="22958"/>
                    <a:pt x="97486" y="-283"/>
                    <a:pt x="95300"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3298;p37">
              <a:extLst>
                <a:ext uri="{FF2B5EF4-FFF2-40B4-BE49-F238E27FC236}">
                  <a16:creationId xmlns:a16="http://schemas.microsoft.com/office/drawing/2014/main" id="{7008C483-6A18-467C-BCCA-71C5D5786274}"/>
                </a:ext>
              </a:extLst>
            </p:cNvPr>
            <p:cNvSpPr/>
            <p:nvPr/>
          </p:nvSpPr>
          <p:spPr>
            <a:xfrm>
              <a:off x="2770711" y="3349338"/>
              <a:ext cx="102274" cy="53559"/>
            </a:xfrm>
            <a:custGeom>
              <a:avLst/>
              <a:gdLst/>
              <a:ahLst/>
              <a:cxnLst/>
              <a:rect l="l" t="t" r="r" b="b"/>
              <a:pathLst>
                <a:path w="102274" h="53559" extrusionOk="0">
                  <a:moveTo>
                    <a:pt x="102071" y="0"/>
                  </a:moveTo>
                  <a:cubicBezTo>
                    <a:pt x="100455" y="10287"/>
                    <a:pt x="92567" y="13145"/>
                    <a:pt x="83823" y="18383"/>
                  </a:cubicBezTo>
                  <a:cubicBezTo>
                    <a:pt x="71754" y="25908"/>
                    <a:pt x="61109" y="36671"/>
                    <a:pt x="48564" y="43053"/>
                  </a:cubicBezTo>
                  <a:cubicBezTo>
                    <a:pt x="36019" y="49435"/>
                    <a:pt x="8078" y="54769"/>
                    <a:pt x="0" y="39910"/>
                  </a:cubicBezTo>
                  <a:cubicBezTo>
                    <a:pt x="4372" y="60008"/>
                    <a:pt x="37065" y="53721"/>
                    <a:pt x="49420" y="47339"/>
                  </a:cubicBezTo>
                  <a:cubicBezTo>
                    <a:pt x="61775" y="40958"/>
                    <a:pt x="72229" y="30480"/>
                    <a:pt x="84109" y="23051"/>
                  </a:cubicBezTo>
                  <a:cubicBezTo>
                    <a:pt x="92567" y="17812"/>
                    <a:pt x="100930" y="15050"/>
                    <a:pt x="102261" y="4001"/>
                  </a:cubicBezTo>
                  <a:cubicBezTo>
                    <a:pt x="102304" y="2667"/>
                    <a:pt x="102241" y="1324"/>
                    <a:pt x="10207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3299;p37">
              <a:extLst>
                <a:ext uri="{FF2B5EF4-FFF2-40B4-BE49-F238E27FC236}">
                  <a16:creationId xmlns:a16="http://schemas.microsoft.com/office/drawing/2014/main" id="{C095CEC2-F00E-47B6-AA7C-4105378E8ED7}"/>
                </a:ext>
              </a:extLst>
            </p:cNvPr>
            <p:cNvSpPr/>
            <p:nvPr/>
          </p:nvSpPr>
          <p:spPr>
            <a:xfrm>
              <a:off x="2718772" y="3290474"/>
              <a:ext cx="94135" cy="73100"/>
            </a:xfrm>
            <a:custGeom>
              <a:avLst/>
              <a:gdLst/>
              <a:ahLst/>
              <a:cxnLst/>
              <a:rect l="l" t="t" r="r" b="b"/>
              <a:pathLst>
                <a:path w="94135" h="73100" extrusionOk="0">
                  <a:moveTo>
                    <a:pt x="86722" y="0"/>
                  </a:moveTo>
                  <a:cubicBezTo>
                    <a:pt x="75413" y="9525"/>
                    <a:pt x="58211" y="4096"/>
                    <a:pt x="57546" y="4953"/>
                  </a:cubicBezTo>
                  <a:cubicBezTo>
                    <a:pt x="44378" y="16202"/>
                    <a:pt x="30609" y="26727"/>
                    <a:pt x="16299" y="36481"/>
                  </a:cubicBezTo>
                  <a:cubicBezTo>
                    <a:pt x="9266" y="42005"/>
                    <a:pt x="-1758" y="49435"/>
                    <a:pt x="238" y="60103"/>
                  </a:cubicBezTo>
                  <a:cubicBezTo>
                    <a:pt x="3849" y="79153"/>
                    <a:pt x="34261" y="73247"/>
                    <a:pt x="45761" y="67437"/>
                  </a:cubicBezTo>
                  <a:cubicBezTo>
                    <a:pt x="57260" y="61627"/>
                    <a:pt x="66669" y="51911"/>
                    <a:pt x="77504" y="45148"/>
                  </a:cubicBezTo>
                  <a:cubicBezTo>
                    <a:pt x="85297" y="40386"/>
                    <a:pt x="92900" y="37814"/>
                    <a:pt x="94135" y="28004"/>
                  </a:cubicBezTo>
                  <a:cubicBezTo>
                    <a:pt x="93742" y="18240"/>
                    <a:pt x="91212" y="8677"/>
                    <a:pt x="86722"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3300;p37">
              <a:extLst>
                <a:ext uri="{FF2B5EF4-FFF2-40B4-BE49-F238E27FC236}">
                  <a16:creationId xmlns:a16="http://schemas.microsoft.com/office/drawing/2014/main" id="{5B600D63-E4C3-4275-AD04-D61A71F71874}"/>
                </a:ext>
              </a:extLst>
            </p:cNvPr>
            <p:cNvSpPr/>
            <p:nvPr/>
          </p:nvSpPr>
          <p:spPr>
            <a:xfrm>
              <a:off x="2719200" y="3314572"/>
              <a:ext cx="93731" cy="48987"/>
            </a:xfrm>
            <a:custGeom>
              <a:avLst/>
              <a:gdLst/>
              <a:ahLst/>
              <a:cxnLst/>
              <a:rect l="l" t="t" r="r" b="b"/>
              <a:pathLst>
                <a:path w="93731" h="48987" extrusionOk="0">
                  <a:moveTo>
                    <a:pt x="93517" y="0"/>
                  </a:moveTo>
                  <a:cubicBezTo>
                    <a:pt x="91997" y="9525"/>
                    <a:pt x="84014" y="12002"/>
                    <a:pt x="76791" y="16764"/>
                  </a:cubicBezTo>
                  <a:cubicBezTo>
                    <a:pt x="65766" y="23622"/>
                    <a:pt x="55977" y="33528"/>
                    <a:pt x="44573" y="39434"/>
                  </a:cubicBezTo>
                  <a:cubicBezTo>
                    <a:pt x="33168" y="45339"/>
                    <a:pt x="7413" y="50102"/>
                    <a:pt x="0" y="36481"/>
                  </a:cubicBezTo>
                  <a:cubicBezTo>
                    <a:pt x="4087" y="54864"/>
                    <a:pt x="33929" y="49149"/>
                    <a:pt x="45333" y="43339"/>
                  </a:cubicBezTo>
                  <a:cubicBezTo>
                    <a:pt x="56738" y="37529"/>
                    <a:pt x="66241" y="27813"/>
                    <a:pt x="77076" y="21050"/>
                  </a:cubicBezTo>
                  <a:cubicBezTo>
                    <a:pt x="84869" y="16288"/>
                    <a:pt x="92472" y="13716"/>
                    <a:pt x="93707" y="3905"/>
                  </a:cubicBezTo>
                  <a:cubicBezTo>
                    <a:pt x="93771" y="2600"/>
                    <a:pt x="93707" y="1296"/>
                    <a:pt x="935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3301;p37">
              <a:extLst>
                <a:ext uri="{FF2B5EF4-FFF2-40B4-BE49-F238E27FC236}">
                  <a16:creationId xmlns:a16="http://schemas.microsoft.com/office/drawing/2014/main" id="{4565FC25-58F8-4271-BE5B-207F916B0293}"/>
                </a:ext>
              </a:extLst>
            </p:cNvPr>
            <p:cNvSpPr/>
            <p:nvPr/>
          </p:nvSpPr>
          <p:spPr>
            <a:xfrm>
              <a:off x="2753699" y="2913665"/>
              <a:ext cx="223980" cy="387148"/>
            </a:xfrm>
            <a:custGeom>
              <a:avLst/>
              <a:gdLst/>
              <a:ahLst/>
              <a:cxnLst/>
              <a:rect l="l" t="t" r="r" b="b"/>
              <a:pathLst>
                <a:path w="223980" h="387148" extrusionOk="0">
                  <a:moveTo>
                    <a:pt x="222484" y="14288"/>
                  </a:moveTo>
                  <a:cubicBezTo>
                    <a:pt x="189070" y="18698"/>
                    <a:pt x="155091" y="13754"/>
                    <a:pt x="124310" y="0"/>
                  </a:cubicBezTo>
                  <a:cubicBezTo>
                    <a:pt x="124310" y="10478"/>
                    <a:pt x="125355" y="19717"/>
                    <a:pt x="125355" y="19717"/>
                  </a:cubicBezTo>
                  <a:cubicBezTo>
                    <a:pt x="85439" y="48292"/>
                    <a:pt x="5227" y="95917"/>
                    <a:pt x="0" y="128683"/>
                  </a:cubicBezTo>
                  <a:cubicBezTo>
                    <a:pt x="5227" y="232601"/>
                    <a:pt x="21003" y="381000"/>
                    <a:pt x="25470" y="383096"/>
                  </a:cubicBezTo>
                  <a:cubicBezTo>
                    <a:pt x="38015" y="389096"/>
                    <a:pt x="46759" y="388144"/>
                    <a:pt x="52651" y="382143"/>
                  </a:cubicBezTo>
                  <a:cubicBezTo>
                    <a:pt x="52651" y="382143"/>
                    <a:pt x="77836" y="294132"/>
                    <a:pt x="70518" y="164973"/>
                  </a:cubicBezTo>
                  <a:cubicBezTo>
                    <a:pt x="70518" y="164973"/>
                    <a:pt x="210414" y="102870"/>
                    <a:pt x="219537" y="68961"/>
                  </a:cubicBezTo>
                  <a:cubicBezTo>
                    <a:pt x="223607" y="55254"/>
                    <a:pt x="224900" y="40881"/>
                    <a:pt x="223339" y="26670"/>
                  </a:cubicBezTo>
                  <a:cubicBezTo>
                    <a:pt x="223244" y="22574"/>
                    <a:pt x="222959" y="18383"/>
                    <a:pt x="222484" y="1428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3302;p37">
              <a:extLst>
                <a:ext uri="{FF2B5EF4-FFF2-40B4-BE49-F238E27FC236}">
                  <a16:creationId xmlns:a16="http://schemas.microsoft.com/office/drawing/2014/main" id="{34B0D52E-FD98-4493-A5E3-709C706F9B14}"/>
                </a:ext>
              </a:extLst>
            </p:cNvPr>
            <p:cNvSpPr/>
            <p:nvPr/>
          </p:nvSpPr>
          <p:spPr>
            <a:xfrm>
              <a:off x="2814713" y="2914427"/>
              <a:ext cx="222989" cy="419220"/>
            </a:xfrm>
            <a:custGeom>
              <a:avLst/>
              <a:gdLst/>
              <a:ahLst/>
              <a:cxnLst/>
              <a:rect l="l" t="t" r="r" b="b"/>
              <a:pathLst>
                <a:path w="222989" h="419220" extrusionOk="0">
                  <a:moveTo>
                    <a:pt x="207943" y="0"/>
                  </a:moveTo>
                  <a:cubicBezTo>
                    <a:pt x="181465" y="11887"/>
                    <a:pt x="152119" y="15821"/>
                    <a:pt x="123454" y="11334"/>
                  </a:cubicBezTo>
                  <a:cubicBezTo>
                    <a:pt x="123454" y="25241"/>
                    <a:pt x="125450" y="51340"/>
                    <a:pt x="125450" y="51340"/>
                  </a:cubicBezTo>
                  <a:cubicBezTo>
                    <a:pt x="85534" y="79915"/>
                    <a:pt x="5227" y="127540"/>
                    <a:pt x="0" y="160210"/>
                  </a:cubicBezTo>
                  <a:cubicBezTo>
                    <a:pt x="5227" y="264128"/>
                    <a:pt x="14921" y="414623"/>
                    <a:pt x="19008" y="416528"/>
                  </a:cubicBezTo>
                  <a:cubicBezTo>
                    <a:pt x="30005" y="421205"/>
                    <a:pt x="42648" y="419719"/>
                    <a:pt x="52271" y="412623"/>
                  </a:cubicBezTo>
                  <a:cubicBezTo>
                    <a:pt x="52271" y="412623"/>
                    <a:pt x="77456" y="325755"/>
                    <a:pt x="70138" y="196596"/>
                  </a:cubicBezTo>
                  <a:cubicBezTo>
                    <a:pt x="70138" y="194119"/>
                    <a:pt x="189981" y="134969"/>
                    <a:pt x="205187" y="119348"/>
                  </a:cubicBezTo>
                  <a:cubicBezTo>
                    <a:pt x="220393" y="103727"/>
                    <a:pt x="223339" y="80486"/>
                    <a:pt x="222959" y="58293"/>
                  </a:cubicBezTo>
                  <a:cubicBezTo>
                    <a:pt x="221907" y="38052"/>
                    <a:pt x="216800" y="18221"/>
                    <a:pt x="20794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3303;p37">
              <a:extLst>
                <a:ext uri="{FF2B5EF4-FFF2-40B4-BE49-F238E27FC236}">
                  <a16:creationId xmlns:a16="http://schemas.microsoft.com/office/drawing/2014/main" id="{61A128BA-3A20-464E-B87D-5C71892ED496}"/>
                </a:ext>
              </a:extLst>
            </p:cNvPr>
            <p:cNvSpPr/>
            <p:nvPr/>
          </p:nvSpPr>
          <p:spPr>
            <a:xfrm>
              <a:off x="2731717" y="2888138"/>
              <a:ext cx="333476" cy="307358"/>
            </a:xfrm>
            <a:custGeom>
              <a:avLst/>
              <a:gdLst/>
              <a:ahLst/>
              <a:cxnLst/>
              <a:rect l="l" t="t" r="r" b="b"/>
              <a:pathLst>
                <a:path w="333476" h="307358" extrusionOk="0">
                  <a:moveTo>
                    <a:pt x="320305" y="48292"/>
                  </a:moveTo>
                  <a:cubicBezTo>
                    <a:pt x="320305" y="48292"/>
                    <a:pt x="364593" y="126968"/>
                    <a:pt x="290749" y="167449"/>
                  </a:cubicBezTo>
                  <a:cubicBezTo>
                    <a:pt x="212818" y="210121"/>
                    <a:pt x="165299" y="220123"/>
                    <a:pt x="165299" y="220123"/>
                  </a:cubicBezTo>
                  <a:lnTo>
                    <a:pt x="153609" y="222885"/>
                  </a:lnTo>
                  <a:cubicBezTo>
                    <a:pt x="157270" y="250003"/>
                    <a:pt x="157270" y="277492"/>
                    <a:pt x="153609" y="304609"/>
                  </a:cubicBezTo>
                  <a:cubicBezTo>
                    <a:pt x="153609" y="304609"/>
                    <a:pt x="98012" y="323659"/>
                    <a:pt x="27114" y="261461"/>
                  </a:cubicBezTo>
                  <a:lnTo>
                    <a:pt x="3544" y="185261"/>
                  </a:lnTo>
                  <a:lnTo>
                    <a:pt x="788" y="165545"/>
                  </a:lnTo>
                  <a:cubicBezTo>
                    <a:pt x="-1935" y="151667"/>
                    <a:pt x="2495" y="137350"/>
                    <a:pt x="12573" y="127445"/>
                  </a:cubicBezTo>
                  <a:cubicBezTo>
                    <a:pt x="29585" y="112014"/>
                    <a:pt x="83566" y="72390"/>
                    <a:pt x="117114" y="49721"/>
                  </a:cubicBezTo>
                  <a:cubicBezTo>
                    <a:pt x="150663" y="27051"/>
                    <a:pt x="177463" y="5429"/>
                    <a:pt x="177463" y="5429"/>
                  </a:cubicBezTo>
                  <a:lnTo>
                    <a:pt x="183261" y="0"/>
                  </a:lnTo>
                  <a:cubicBezTo>
                    <a:pt x="183261" y="0"/>
                    <a:pt x="223082" y="31718"/>
                    <a:pt x="295786" y="21050"/>
                  </a:cubicBezTo>
                  <a:cubicBezTo>
                    <a:pt x="305324" y="28794"/>
                    <a:pt x="313597" y="37986"/>
                    <a:pt x="320305" y="482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3304;p37">
              <a:extLst>
                <a:ext uri="{FF2B5EF4-FFF2-40B4-BE49-F238E27FC236}">
                  <a16:creationId xmlns:a16="http://schemas.microsoft.com/office/drawing/2014/main" id="{C8F662DD-309F-4F6B-95EA-9E88144524B5}"/>
                </a:ext>
              </a:extLst>
            </p:cNvPr>
            <p:cNvSpPr/>
            <p:nvPr/>
          </p:nvSpPr>
          <p:spPr>
            <a:xfrm>
              <a:off x="2999836" y="2706202"/>
              <a:ext cx="116284" cy="406848"/>
            </a:xfrm>
            <a:custGeom>
              <a:avLst/>
              <a:gdLst/>
              <a:ahLst/>
              <a:cxnLst/>
              <a:rect l="l" t="t" r="r" b="b"/>
              <a:pathLst>
                <a:path w="116284" h="406848" extrusionOk="0">
                  <a:moveTo>
                    <a:pt x="8279" y="347003"/>
                  </a:moveTo>
                  <a:cubicBezTo>
                    <a:pt x="15045" y="340870"/>
                    <a:pt x="22221" y="335202"/>
                    <a:pt x="29758" y="330049"/>
                  </a:cubicBezTo>
                  <a:cubicBezTo>
                    <a:pt x="37682" y="326020"/>
                    <a:pt x="44955" y="320819"/>
                    <a:pt x="51331" y="314619"/>
                  </a:cubicBezTo>
                  <a:cubicBezTo>
                    <a:pt x="58174" y="307761"/>
                    <a:pt x="68153" y="279186"/>
                    <a:pt x="73475" y="251373"/>
                  </a:cubicBezTo>
                  <a:cubicBezTo>
                    <a:pt x="78266" y="220207"/>
                    <a:pt x="77720" y="188441"/>
                    <a:pt x="71860" y="157456"/>
                  </a:cubicBezTo>
                  <a:cubicBezTo>
                    <a:pt x="62686" y="120423"/>
                    <a:pt x="50251" y="84276"/>
                    <a:pt x="34700" y="49443"/>
                  </a:cubicBezTo>
                  <a:cubicBezTo>
                    <a:pt x="25196" y="28583"/>
                    <a:pt x="30423" y="15819"/>
                    <a:pt x="39452" y="6580"/>
                  </a:cubicBezTo>
                  <a:cubicBezTo>
                    <a:pt x="50001" y="-4278"/>
                    <a:pt x="61025" y="-3993"/>
                    <a:pt x="73570" y="25154"/>
                  </a:cubicBezTo>
                  <a:cubicBezTo>
                    <a:pt x="91364" y="65864"/>
                    <a:pt x="104534" y="108459"/>
                    <a:pt x="112821" y="152122"/>
                  </a:cubicBezTo>
                  <a:cubicBezTo>
                    <a:pt x="117848" y="183869"/>
                    <a:pt x="117402" y="216254"/>
                    <a:pt x="111490" y="247848"/>
                  </a:cubicBezTo>
                  <a:cubicBezTo>
                    <a:pt x="106282" y="275538"/>
                    <a:pt x="97767" y="302503"/>
                    <a:pt x="86115" y="328144"/>
                  </a:cubicBezTo>
                  <a:cubicBezTo>
                    <a:pt x="82884" y="335669"/>
                    <a:pt x="82314" y="342051"/>
                    <a:pt x="77847" y="356719"/>
                  </a:cubicBezTo>
                  <a:cubicBezTo>
                    <a:pt x="73538" y="371788"/>
                    <a:pt x="65683" y="385608"/>
                    <a:pt x="54943" y="397010"/>
                  </a:cubicBezTo>
                  <a:cubicBezTo>
                    <a:pt x="45439" y="405963"/>
                    <a:pt x="40402" y="407678"/>
                    <a:pt x="37741" y="406535"/>
                  </a:cubicBezTo>
                  <a:cubicBezTo>
                    <a:pt x="35080" y="405392"/>
                    <a:pt x="34605" y="401677"/>
                    <a:pt x="38501" y="397010"/>
                  </a:cubicBezTo>
                  <a:cubicBezTo>
                    <a:pt x="45267" y="390181"/>
                    <a:pt x="50741" y="382180"/>
                    <a:pt x="54658" y="373388"/>
                  </a:cubicBezTo>
                  <a:cubicBezTo>
                    <a:pt x="54658" y="373388"/>
                    <a:pt x="46294" y="384532"/>
                    <a:pt x="40877" y="390247"/>
                  </a:cubicBezTo>
                  <a:cubicBezTo>
                    <a:pt x="36077" y="395448"/>
                    <a:pt x="30612" y="400001"/>
                    <a:pt x="24626" y="403773"/>
                  </a:cubicBezTo>
                  <a:cubicBezTo>
                    <a:pt x="18829" y="407202"/>
                    <a:pt x="9610" y="403106"/>
                    <a:pt x="13411" y="398343"/>
                  </a:cubicBezTo>
                  <a:cubicBezTo>
                    <a:pt x="17213" y="393581"/>
                    <a:pt x="21490" y="391009"/>
                    <a:pt x="29283" y="382246"/>
                  </a:cubicBezTo>
                  <a:cubicBezTo>
                    <a:pt x="33505" y="377636"/>
                    <a:pt x="37144" y="372512"/>
                    <a:pt x="40117" y="367006"/>
                  </a:cubicBezTo>
                  <a:cubicBezTo>
                    <a:pt x="34526" y="372540"/>
                    <a:pt x="28521" y="377636"/>
                    <a:pt x="22155" y="382246"/>
                  </a:cubicBezTo>
                  <a:cubicBezTo>
                    <a:pt x="17168" y="386199"/>
                    <a:pt x="11176" y="388675"/>
                    <a:pt x="4858" y="389390"/>
                  </a:cubicBezTo>
                  <a:cubicBezTo>
                    <a:pt x="1627" y="389390"/>
                    <a:pt x="-2935" y="385580"/>
                    <a:pt x="2577" y="380341"/>
                  </a:cubicBezTo>
                  <a:cubicBezTo>
                    <a:pt x="10475" y="374912"/>
                    <a:pt x="17659" y="368511"/>
                    <a:pt x="23961" y="361291"/>
                  </a:cubicBezTo>
                  <a:cubicBezTo>
                    <a:pt x="29853" y="353671"/>
                    <a:pt x="32989" y="347575"/>
                    <a:pt x="31088" y="347670"/>
                  </a:cubicBezTo>
                  <a:cubicBezTo>
                    <a:pt x="29188" y="347766"/>
                    <a:pt x="25956" y="352433"/>
                    <a:pt x="18353" y="355957"/>
                  </a:cubicBezTo>
                  <a:cubicBezTo>
                    <a:pt x="10750" y="359481"/>
                    <a:pt x="2007" y="358338"/>
                    <a:pt x="486" y="354052"/>
                  </a:cubicBezTo>
                  <a:cubicBezTo>
                    <a:pt x="-1034" y="349766"/>
                    <a:pt x="1342" y="351576"/>
                    <a:pt x="8279" y="34700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3305;p37">
              <a:extLst>
                <a:ext uri="{FF2B5EF4-FFF2-40B4-BE49-F238E27FC236}">
                  <a16:creationId xmlns:a16="http://schemas.microsoft.com/office/drawing/2014/main" id="{EB57CB8E-0B34-4AC7-A9DD-4AFB497B0693}"/>
                </a:ext>
              </a:extLst>
            </p:cNvPr>
            <p:cNvSpPr/>
            <p:nvPr/>
          </p:nvSpPr>
          <p:spPr>
            <a:xfrm>
              <a:off x="3022743" y="2701064"/>
              <a:ext cx="69955" cy="89236"/>
            </a:xfrm>
            <a:custGeom>
              <a:avLst/>
              <a:gdLst/>
              <a:ahLst/>
              <a:cxnLst/>
              <a:rect l="l" t="t" r="r" b="b"/>
              <a:pathLst>
                <a:path w="69955" h="89236" extrusionOk="0">
                  <a:moveTo>
                    <a:pt x="69956" y="69535"/>
                  </a:moveTo>
                  <a:cubicBezTo>
                    <a:pt x="69956" y="69535"/>
                    <a:pt x="43060" y="93443"/>
                    <a:pt x="12933" y="88585"/>
                  </a:cubicBezTo>
                  <a:lnTo>
                    <a:pt x="1338" y="38484"/>
                  </a:lnTo>
                  <a:cubicBezTo>
                    <a:pt x="1338" y="38484"/>
                    <a:pt x="-6550" y="12099"/>
                    <a:pt x="15974" y="2098"/>
                  </a:cubicBezTo>
                  <a:cubicBezTo>
                    <a:pt x="38498" y="-7903"/>
                    <a:pt x="60167" y="18386"/>
                    <a:pt x="69956" y="6953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3306;p37">
              <a:extLst>
                <a:ext uri="{FF2B5EF4-FFF2-40B4-BE49-F238E27FC236}">
                  <a16:creationId xmlns:a16="http://schemas.microsoft.com/office/drawing/2014/main" id="{47C0AE85-7584-4932-A292-334542C7168C}"/>
                </a:ext>
              </a:extLst>
            </p:cNvPr>
            <p:cNvSpPr/>
            <p:nvPr/>
          </p:nvSpPr>
          <p:spPr>
            <a:xfrm>
              <a:off x="2885136" y="2682643"/>
              <a:ext cx="59968" cy="63096"/>
            </a:xfrm>
            <a:custGeom>
              <a:avLst/>
              <a:gdLst/>
              <a:ahLst/>
              <a:cxnLst/>
              <a:rect l="l" t="t" r="r" b="b"/>
              <a:pathLst>
                <a:path w="59968" h="63096" extrusionOk="0">
                  <a:moveTo>
                    <a:pt x="59969" y="422"/>
                  </a:moveTo>
                  <a:cubicBezTo>
                    <a:pt x="59969" y="422"/>
                    <a:pt x="30887" y="-8532"/>
                    <a:pt x="0" y="56048"/>
                  </a:cubicBezTo>
                  <a:lnTo>
                    <a:pt x="11500" y="63096"/>
                  </a:lnTo>
                  <a:cubicBezTo>
                    <a:pt x="25902" y="40903"/>
                    <a:pt x="42113" y="19939"/>
                    <a:pt x="59969" y="42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3307;p37">
              <a:extLst>
                <a:ext uri="{FF2B5EF4-FFF2-40B4-BE49-F238E27FC236}">
                  <a16:creationId xmlns:a16="http://schemas.microsoft.com/office/drawing/2014/main" id="{440AC72A-EFE5-42D6-A7D2-7C00B8DA7CBB}"/>
                </a:ext>
              </a:extLst>
            </p:cNvPr>
            <p:cNvSpPr/>
            <p:nvPr/>
          </p:nvSpPr>
          <p:spPr>
            <a:xfrm>
              <a:off x="4136405" y="305709"/>
              <a:ext cx="1608303" cy="2009690"/>
            </a:xfrm>
            <a:custGeom>
              <a:avLst/>
              <a:gdLst/>
              <a:ahLst/>
              <a:cxnLst/>
              <a:rect l="l" t="t" r="r" b="b"/>
              <a:pathLst>
                <a:path w="1608303" h="2009690" extrusionOk="0">
                  <a:moveTo>
                    <a:pt x="1566509" y="879931"/>
                  </a:moveTo>
                  <a:lnTo>
                    <a:pt x="54267" y="4869"/>
                  </a:lnTo>
                  <a:cubicBezTo>
                    <a:pt x="46749" y="-388"/>
                    <a:pt x="37093" y="-1464"/>
                    <a:pt x="28606" y="2011"/>
                  </a:cubicBezTo>
                  <a:lnTo>
                    <a:pt x="28606" y="2011"/>
                  </a:lnTo>
                  <a:cubicBezTo>
                    <a:pt x="27970" y="2304"/>
                    <a:pt x="27371" y="2654"/>
                    <a:pt x="26801" y="3059"/>
                  </a:cubicBezTo>
                  <a:lnTo>
                    <a:pt x="0" y="18966"/>
                  </a:lnTo>
                  <a:lnTo>
                    <a:pt x="12925" y="42302"/>
                  </a:lnTo>
                  <a:lnTo>
                    <a:pt x="12925" y="1035093"/>
                  </a:lnTo>
                  <a:cubicBezTo>
                    <a:pt x="12925" y="1065573"/>
                    <a:pt x="31458" y="1101006"/>
                    <a:pt x="54267" y="1114150"/>
                  </a:cubicBezTo>
                  <a:lnTo>
                    <a:pt x="1557195" y="1983783"/>
                  </a:lnTo>
                  <a:lnTo>
                    <a:pt x="1561282" y="2009691"/>
                  </a:lnTo>
                  <a:lnTo>
                    <a:pt x="1591884" y="1992070"/>
                  </a:lnTo>
                  <a:cubicBezTo>
                    <a:pt x="1593367" y="1991412"/>
                    <a:pt x="1594773" y="1990574"/>
                    <a:pt x="1596066" y="1989593"/>
                  </a:cubicBezTo>
                  <a:lnTo>
                    <a:pt x="1596066" y="1989593"/>
                  </a:lnTo>
                  <a:cubicBezTo>
                    <a:pt x="1604800" y="1981363"/>
                    <a:pt x="1609248" y="1969552"/>
                    <a:pt x="1608136" y="1957589"/>
                  </a:cubicBezTo>
                  <a:lnTo>
                    <a:pt x="1608136" y="958988"/>
                  </a:lnTo>
                  <a:cubicBezTo>
                    <a:pt x="1607851" y="928508"/>
                    <a:pt x="1589793" y="893075"/>
                    <a:pt x="1566509" y="879931"/>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3308;p37">
              <a:extLst>
                <a:ext uri="{FF2B5EF4-FFF2-40B4-BE49-F238E27FC236}">
                  <a16:creationId xmlns:a16="http://schemas.microsoft.com/office/drawing/2014/main" id="{619EF30A-87D4-4A3E-BCC7-1B7D72E9AE81}"/>
                </a:ext>
              </a:extLst>
            </p:cNvPr>
            <p:cNvSpPr/>
            <p:nvPr/>
          </p:nvSpPr>
          <p:spPr>
            <a:xfrm>
              <a:off x="4119583" y="322825"/>
              <a:ext cx="1594925" cy="1994313"/>
            </a:xfrm>
            <a:custGeom>
              <a:avLst/>
              <a:gdLst/>
              <a:ahLst/>
              <a:cxnLst/>
              <a:rect l="l" t="t" r="r" b="b"/>
              <a:pathLst>
                <a:path w="1594925" h="1994313" extrusionOk="0">
                  <a:moveTo>
                    <a:pt x="1553584" y="1989336"/>
                  </a:moveTo>
                  <a:lnTo>
                    <a:pt x="41342" y="1114274"/>
                  </a:lnTo>
                  <a:cubicBezTo>
                    <a:pt x="18532" y="1101035"/>
                    <a:pt x="0" y="1065697"/>
                    <a:pt x="0" y="1035122"/>
                  </a:cubicBezTo>
                  <a:lnTo>
                    <a:pt x="0" y="36235"/>
                  </a:lnTo>
                  <a:cubicBezTo>
                    <a:pt x="0" y="5755"/>
                    <a:pt x="19008" y="-8247"/>
                    <a:pt x="41342" y="4993"/>
                  </a:cubicBezTo>
                  <a:lnTo>
                    <a:pt x="1553584" y="880055"/>
                  </a:lnTo>
                  <a:cubicBezTo>
                    <a:pt x="1576393" y="893199"/>
                    <a:pt x="1594925" y="928632"/>
                    <a:pt x="1594925" y="959112"/>
                  </a:cubicBezTo>
                  <a:lnTo>
                    <a:pt x="1594925" y="1957999"/>
                  </a:lnTo>
                  <a:cubicBezTo>
                    <a:pt x="1594925" y="1988479"/>
                    <a:pt x="1576393" y="2002576"/>
                    <a:pt x="1553584" y="1989336"/>
                  </a:cubicBezTo>
                  <a:close/>
                </a:path>
              </a:pathLst>
            </a:custGeom>
            <a:solidFill>
              <a:srgbClr val="F8F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3309;p37">
              <a:extLst>
                <a:ext uri="{FF2B5EF4-FFF2-40B4-BE49-F238E27FC236}">
                  <a16:creationId xmlns:a16="http://schemas.microsoft.com/office/drawing/2014/main" id="{D5B0A810-F567-4BC4-BA1A-8C8E1D77D176}"/>
                </a:ext>
              </a:extLst>
            </p:cNvPr>
            <p:cNvSpPr/>
            <p:nvPr/>
          </p:nvSpPr>
          <p:spPr>
            <a:xfrm>
              <a:off x="4241517" y="588041"/>
              <a:ext cx="58543" cy="817911"/>
            </a:xfrm>
            <a:custGeom>
              <a:avLst/>
              <a:gdLst/>
              <a:ahLst/>
              <a:cxnLst/>
              <a:rect l="l" t="t" r="r" b="b"/>
              <a:pathLst>
                <a:path w="58543" h="817911" extrusionOk="0">
                  <a:moveTo>
                    <a:pt x="57878" y="817912"/>
                  </a:moveTo>
                  <a:lnTo>
                    <a:pt x="0" y="783431"/>
                  </a:lnTo>
                  <a:lnTo>
                    <a:pt x="760" y="0"/>
                  </a:lnTo>
                  <a:lnTo>
                    <a:pt x="58543" y="34481"/>
                  </a:lnTo>
                  <a:lnTo>
                    <a:pt x="57878" y="81791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3310;p37">
              <a:extLst>
                <a:ext uri="{FF2B5EF4-FFF2-40B4-BE49-F238E27FC236}">
                  <a16:creationId xmlns:a16="http://schemas.microsoft.com/office/drawing/2014/main" id="{C2654DD3-27AF-4ECF-95FF-E37A54CCE91E}"/>
                </a:ext>
              </a:extLst>
            </p:cNvPr>
            <p:cNvSpPr/>
            <p:nvPr/>
          </p:nvSpPr>
          <p:spPr>
            <a:xfrm>
              <a:off x="4241517" y="1216214"/>
              <a:ext cx="58448" cy="189833"/>
            </a:xfrm>
            <a:custGeom>
              <a:avLst/>
              <a:gdLst/>
              <a:ahLst/>
              <a:cxnLst/>
              <a:rect l="l" t="t" r="r" b="b"/>
              <a:pathLst>
                <a:path w="58448" h="189833" extrusionOk="0">
                  <a:moveTo>
                    <a:pt x="57878" y="189833"/>
                  </a:moveTo>
                  <a:lnTo>
                    <a:pt x="0" y="156115"/>
                  </a:lnTo>
                  <a:lnTo>
                    <a:pt x="570" y="0"/>
                  </a:lnTo>
                  <a:lnTo>
                    <a:pt x="58448" y="33814"/>
                  </a:lnTo>
                  <a:lnTo>
                    <a:pt x="57878" y="18983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3311;p37">
              <a:extLst>
                <a:ext uri="{FF2B5EF4-FFF2-40B4-BE49-F238E27FC236}">
                  <a16:creationId xmlns:a16="http://schemas.microsoft.com/office/drawing/2014/main" id="{D8093AEC-B35C-4D4B-BCD6-1C2ADA8DD01C}"/>
                </a:ext>
              </a:extLst>
            </p:cNvPr>
            <p:cNvSpPr/>
            <p:nvPr/>
          </p:nvSpPr>
          <p:spPr>
            <a:xfrm>
              <a:off x="4424940" y="694149"/>
              <a:ext cx="58353" cy="818006"/>
            </a:xfrm>
            <a:custGeom>
              <a:avLst/>
              <a:gdLst/>
              <a:ahLst/>
              <a:cxnLst/>
              <a:rect l="l" t="t" r="r" b="b"/>
              <a:pathLst>
                <a:path w="58353" h="818006" extrusionOk="0">
                  <a:moveTo>
                    <a:pt x="57878" y="818007"/>
                  </a:moveTo>
                  <a:lnTo>
                    <a:pt x="0" y="783336"/>
                  </a:lnTo>
                  <a:lnTo>
                    <a:pt x="570" y="0"/>
                  </a:lnTo>
                  <a:lnTo>
                    <a:pt x="58353" y="34766"/>
                  </a:lnTo>
                  <a:lnTo>
                    <a:pt x="57878" y="81800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3312;p37">
              <a:extLst>
                <a:ext uri="{FF2B5EF4-FFF2-40B4-BE49-F238E27FC236}">
                  <a16:creationId xmlns:a16="http://schemas.microsoft.com/office/drawing/2014/main" id="{FE787031-F4AD-43C2-89A5-945A01B8CE86}"/>
                </a:ext>
              </a:extLst>
            </p:cNvPr>
            <p:cNvSpPr/>
            <p:nvPr/>
          </p:nvSpPr>
          <p:spPr>
            <a:xfrm>
              <a:off x="4424940" y="1350993"/>
              <a:ext cx="58353" cy="161258"/>
            </a:xfrm>
            <a:custGeom>
              <a:avLst/>
              <a:gdLst/>
              <a:ahLst/>
              <a:cxnLst/>
              <a:rect l="l" t="t" r="r" b="b"/>
              <a:pathLst>
                <a:path w="58353" h="161258" extrusionOk="0">
                  <a:moveTo>
                    <a:pt x="57878" y="161258"/>
                  </a:moveTo>
                  <a:lnTo>
                    <a:pt x="0" y="127444"/>
                  </a:lnTo>
                  <a:lnTo>
                    <a:pt x="475" y="0"/>
                  </a:lnTo>
                  <a:lnTo>
                    <a:pt x="58353" y="33719"/>
                  </a:lnTo>
                  <a:lnTo>
                    <a:pt x="57878" y="16125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3313;p37">
              <a:extLst>
                <a:ext uri="{FF2B5EF4-FFF2-40B4-BE49-F238E27FC236}">
                  <a16:creationId xmlns:a16="http://schemas.microsoft.com/office/drawing/2014/main" id="{783A7582-3781-490D-8EAD-C4A7073A67DC}"/>
                </a:ext>
              </a:extLst>
            </p:cNvPr>
            <p:cNvSpPr/>
            <p:nvPr/>
          </p:nvSpPr>
          <p:spPr>
            <a:xfrm>
              <a:off x="4608458" y="801877"/>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3314;p37">
              <a:extLst>
                <a:ext uri="{FF2B5EF4-FFF2-40B4-BE49-F238E27FC236}">
                  <a16:creationId xmlns:a16="http://schemas.microsoft.com/office/drawing/2014/main" id="{9D1B2A65-0D11-4E25-8AE2-D6AA3A0915AC}"/>
                </a:ext>
              </a:extLst>
            </p:cNvPr>
            <p:cNvSpPr/>
            <p:nvPr/>
          </p:nvSpPr>
          <p:spPr>
            <a:xfrm>
              <a:off x="4608458" y="1266316"/>
              <a:ext cx="59113" cy="352044"/>
            </a:xfrm>
            <a:custGeom>
              <a:avLst/>
              <a:gdLst/>
              <a:ahLst/>
              <a:cxnLst/>
              <a:rect l="l" t="t" r="r" b="b"/>
              <a:pathLst>
                <a:path w="59113" h="352044" extrusionOk="0">
                  <a:moveTo>
                    <a:pt x="57878" y="352044"/>
                  </a:moveTo>
                  <a:lnTo>
                    <a:pt x="0" y="318325"/>
                  </a:lnTo>
                  <a:lnTo>
                    <a:pt x="1235" y="0"/>
                  </a:lnTo>
                  <a:lnTo>
                    <a:pt x="59113" y="33814"/>
                  </a:lnTo>
                  <a:lnTo>
                    <a:pt x="57878" y="3520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3315;p37">
              <a:extLst>
                <a:ext uri="{FF2B5EF4-FFF2-40B4-BE49-F238E27FC236}">
                  <a16:creationId xmlns:a16="http://schemas.microsoft.com/office/drawing/2014/main" id="{AF9ADCC0-1B0A-407E-BBE1-447E99EB12A6}"/>
                </a:ext>
              </a:extLst>
            </p:cNvPr>
            <p:cNvSpPr/>
            <p:nvPr/>
          </p:nvSpPr>
          <p:spPr>
            <a:xfrm>
              <a:off x="4793306" y="908938"/>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3316;p37">
              <a:extLst>
                <a:ext uri="{FF2B5EF4-FFF2-40B4-BE49-F238E27FC236}">
                  <a16:creationId xmlns:a16="http://schemas.microsoft.com/office/drawing/2014/main" id="{28ED89FF-D827-4026-AE96-3F024220A9BD}"/>
                </a:ext>
              </a:extLst>
            </p:cNvPr>
            <p:cNvSpPr/>
            <p:nvPr/>
          </p:nvSpPr>
          <p:spPr>
            <a:xfrm>
              <a:off x="4793306" y="1421097"/>
              <a:ext cx="58923" cy="304228"/>
            </a:xfrm>
            <a:custGeom>
              <a:avLst/>
              <a:gdLst/>
              <a:ahLst/>
              <a:cxnLst/>
              <a:rect l="l" t="t" r="r" b="b"/>
              <a:pathLst>
                <a:path w="58923" h="304228" extrusionOk="0">
                  <a:moveTo>
                    <a:pt x="57783" y="304229"/>
                  </a:moveTo>
                  <a:lnTo>
                    <a:pt x="0" y="270510"/>
                  </a:lnTo>
                  <a:lnTo>
                    <a:pt x="1046" y="0"/>
                  </a:lnTo>
                  <a:lnTo>
                    <a:pt x="58924" y="33719"/>
                  </a:lnTo>
                  <a:lnTo>
                    <a:pt x="57783" y="30422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3317;p37">
              <a:extLst>
                <a:ext uri="{FF2B5EF4-FFF2-40B4-BE49-F238E27FC236}">
                  <a16:creationId xmlns:a16="http://schemas.microsoft.com/office/drawing/2014/main" id="{0FBD3D68-E3A6-4A23-ABB6-88B86A2AC959}"/>
                </a:ext>
              </a:extLst>
            </p:cNvPr>
            <p:cNvSpPr/>
            <p:nvPr/>
          </p:nvSpPr>
          <p:spPr>
            <a:xfrm>
              <a:off x="4978440" y="1016189"/>
              <a:ext cx="60919" cy="816483"/>
            </a:xfrm>
            <a:custGeom>
              <a:avLst/>
              <a:gdLst/>
              <a:ahLst/>
              <a:cxnLst/>
              <a:rect l="l" t="t" r="r" b="b"/>
              <a:pathLst>
                <a:path w="60919" h="816483" extrusionOk="0">
                  <a:moveTo>
                    <a:pt x="57783" y="816483"/>
                  </a:moveTo>
                  <a:lnTo>
                    <a:pt x="0" y="782669"/>
                  </a:lnTo>
                  <a:lnTo>
                    <a:pt x="3136" y="0"/>
                  </a:lnTo>
                  <a:lnTo>
                    <a:pt x="60919" y="33719"/>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3318;p37">
              <a:extLst>
                <a:ext uri="{FF2B5EF4-FFF2-40B4-BE49-F238E27FC236}">
                  <a16:creationId xmlns:a16="http://schemas.microsoft.com/office/drawing/2014/main" id="{8CE16791-6999-4F73-A1BA-6A88DB1C482E}"/>
                </a:ext>
              </a:extLst>
            </p:cNvPr>
            <p:cNvSpPr/>
            <p:nvPr/>
          </p:nvSpPr>
          <p:spPr>
            <a:xfrm>
              <a:off x="4978440" y="1384997"/>
              <a:ext cx="59493" cy="447484"/>
            </a:xfrm>
            <a:custGeom>
              <a:avLst/>
              <a:gdLst/>
              <a:ahLst/>
              <a:cxnLst/>
              <a:rect l="l" t="t" r="r" b="b"/>
              <a:pathLst>
                <a:path w="59493" h="447484" extrusionOk="0">
                  <a:moveTo>
                    <a:pt x="57878" y="447485"/>
                  </a:moveTo>
                  <a:lnTo>
                    <a:pt x="0" y="413671"/>
                  </a:lnTo>
                  <a:lnTo>
                    <a:pt x="1615" y="0"/>
                  </a:lnTo>
                  <a:lnTo>
                    <a:pt x="59494" y="33719"/>
                  </a:lnTo>
                  <a:lnTo>
                    <a:pt x="57878" y="4474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3319;p37">
              <a:extLst>
                <a:ext uri="{FF2B5EF4-FFF2-40B4-BE49-F238E27FC236}">
                  <a16:creationId xmlns:a16="http://schemas.microsoft.com/office/drawing/2014/main" id="{7A4AA53F-1A9D-45AE-BAB1-7BBF5F890E9A}"/>
                </a:ext>
              </a:extLst>
            </p:cNvPr>
            <p:cNvSpPr/>
            <p:nvPr/>
          </p:nvSpPr>
          <p:spPr>
            <a:xfrm>
              <a:off x="5164524" y="1123917"/>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3320;p37">
              <a:extLst>
                <a:ext uri="{FF2B5EF4-FFF2-40B4-BE49-F238E27FC236}">
                  <a16:creationId xmlns:a16="http://schemas.microsoft.com/office/drawing/2014/main" id="{BC0CF7D1-D445-4960-9EB9-688C7A3ED1F3}"/>
                </a:ext>
              </a:extLst>
            </p:cNvPr>
            <p:cNvSpPr/>
            <p:nvPr/>
          </p:nvSpPr>
          <p:spPr>
            <a:xfrm>
              <a:off x="5164524" y="1368614"/>
              <a:ext cx="59968" cy="571500"/>
            </a:xfrm>
            <a:custGeom>
              <a:avLst/>
              <a:gdLst/>
              <a:ahLst/>
              <a:cxnLst/>
              <a:rect l="l" t="t" r="r" b="b"/>
              <a:pathLst>
                <a:path w="59968" h="571500" extrusionOk="0">
                  <a:moveTo>
                    <a:pt x="57783" y="571500"/>
                  </a:moveTo>
                  <a:lnTo>
                    <a:pt x="0" y="537782"/>
                  </a:lnTo>
                  <a:lnTo>
                    <a:pt x="2091" y="0"/>
                  </a:lnTo>
                  <a:lnTo>
                    <a:pt x="59969" y="33814"/>
                  </a:lnTo>
                  <a:lnTo>
                    <a:pt x="57783" y="5715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3321;p37">
              <a:extLst>
                <a:ext uri="{FF2B5EF4-FFF2-40B4-BE49-F238E27FC236}">
                  <a16:creationId xmlns:a16="http://schemas.microsoft.com/office/drawing/2014/main" id="{187E375F-ED8B-4520-B2EB-6DBE1F992850}"/>
                </a:ext>
              </a:extLst>
            </p:cNvPr>
            <p:cNvSpPr/>
            <p:nvPr/>
          </p:nvSpPr>
          <p:spPr>
            <a:xfrm>
              <a:off x="5351084" y="1231931"/>
              <a:ext cx="61014" cy="816578"/>
            </a:xfrm>
            <a:custGeom>
              <a:avLst/>
              <a:gdLst/>
              <a:ahLst/>
              <a:cxnLst/>
              <a:rect l="l" t="t" r="r" b="b"/>
              <a:pathLst>
                <a:path w="61014" h="816578" extrusionOk="0">
                  <a:moveTo>
                    <a:pt x="57878" y="816578"/>
                  </a:moveTo>
                  <a:lnTo>
                    <a:pt x="0" y="782764"/>
                  </a:lnTo>
                  <a:lnTo>
                    <a:pt x="3136" y="0"/>
                  </a:lnTo>
                  <a:lnTo>
                    <a:pt x="61014" y="33814"/>
                  </a:lnTo>
                  <a:lnTo>
                    <a:pt x="57878"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3322;p37">
              <a:extLst>
                <a:ext uri="{FF2B5EF4-FFF2-40B4-BE49-F238E27FC236}">
                  <a16:creationId xmlns:a16="http://schemas.microsoft.com/office/drawing/2014/main" id="{C9FF2DA6-D463-4764-ACDF-89A90424745E}"/>
                </a:ext>
              </a:extLst>
            </p:cNvPr>
            <p:cNvSpPr/>
            <p:nvPr/>
          </p:nvSpPr>
          <p:spPr>
            <a:xfrm>
              <a:off x="5351179" y="1342992"/>
              <a:ext cx="60443" cy="705135"/>
            </a:xfrm>
            <a:custGeom>
              <a:avLst/>
              <a:gdLst/>
              <a:ahLst/>
              <a:cxnLst/>
              <a:rect l="l" t="t" r="r" b="b"/>
              <a:pathLst>
                <a:path w="60443" h="705135" extrusionOk="0">
                  <a:moveTo>
                    <a:pt x="57783" y="705136"/>
                  </a:moveTo>
                  <a:lnTo>
                    <a:pt x="0" y="671417"/>
                  </a:lnTo>
                  <a:lnTo>
                    <a:pt x="2661" y="0"/>
                  </a:lnTo>
                  <a:lnTo>
                    <a:pt x="60444" y="33814"/>
                  </a:lnTo>
                  <a:lnTo>
                    <a:pt x="57783" y="7051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3323;p37">
              <a:extLst>
                <a:ext uri="{FF2B5EF4-FFF2-40B4-BE49-F238E27FC236}">
                  <a16:creationId xmlns:a16="http://schemas.microsoft.com/office/drawing/2014/main" id="{A5296723-61B0-4E47-91EA-3CCBED35ED05}"/>
                </a:ext>
              </a:extLst>
            </p:cNvPr>
            <p:cNvSpPr/>
            <p:nvPr/>
          </p:nvSpPr>
          <p:spPr>
            <a:xfrm>
              <a:off x="5538879" y="1340706"/>
              <a:ext cx="61014" cy="816483"/>
            </a:xfrm>
            <a:custGeom>
              <a:avLst/>
              <a:gdLst/>
              <a:ahLst/>
              <a:cxnLst/>
              <a:rect l="l" t="t" r="r" b="b"/>
              <a:pathLst>
                <a:path w="61014" h="816483" extrusionOk="0">
                  <a:moveTo>
                    <a:pt x="57878" y="816483"/>
                  </a:moveTo>
                  <a:lnTo>
                    <a:pt x="0" y="782765"/>
                  </a:lnTo>
                  <a:lnTo>
                    <a:pt x="3136" y="0"/>
                  </a:lnTo>
                  <a:lnTo>
                    <a:pt x="61014" y="33814"/>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3324;p37">
              <a:extLst>
                <a:ext uri="{FF2B5EF4-FFF2-40B4-BE49-F238E27FC236}">
                  <a16:creationId xmlns:a16="http://schemas.microsoft.com/office/drawing/2014/main" id="{0BCE2302-AEA3-49C2-B8F1-D773B59723D7}"/>
                </a:ext>
              </a:extLst>
            </p:cNvPr>
            <p:cNvSpPr/>
            <p:nvPr/>
          </p:nvSpPr>
          <p:spPr>
            <a:xfrm>
              <a:off x="5538879" y="1442147"/>
              <a:ext cx="60634" cy="714660"/>
            </a:xfrm>
            <a:custGeom>
              <a:avLst/>
              <a:gdLst/>
              <a:ahLst/>
              <a:cxnLst/>
              <a:rect l="l" t="t" r="r" b="b"/>
              <a:pathLst>
                <a:path w="60634" h="714660" extrusionOk="0">
                  <a:moveTo>
                    <a:pt x="57878" y="714661"/>
                  </a:moveTo>
                  <a:lnTo>
                    <a:pt x="0" y="680847"/>
                  </a:lnTo>
                  <a:lnTo>
                    <a:pt x="2756" y="0"/>
                  </a:lnTo>
                  <a:lnTo>
                    <a:pt x="60634" y="33814"/>
                  </a:lnTo>
                  <a:lnTo>
                    <a:pt x="57878" y="7146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3325;p37">
              <a:extLst>
                <a:ext uri="{FF2B5EF4-FFF2-40B4-BE49-F238E27FC236}">
                  <a16:creationId xmlns:a16="http://schemas.microsoft.com/office/drawing/2014/main" id="{457F18D7-CD9A-4968-B859-CE8C1091A9C8}"/>
                </a:ext>
              </a:extLst>
            </p:cNvPr>
            <p:cNvSpPr/>
            <p:nvPr/>
          </p:nvSpPr>
          <p:spPr>
            <a:xfrm>
              <a:off x="4516176" y="748442"/>
              <a:ext cx="61299" cy="816768"/>
            </a:xfrm>
            <a:custGeom>
              <a:avLst/>
              <a:gdLst/>
              <a:ahLst/>
              <a:cxnLst/>
              <a:rect l="l" t="t" r="r" b="b"/>
              <a:pathLst>
                <a:path w="61299" h="816768" extrusionOk="0">
                  <a:moveTo>
                    <a:pt x="58163" y="816769"/>
                  </a:moveTo>
                  <a:lnTo>
                    <a:pt x="0" y="782764"/>
                  </a:lnTo>
                  <a:lnTo>
                    <a:pt x="3136" y="0"/>
                  </a:lnTo>
                  <a:lnTo>
                    <a:pt x="61300" y="34004"/>
                  </a:lnTo>
                  <a:lnTo>
                    <a:pt x="58163" y="816769"/>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3326;p37">
              <a:extLst>
                <a:ext uri="{FF2B5EF4-FFF2-40B4-BE49-F238E27FC236}">
                  <a16:creationId xmlns:a16="http://schemas.microsoft.com/office/drawing/2014/main" id="{187F57E3-0F53-4919-BA6F-D6E9E8E152D5}"/>
                </a:ext>
              </a:extLst>
            </p:cNvPr>
            <p:cNvSpPr/>
            <p:nvPr/>
          </p:nvSpPr>
          <p:spPr>
            <a:xfrm>
              <a:off x="4516366" y="1270221"/>
              <a:ext cx="58923" cy="294893"/>
            </a:xfrm>
            <a:custGeom>
              <a:avLst/>
              <a:gdLst/>
              <a:ahLst/>
              <a:cxnLst/>
              <a:rect l="l" t="t" r="r" b="b"/>
              <a:pathLst>
                <a:path w="58923" h="294893" extrusionOk="0">
                  <a:moveTo>
                    <a:pt x="57783" y="294894"/>
                  </a:moveTo>
                  <a:lnTo>
                    <a:pt x="0" y="261080"/>
                  </a:lnTo>
                  <a:lnTo>
                    <a:pt x="1045" y="0"/>
                  </a:lnTo>
                  <a:lnTo>
                    <a:pt x="58923" y="33814"/>
                  </a:lnTo>
                  <a:lnTo>
                    <a:pt x="57783" y="29489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3327;p37">
              <a:extLst>
                <a:ext uri="{FF2B5EF4-FFF2-40B4-BE49-F238E27FC236}">
                  <a16:creationId xmlns:a16="http://schemas.microsoft.com/office/drawing/2014/main" id="{61CFAB0E-1255-419A-BEFA-8E636CE3ADD6}"/>
                </a:ext>
              </a:extLst>
            </p:cNvPr>
            <p:cNvSpPr/>
            <p:nvPr/>
          </p:nvSpPr>
          <p:spPr>
            <a:xfrm>
              <a:off x="4700740" y="855312"/>
              <a:ext cx="60919" cy="816578"/>
            </a:xfrm>
            <a:custGeom>
              <a:avLst/>
              <a:gdLst/>
              <a:ahLst/>
              <a:cxnLst/>
              <a:rect l="l" t="t" r="r" b="b"/>
              <a:pathLst>
                <a:path w="60919" h="816578" extrusionOk="0">
                  <a:moveTo>
                    <a:pt x="57783" y="816578"/>
                  </a:moveTo>
                  <a:lnTo>
                    <a:pt x="0" y="782765"/>
                  </a:lnTo>
                  <a:lnTo>
                    <a:pt x="3041"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3328;p37">
              <a:extLst>
                <a:ext uri="{FF2B5EF4-FFF2-40B4-BE49-F238E27FC236}">
                  <a16:creationId xmlns:a16="http://schemas.microsoft.com/office/drawing/2014/main" id="{388FE67B-2627-4912-B535-CEFAE6D9471F}"/>
                </a:ext>
              </a:extLst>
            </p:cNvPr>
            <p:cNvSpPr/>
            <p:nvPr/>
          </p:nvSpPr>
          <p:spPr>
            <a:xfrm>
              <a:off x="4700740" y="1272031"/>
              <a:ext cx="59303" cy="399764"/>
            </a:xfrm>
            <a:custGeom>
              <a:avLst/>
              <a:gdLst/>
              <a:ahLst/>
              <a:cxnLst/>
              <a:rect l="l" t="t" r="r" b="b"/>
              <a:pathLst>
                <a:path w="59303" h="399764" extrusionOk="0">
                  <a:moveTo>
                    <a:pt x="57783" y="399764"/>
                  </a:moveTo>
                  <a:lnTo>
                    <a:pt x="0" y="365951"/>
                  </a:lnTo>
                  <a:lnTo>
                    <a:pt x="1426" y="0"/>
                  </a:lnTo>
                  <a:lnTo>
                    <a:pt x="59304" y="33814"/>
                  </a:lnTo>
                  <a:lnTo>
                    <a:pt x="57783" y="3997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3329;p37">
              <a:extLst>
                <a:ext uri="{FF2B5EF4-FFF2-40B4-BE49-F238E27FC236}">
                  <a16:creationId xmlns:a16="http://schemas.microsoft.com/office/drawing/2014/main" id="{D012FA16-3626-4B4F-BAA4-A488F8950090}"/>
                </a:ext>
              </a:extLst>
            </p:cNvPr>
            <p:cNvSpPr/>
            <p:nvPr/>
          </p:nvSpPr>
          <p:spPr>
            <a:xfrm>
              <a:off x="4885398" y="962278"/>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3330;p37">
              <a:extLst>
                <a:ext uri="{FF2B5EF4-FFF2-40B4-BE49-F238E27FC236}">
                  <a16:creationId xmlns:a16="http://schemas.microsoft.com/office/drawing/2014/main" id="{1C51BB07-1BF0-4D6A-85A0-63995FF4FEE6}"/>
                </a:ext>
              </a:extLst>
            </p:cNvPr>
            <p:cNvSpPr/>
            <p:nvPr/>
          </p:nvSpPr>
          <p:spPr>
            <a:xfrm>
              <a:off x="4885398" y="1264506"/>
              <a:ext cx="59778" cy="514159"/>
            </a:xfrm>
            <a:custGeom>
              <a:avLst/>
              <a:gdLst/>
              <a:ahLst/>
              <a:cxnLst/>
              <a:rect l="l" t="t" r="r" b="b"/>
              <a:pathLst>
                <a:path w="59778" h="514159" extrusionOk="0">
                  <a:moveTo>
                    <a:pt x="57783" y="514159"/>
                  </a:moveTo>
                  <a:lnTo>
                    <a:pt x="0" y="480346"/>
                  </a:lnTo>
                  <a:lnTo>
                    <a:pt x="1901" y="0"/>
                  </a:lnTo>
                  <a:lnTo>
                    <a:pt x="59779" y="33719"/>
                  </a:lnTo>
                  <a:lnTo>
                    <a:pt x="57783" y="51415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3331;p37">
              <a:extLst>
                <a:ext uri="{FF2B5EF4-FFF2-40B4-BE49-F238E27FC236}">
                  <a16:creationId xmlns:a16="http://schemas.microsoft.com/office/drawing/2014/main" id="{46501B73-E9D6-4BAC-8930-FBC75D33D2F0}"/>
                </a:ext>
              </a:extLst>
            </p:cNvPr>
            <p:cNvSpPr/>
            <p:nvPr/>
          </p:nvSpPr>
          <p:spPr>
            <a:xfrm>
              <a:off x="5071197" y="1069910"/>
              <a:ext cx="60919" cy="816483"/>
            </a:xfrm>
            <a:custGeom>
              <a:avLst/>
              <a:gdLst/>
              <a:ahLst/>
              <a:cxnLst/>
              <a:rect l="l" t="t" r="r" b="b"/>
              <a:pathLst>
                <a:path w="60919" h="816483" extrusionOk="0">
                  <a:moveTo>
                    <a:pt x="57878" y="816483"/>
                  </a:moveTo>
                  <a:lnTo>
                    <a:pt x="0" y="782669"/>
                  </a:lnTo>
                  <a:lnTo>
                    <a:pt x="3136" y="0"/>
                  </a:lnTo>
                  <a:lnTo>
                    <a:pt x="60919" y="33719"/>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3332;p37">
              <a:extLst>
                <a:ext uri="{FF2B5EF4-FFF2-40B4-BE49-F238E27FC236}">
                  <a16:creationId xmlns:a16="http://schemas.microsoft.com/office/drawing/2014/main" id="{A3AA9FA0-C506-4A78-B6AE-159926476E49}"/>
                </a:ext>
              </a:extLst>
            </p:cNvPr>
            <p:cNvSpPr/>
            <p:nvPr/>
          </p:nvSpPr>
          <p:spPr>
            <a:xfrm>
              <a:off x="5071197" y="1371948"/>
              <a:ext cx="59778" cy="514254"/>
            </a:xfrm>
            <a:custGeom>
              <a:avLst/>
              <a:gdLst/>
              <a:ahLst/>
              <a:cxnLst/>
              <a:rect l="l" t="t" r="r" b="b"/>
              <a:pathLst>
                <a:path w="59778" h="514254" extrusionOk="0">
                  <a:moveTo>
                    <a:pt x="57878" y="514255"/>
                  </a:moveTo>
                  <a:lnTo>
                    <a:pt x="0" y="480441"/>
                  </a:lnTo>
                  <a:lnTo>
                    <a:pt x="1901" y="0"/>
                  </a:lnTo>
                  <a:lnTo>
                    <a:pt x="59779" y="33814"/>
                  </a:lnTo>
                  <a:lnTo>
                    <a:pt x="57878" y="51425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3333;p37">
              <a:extLst>
                <a:ext uri="{FF2B5EF4-FFF2-40B4-BE49-F238E27FC236}">
                  <a16:creationId xmlns:a16="http://schemas.microsoft.com/office/drawing/2014/main" id="{4196A493-9BC5-4543-9011-4F15A7DAEDB4}"/>
                </a:ext>
              </a:extLst>
            </p:cNvPr>
            <p:cNvSpPr/>
            <p:nvPr/>
          </p:nvSpPr>
          <p:spPr>
            <a:xfrm>
              <a:off x="5257662" y="1177829"/>
              <a:ext cx="60919" cy="816482"/>
            </a:xfrm>
            <a:custGeom>
              <a:avLst/>
              <a:gdLst/>
              <a:ahLst/>
              <a:cxnLst/>
              <a:rect l="l" t="t" r="r" b="b"/>
              <a:pathLst>
                <a:path w="60919" h="816482" extrusionOk="0">
                  <a:moveTo>
                    <a:pt x="57783" y="816483"/>
                  </a:moveTo>
                  <a:lnTo>
                    <a:pt x="0" y="782765"/>
                  </a:lnTo>
                  <a:lnTo>
                    <a:pt x="3041"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3334;p37">
              <a:extLst>
                <a:ext uri="{FF2B5EF4-FFF2-40B4-BE49-F238E27FC236}">
                  <a16:creationId xmlns:a16="http://schemas.microsoft.com/office/drawing/2014/main" id="{44C7383F-768E-4E40-B7EA-B4B827D7D425}"/>
                </a:ext>
              </a:extLst>
            </p:cNvPr>
            <p:cNvSpPr/>
            <p:nvPr/>
          </p:nvSpPr>
          <p:spPr>
            <a:xfrm>
              <a:off x="5257662" y="1365376"/>
              <a:ext cx="60253" cy="628649"/>
            </a:xfrm>
            <a:custGeom>
              <a:avLst/>
              <a:gdLst/>
              <a:ahLst/>
              <a:cxnLst/>
              <a:rect l="l" t="t" r="r" b="b"/>
              <a:pathLst>
                <a:path w="60253" h="628649" extrusionOk="0">
                  <a:moveTo>
                    <a:pt x="57878" y="628650"/>
                  </a:moveTo>
                  <a:lnTo>
                    <a:pt x="0" y="594932"/>
                  </a:lnTo>
                  <a:lnTo>
                    <a:pt x="2376" y="0"/>
                  </a:lnTo>
                  <a:lnTo>
                    <a:pt x="60254" y="33719"/>
                  </a:lnTo>
                  <a:lnTo>
                    <a:pt x="57878" y="6286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3335;p37">
              <a:extLst>
                <a:ext uri="{FF2B5EF4-FFF2-40B4-BE49-F238E27FC236}">
                  <a16:creationId xmlns:a16="http://schemas.microsoft.com/office/drawing/2014/main" id="{6832C780-9E95-4D81-93A6-27D9E71AB27E}"/>
                </a:ext>
              </a:extLst>
            </p:cNvPr>
            <p:cNvSpPr/>
            <p:nvPr/>
          </p:nvSpPr>
          <p:spPr>
            <a:xfrm>
              <a:off x="5444886" y="1286223"/>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3336;p37">
              <a:extLst>
                <a:ext uri="{FF2B5EF4-FFF2-40B4-BE49-F238E27FC236}">
                  <a16:creationId xmlns:a16="http://schemas.microsoft.com/office/drawing/2014/main" id="{65B1491B-E72E-4B63-B0B4-EBDD07914EB9}"/>
                </a:ext>
              </a:extLst>
            </p:cNvPr>
            <p:cNvSpPr/>
            <p:nvPr/>
          </p:nvSpPr>
          <p:spPr>
            <a:xfrm>
              <a:off x="5444886" y="1359185"/>
              <a:ext cx="60729" cy="743235"/>
            </a:xfrm>
            <a:custGeom>
              <a:avLst/>
              <a:gdLst/>
              <a:ahLst/>
              <a:cxnLst/>
              <a:rect l="l" t="t" r="r" b="b"/>
              <a:pathLst>
                <a:path w="60729" h="743235" extrusionOk="0">
                  <a:moveTo>
                    <a:pt x="57878" y="743236"/>
                  </a:moveTo>
                  <a:lnTo>
                    <a:pt x="0" y="709422"/>
                  </a:lnTo>
                  <a:lnTo>
                    <a:pt x="2851" y="0"/>
                  </a:lnTo>
                  <a:lnTo>
                    <a:pt x="60729" y="33814"/>
                  </a:lnTo>
                  <a:lnTo>
                    <a:pt x="57878" y="7432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3337;p37">
              <a:extLst>
                <a:ext uri="{FF2B5EF4-FFF2-40B4-BE49-F238E27FC236}">
                  <a16:creationId xmlns:a16="http://schemas.microsoft.com/office/drawing/2014/main" id="{1DAE6FDD-9EA9-475A-A227-823FBFDC2832}"/>
                </a:ext>
              </a:extLst>
            </p:cNvPr>
            <p:cNvSpPr/>
            <p:nvPr/>
          </p:nvSpPr>
          <p:spPr>
            <a:xfrm>
              <a:off x="4333133" y="641190"/>
              <a:ext cx="58828" cy="817816"/>
            </a:xfrm>
            <a:custGeom>
              <a:avLst/>
              <a:gdLst/>
              <a:ahLst/>
              <a:cxnLst/>
              <a:rect l="l" t="t" r="r" b="b"/>
              <a:pathLst>
                <a:path w="58828" h="817816" extrusionOk="0">
                  <a:moveTo>
                    <a:pt x="57878" y="817817"/>
                  </a:moveTo>
                  <a:lnTo>
                    <a:pt x="0" y="783527"/>
                  </a:lnTo>
                  <a:lnTo>
                    <a:pt x="950" y="0"/>
                  </a:lnTo>
                  <a:lnTo>
                    <a:pt x="58828" y="34385"/>
                  </a:lnTo>
                  <a:lnTo>
                    <a:pt x="57878" y="81781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3338;p37">
              <a:extLst>
                <a:ext uri="{FF2B5EF4-FFF2-40B4-BE49-F238E27FC236}">
                  <a16:creationId xmlns:a16="http://schemas.microsoft.com/office/drawing/2014/main" id="{6B563671-CB24-40D2-93BF-A0F4B8CA2576}"/>
                </a:ext>
              </a:extLst>
            </p:cNvPr>
            <p:cNvSpPr/>
            <p:nvPr/>
          </p:nvSpPr>
          <p:spPr>
            <a:xfrm>
              <a:off x="4333133" y="1231074"/>
              <a:ext cx="58638" cy="228028"/>
            </a:xfrm>
            <a:custGeom>
              <a:avLst/>
              <a:gdLst/>
              <a:ahLst/>
              <a:cxnLst/>
              <a:rect l="l" t="t" r="r" b="b"/>
              <a:pathLst>
                <a:path w="58638" h="228028" extrusionOk="0">
                  <a:moveTo>
                    <a:pt x="57783" y="228028"/>
                  </a:moveTo>
                  <a:lnTo>
                    <a:pt x="0" y="194215"/>
                  </a:lnTo>
                  <a:lnTo>
                    <a:pt x="760" y="0"/>
                  </a:lnTo>
                  <a:lnTo>
                    <a:pt x="58638" y="33718"/>
                  </a:lnTo>
                  <a:lnTo>
                    <a:pt x="57783" y="2280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3339;p37">
              <a:extLst>
                <a:ext uri="{FF2B5EF4-FFF2-40B4-BE49-F238E27FC236}">
                  <a16:creationId xmlns:a16="http://schemas.microsoft.com/office/drawing/2014/main" id="{71F0266C-0432-4BD5-8A6F-BA888733604C}"/>
                </a:ext>
              </a:extLst>
            </p:cNvPr>
            <p:cNvSpPr/>
            <p:nvPr/>
          </p:nvSpPr>
          <p:spPr>
            <a:xfrm rot="-1801764">
              <a:off x="4182051" y="402648"/>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3340;p37">
              <a:extLst>
                <a:ext uri="{FF2B5EF4-FFF2-40B4-BE49-F238E27FC236}">
                  <a16:creationId xmlns:a16="http://schemas.microsoft.com/office/drawing/2014/main" id="{DF142AA7-01D5-4C0E-9CF4-FAB28EB9F2CD}"/>
                </a:ext>
              </a:extLst>
            </p:cNvPr>
            <p:cNvSpPr/>
            <p:nvPr/>
          </p:nvSpPr>
          <p:spPr>
            <a:xfrm rot="-1801764">
              <a:off x="4256393" y="445744"/>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3341;p37">
              <a:extLst>
                <a:ext uri="{FF2B5EF4-FFF2-40B4-BE49-F238E27FC236}">
                  <a16:creationId xmlns:a16="http://schemas.microsoft.com/office/drawing/2014/main" id="{B8D77DC0-D85E-444A-991E-F654E422D052}"/>
                </a:ext>
              </a:extLst>
            </p:cNvPr>
            <p:cNvSpPr/>
            <p:nvPr/>
          </p:nvSpPr>
          <p:spPr>
            <a:xfrm rot="-1801764">
              <a:off x="4330817" y="488696"/>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3342;p37">
              <a:extLst>
                <a:ext uri="{FF2B5EF4-FFF2-40B4-BE49-F238E27FC236}">
                  <a16:creationId xmlns:a16="http://schemas.microsoft.com/office/drawing/2014/main" id="{203D8AD9-7B05-450A-A2B9-DA687C981737}"/>
                </a:ext>
              </a:extLst>
            </p:cNvPr>
            <p:cNvSpPr/>
            <p:nvPr/>
          </p:nvSpPr>
          <p:spPr>
            <a:xfrm>
              <a:off x="4106792" y="1565782"/>
              <a:ext cx="86160" cy="187928"/>
            </a:xfrm>
            <a:custGeom>
              <a:avLst/>
              <a:gdLst/>
              <a:ahLst/>
              <a:cxnLst/>
              <a:rect l="l" t="t" r="r" b="b"/>
              <a:pathLst>
                <a:path w="86160" h="187928" extrusionOk="0">
                  <a:moveTo>
                    <a:pt x="18969" y="0"/>
                  </a:moveTo>
                  <a:cubicBezTo>
                    <a:pt x="16973" y="17526"/>
                    <a:pt x="-3840" y="92964"/>
                    <a:pt x="627" y="118777"/>
                  </a:cubicBezTo>
                  <a:cubicBezTo>
                    <a:pt x="5093" y="144589"/>
                    <a:pt x="76657" y="187928"/>
                    <a:pt x="76657" y="187928"/>
                  </a:cubicBezTo>
                  <a:lnTo>
                    <a:pt x="86161" y="143637"/>
                  </a:lnTo>
                  <a:lnTo>
                    <a:pt x="46815" y="104966"/>
                  </a:lnTo>
                  <a:lnTo>
                    <a:pt x="57459" y="31718"/>
                  </a:ln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3343;p37">
              <a:extLst>
                <a:ext uri="{FF2B5EF4-FFF2-40B4-BE49-F238E27FC236}">
                  <a16:creationId xmlns:a16="http://schemas.microsoft.com/office/drawing/2014/main" id="{547CB1E6-26C7-45E2-8C18-BDAF666DCC34}"/>
                </a:ext>
              </a:extLst>
            </p:cNvPr>
            <p:cNvSpPr/>
            <p:nvPr/>
          </p:nvSpPr>
          <p:spPr>
            <a:xfrm>
              <a:off x="4118918" y="1488575"/>
              <a:ext cx="61869" cy="119039"/>
            </a:xfrm>
            <a:custGeom>
              <a:avLst/>
              <a:gdLst/>
              <a:ahLst/>
              <a:cxnLst/>
              <a:rect l="l" t="t" r="r" b="b"/>
              <a:pathLst>
                <a:path w="61869" h="119039" extrusionOk="0">
                  <a:moveTo>
                    <a:pt x="61870" y="2912"/>
                  </a:moveTo>
                  <a:cubicBezTo>
                    <a:pt x="47538" y="-3775"/>
                    <a:pt x="30479" y="1397"/>
                    <a:pt x="22239" y="14913"/>
                  </a:cubicBezTo>
                  <a:cubicBezTo>
                    <a:pt x="11785" y="32249"/>
                    <a:pt x="950" y="91780"/>
                    <a:pt x="0" y="101972"/>
                  </a:cubicBezTo>
                  <a:cubicBezTo>
                    <a:pt x="8496" y="113573"/>
                    <a:pt x="22362" y="119984"/>
                    <a:pt x="36685" y="11892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3344;p37">
              <a:extLst>
                <a:ext uri="{FF2B5EF4-FFF2-40B4-BE49-F238E27FC236}">
                  <a16:creationId xmlns:a16="http://schemas.microsoft.com/office/drawing/2014/main" id="{8FDC6F5E-6DEE-4EB6-8889-FF63FA9868BC}"/>
                </a:ext>
              </a:extLst>
            </p:cNvPr>
            <p:cNvSpPr/>
            <p:nvPr/>
          </p:nvSpPr>
          <p:spPr>
            <a:xfrm>
              <a:off x="4255221" y="2314593"/>
              <a:ext cx="133508" cy="75339"/>
            </a:xfrm>
            <a:custGeom>
              <a:avLst/>
              <a:gdLst/>
              <a:ahLst/>
              <a:cxnLst/>
              <a:rect l="l" t="t" r="r" b="b"/>
              <a:pathLst>
                <a:path w="133508" h="75339" extrusionOk="0">
                  <a:moveTo>
                    <a:pt x="6824" y="18142"/>
                  </a:moveTo>
                  <a:cubicBezTo>
                    <a:pt x="22296" y="22429"/>
                    <a:pt x="38833" y="20409"/>
                    <a:pt x="52822" y="12522"/>
                  </a:cubicBezTo>
                  <a:cubicBezTo>
                    <a:pt x="63942" y="12522"/>
                    <a:pt x="124101" y="-12909"/>
                    <a:pt x="132274" y="8712"/>
                  </a:cubicBezTo>
                  <a:cubicBezTo>
                    <a:pt x="139497" y="27762"/>
                    <a:pt x="113266" y="45288"/>
                    <a:pt x="99486" y="48717"/>
                  </a:cubicBezTo>
                  <a:cubicBezTo>
                    <a:pt x="69074" y="56052"/>
                    <a:pt x="46550" y="71292"/>
                    <a:pt x="34385" y="73863"/>
                  </a:cubicBezTo>
                  <a:cubicBezTo>
                    <a:pt x="24881" y="75768"/>
                    <a:pt x="13477" y="77007"/>
                    <a:pt x="5874" y="69863"/>
                  </a:cubicBezTo>
                  <a:cubicBezTo>
                    <a:pt x="-2110" y="61291"/>
                    <a:pt x="-2110" y="29382"/>
                    <a:pt x="6824" y="1814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3345;p37">
              <a:extLst>
                <a:ext uri="{FF2B5EF4-FFF2-40B4-BE49-F238E27FC236}">
                  <a16:creationId xmlns:a16="http://schemas.microsoft.com/office/drawing/2014/main" id="{B3D3BE0F-0E0A-4B72-83EE-6F58BADC0D15}"/>
                </a:ext>
              </a:extLst>
            </p:cNvPr>
            <p:cNvSpPr/>
            <p:nvPr/>
          </p:nvSpPr>
          <p:spPr>
            <a:xfrm>
              <a:off x="4257103" y="2327115"/>
              <a:ext cx="131644" cy="62816"/>
            </a:xfrm>
            <a:custGeom>
              <a:avLst/>
              <a:gdLst/>
              <a:ahLst/>
              <a:cxnLst/>
              <a:rect l="l" t="t" r="r" b="b"/>
              <a:pathLst>
                <a:path w="131644" h="62816" extrusionOk="0">
                  <a:moveTo>
                    <a:pt x="32503" y="56102"/>
                  </a:moveTo>
                  <a:cubicBezTo>
                    <a:pt x="44668" y="53531"/>
                    <a:pt x="67192" y="38291"/>
                    <a:pt x="97604" y="30956"/>
                  </a:cubicBezTo>
                  <a:cubicBezTo>
                    <a:pt x="109294" y="28099"/>
                    <a:pt x="129347" y="15240"/>
                    <a:pt x="131437" y="0"/>
                  </a:cubicBezTo>
                  <a:cubicBezTo>
                    <a:pt x="134098" y="17526"/>
                    <a:pt x="110529" y="33052"/>
                    <a:pt x="97604" y="36195"/>
                  </a:cubicBezTo>
                  <a:cubicBezTo>
                    <a:pt x="67192" y="43529"/>
                    <a:pt x="44668" y="58769"/>
                    <a:pt x="32503" y="61341"/>
                  </a:cubicBezTo>
                  <a:cubicBezTo>
                    <a:pt x="22999" y="63246"/>
                    <a:pt x="11595" y="64484"/>
                    <a:pt x="3992" y="57341"/>
                  </a:cubicBezTo>
                  <a:cubicBezTo>
                    <a:pt x="2081" y="55293"/>
                    <a:pt x="713" y="52807"/>
                    <a:pt x="0" y="50102"/>
                  </a:cubicBezTo>
                  <a:cubicBezTo>
                    <a:pt x="9266" y="57169"/>
                    <a:pt x="21336" y="59398"/>
                    <a:pt x="32503" y="56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3346;p37">
              <a:extLst>
                <a:ext uri="{FF2B5EF4-FFF2-40B4-BE49-F238E27FC236}">
                  <a16:creationId xmlns:a16="http://schemas.microsoft.com/office/drawing/2014/main" id="{E624C5A2-BEEF-4176-BD0E-9B529B62E8B5}"/>
                </a:ext>
              </a:extLst>
            </p:cNvPr>
            <p:cNvSpPr/>
            <p:nvPr/>
          </p:nvSpPr>
          <p:spPr>
            <a:xfrm>
              <a:off x="4157606" y="2270641"/>
              <a:ext cx="133494" cy="75381"/>
            </a:xfrm>
            <a:custGeom>
              <a:avLst/>
              <a:gdLst/>
              <a:ahLst/>
              <a:cxnLst/>
              <a:rect l="l" t="t" r="r" b="b"/>
              <a:pathLst>
                <a:path w="133494" h="75381" extrusionOk="0">
                  <a:moveTo>
                    <a:pt x="6835" y="18184"/>
                  </a:moveTo>
                  <a:cubicBezTo>
                    <a:pt x="22307" y="22413"/>
                    <a:pt x="38825" y="20394"/>
                    <a:pt x="52833" y="12564"/>
                  </a:cubicBezTo>
                  <a:cubicBezTo>
                    <a:pt x="63953" y="12564"/>
                    <a:pt x="124112" y="-12963"/>
                    <a:pt x="132285" y="8754"/>
                  </a:cubicBezTo>
                  <a:cubicBezTo>
                    <a:pt x="139413" y="27804"/>
                    <a:pt x="113277" y="45330"/>
                    <a:pt x="99497" y="48759"/>
                  </a:cubicBezTo>
                  <a:cubicBezTo>
                    <a:pt x="69085" y="56094"/>
                    <a:pt x="46561" y="71334"/>
                    <a:pt x="34396" y="73905"/>
                  </a:cubicBezTo>
                  <a:cubicBezTo>
                    <a:pt x="24892" y="75810"/>
                    <a:pt x="13488" y="77049"/>
                    <a:pt x="5885" y="69905"/>
                  </a:cubicBezTo>
                  <a:cubicBezTo>
                    <a:pt x="-2479" y="61332"/>
                    <a:pt x="-1718" y="29519"/>
                    <a:pt x="6835" y="1818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3347;p37">
              <a:extLst>
                <a:ext uri="{FF2B5EF4-FFF2-40B4-BE49-F238E27FC236}">
                  <a16:creationId xmlns:a16="http://schemas.microsoft.com/office/drawing/2014/main" id="{2E26C9F1-FF41-4BEC-B13A-446F029D1E6E}"/>
                </a:ext>
              </a:extLst>
            </p:cNvPr>
            <p:cNvSpPr/>
            <p:nvPr/>
          </p:nvSpPr>
          <p:spPr>
            <a:xfrm>
              <a:off x="4159499" y="2283205"/>
              <a:ext cx="131564" cy="62816"/>
            </a:xfrm>
            <a:custGeom>
              <a:avLst/>
              <a:gdLst/>
              <a:ahLst/>
              <a:cxnLst/>
              <a:rect l="l" t="t" r="r" b="b"/>
              <a:pathLst>
                <a:path w="131564" h="62816" extrusionOk="0">
                  <a:moveTo>
                    <a:pt x="32503" y="56007"/>
                  </a:moveTo>
                  <a:cubicBezTo>
                    <a:pt x="44668" y="53435"/>
                    <a:pt x="67192" y="38291"/>
                    <a:pt x="97604" y="30861"/>
                  </a:cubicBezTo>
                  <a:cubicBezTo>
                    <a:pt x="109199" y="28099"/>
                    <a:pt x="129347" y="15240"/>
                    <a:pt x="131342" y="0"/>
                  </a:cubicBezTo>
                  <a:cubicBezTo>
                    <a:pt x="134098" y="17526"/>
                    <a:pt x="110529" y="33052"/>
                    <a:pt x="97604" y="36195"/>
                  </a:cubicBezTo>
                  <a:cubicBezTo>
                    <a:pt x="67192" y="43529"/>
                    <a:pt x="44668" y="58769"/>
                    <a:pt x="32503" y="61341"/>
                  </a:cubicBezTo>
                  <a:cubicBezTo>
                    <a:pt x="22999" y="63246"/>
                    <a:pt x="11595" y="64484"/>
                    <a:pt x="3992" y="57341"/>
                  </a:cubicBezTo>
                  <a:cubicBezTo>
                    <a:pt x="2081" y="55255"/>
                    <a:pt x="713" y="52740"/>
                    <a:pt x="0" y="50006"/>
                  </a:cubicBezTo>
                  <a:cubicBezTo>
                    <a:pt x="9228" y="57160"/>
                    <a:pt x="21336" y="59398"/>
                    <a:pt x="32503" y="5600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3348;p37">
              <a:extLst>
                <a:ext uri="{FF2B5EF4-FFF2-40B4-BE49-F238E27FC236}">
                  <a16:creationId xmlns:a16="http://schemas.microsoft.com/office/drawing/2014/main" id="{142F6462-F34E-43B1-BE1A-89B2F0776C0B}"/>
                </a:ext>
              </a:extLst>
            </p:cNvPr>
            <p:cNvSpPr/>
            <p:nvPr/>
          </p:nvSpPr>
          <p:spPr>
            <a:xfrm>
              <a:off x="4157684" y="1783524"/>
              <a:ext cx="195217" cy="552238"/>
            </a:xfrm>
            <a:custGeom>
              <a:avLst/>
              <a:gdLst/>
              <a:ahLst/>
              <a:cxnLst/>
              <a:rect l="l" t="t" r="r" b="b"/>
              <a:pathLst>
                <a:path w="195217" h="552238" extrusionOk="0">
                  <a:moveTo>
                    <a:pt x="5522" y="341376"/>
                  </a:moveTo>
                  <a:cubicBezTo>
                    <a:pt x="8135" y="318964"/>
                    <a:pt x="12783" y="296837"/>
                    <a:pt x="19397" y="275272"/>
                  </a:cubicBezTo>
                  <a:cubicBezTo>
                    <a:pt x="19397" y="275272"/>
                    <a:pt x="15311" y="218122"/>
                    <a:pt x="13220" y="164211"/>
                  </a:cubicBezTo>
                  <a:cubicBezTo>
                    <a:pt x="10844" y="102870"/>
                    <a:pt x="-10350" y="48863"/>
                    <a:pt x="6377" y="0"/>
                  </a:cubicBezTo>
                  <a:lnTo>
                    <a:pt x="195217" y="42005"/>
                  </a:lnTo>
                  <a:cubicBezTo>
                    <a:pt x="195217" y="42005"/>
                    <a:pt x="183813" y="286607"/>
                    <a:pt x="181247" y="316230"/>
                  </a:cubicBezTo>
                  <a:cubicBezTo>
                    <a:pt x="179869" y="339280"/>
                    <a:pt x="177046" y="362217"/>
                    <a:pt x="172789" y="384905"/>
                  </a:cubicBezTo>
                  <a:cubicBezTo>
                    <a:pt x="164140" y="432530"/>
                    <a:pt x="150169" y="545306"/>
                    <a:pt x="150169" y="545306"/>
                  </a:cubicBezTo>
                  <a:cubicBezTo>
                    <a:pt x="135800" y="552212"/>
                    <a:pt x="119510" y="554022"/>
                    <a:pt x="103981" y="550450"/>
                  </a:cubicBezTo>
                  <a:cubicBezTo>
                    <a:pt x="103981" y="550450"/>
                    <a:pt x="105407" y="407575"/>
                    <a:pt x="106737" y="373475"/>
                  </a:cubicBezTo>
                  <a:cubicBezTo>
                    <a:pt x="108258" y="331660"/>
                    <a:pt x="109588" y="334899"/>
                    <a:pt x="109588" y="334899"/>
                  </a:cubicBezTo>
                  <a:lnTo>
                    <a:pt x="103316" y="230791"/>
                  </a:lnTo>
                  <a:lnTo>
                    <a:pt x="99229" y="179451"/>
                  </a:lnTo>
                  <a:cubicBezTo>
                    <a:pt x="99229" y="179451"/>
                    <a:pt x="94002" y="217551"/>
                    <a:pt x="90581" y="251365"/>
                  </a:cubicBezTo>
                  <a:cubicBezTo>
                    <a:pt x="87635" y="280988"/>
                    <a:pt x="80507" y="307753"/>
                    <a:pt x="72524" y="362807"/>
                  </a:cubicBezTo>
                  <a:cubicBezTo>
                    <a:pt x="65681" y="410432"/>
                    <a:pt x="54466" y="506539"/>
                    <a:pt x="54466" y="506539"/>
                  </a:cubicBezTo>
                  <a:cubicBezTo>
                    <a:pt x="34508" y="518160"/>
                    <a:pt x="6947" y="508540"/>
                    <a:pt x="6947" y="508540"/>
                  </a:cubicBezTo>
                  <a:cubicBezTo>
                    <a:pt x="6947" y="508540"/>
                    <a:pt x="390" y="382810"/>
                    <a:pt x="5522" y="3413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3349;p37">
              <a:extLst>
                <a:ext uri="{FF2B5EF4-FFF2-40B4-BE49-F238E27FC236}">
                  <a16:creationId xmlns:a16="http://schemas.microsoft.com/office/drawing/2014/main" id="{C3A942E5-7C87-4BCB-9E75-C5E02F89B240}"/>
                </a:ext>
              </a:extLst>
            </p:cNvPr>
            <p:cNvSpPr/>
            <p:nvPr/>
          </p:nvSpPr>
          <p:spPr>
            <a:xfrm>
              <a:off x="4182697" y="1330426"/>
              <a:ext cx="141754" cy="227198"/>
            </a:xfrm>
            <a:custGeom>
              <a:avLst/>
              <a:gdLst/>
              <a:ahLst/>
              <a:cxnLst/>
              <a:rect l="l" t="t" r="r" b="b"/>
              <a:pathLst>
                <a:path w="141754" h="227198" extrusionOk="0">
                  <a:moveTo>
                    <a:pt x="8069" y="162109"/>
                  </a:moveTo>
                  <a:cubicBezTo>
                    <a:pt x="22515" y="162776"/>
                    <a:pt x="33159" y="166490"/>
                    <a:pt x="34965" y="162109"/>
                  </a:cubicBezTo>
                  <a:cubicBezTo>
                    <a:pt x="36533" y="154689"/>
                    <a:pt x="37645" y="147183"/>
                    <a:pt x="38291" y="139630"/>
                  </a:cubicBezTo>
                  <a:cubicBezTo>
                    <a:pt x="36581" y="135439"/>
                    <a:pt x="35155" y="130962"/>
                    <a:pt x="35155" y="130962"/>
                  </a:cubicBezTo>
                  <a:cubicBezTo>
                    <a:pt x="17098" y="119818"/>
                    <a:pt x="11395" y="100196"/>
                    <a:pt x="9019" y="77432"/>
                  </a:cubicBezTo>
                  <a:cubicBezTo>
                    <a:pt x="5028" y="38474"/>
                    <a:pt x="25936" y="4375"/>
                    <a:pt x="64807" y="374"/>
                  </a:cubicBezTo>
                  <a:cubicBezTo>
                    <a:pt x="101396" y="-3436"/>
                    <a:pt x="128197" y="22282"/>
                    <a:pt x="135420" y="57524"/>
                  </a:cubicBezTo>
                  <a:cubicBezTo>
                    <a:pt x="139221" y="74955"/>
                    <a:pt x="146919" y="107912"/>
                    <a:pt x="136560" y="136582"/>
                  </a:cubicBezTo>
                  <a:cubicBezTo>
                    <a:pt x="130763" y="152584"/>
                    <a:pt x="123255" y="165157"/>
                    <a:pt x="115747" y="167824"/>
                  </a:cubicBezTo>
                  <a:cubicBezTo>
                    <a:pt x="108524" y="167652"/>
                    <a:pt x="101320" y="167014"/>
                    <a:pt x="94173" y="165919"/>
                  </a:cubicBezTo>
                  <a:lnTo>
                    <a:pt x="94173" y="165919"/>
                  </a:lnTo>
                  <a:cubicBezTo>
                    <a:pt x="94173" y="165919"/>
                    <a:pt x="92273" y="176777"/>
                    <a:pt x="90942" y="183731"/>
                  </a:cubicBezTo>
                  <a:cubicBezTo>
                    <a:pt x="89612" y="190684"/>
                    <a:pt x="90087" y="194303"/>
                    <a:pt x="103867" y="202781"/>
                  </a:cubicBezTo>
                  <a:cubicBezTo>
                    <a:pt x="117648" y="211258"/>
                    <a:pt x="83054" y="228879"/>
                    <a:pt x="60435" y="227069"/>
                  </a:cubicBezTo>
                  <a:cubicBezTo>
                    <a:pt x="37816" y="225260"/>
                    <a:pt x="12346" y="211734"/>
                    <a:pt x="5313" y="197066"/>
                  </a:cubicBezTo>
                  <a:cubicBezTo>
                    <a:pt x="-2480" y="180873"/>
                    <a:pt x="-1815" y="161633"/>
                    <a:pt x="8069" y="162109"/>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3350;p37">
              <a:extLst>
                <a:ext uri="{FF2B5EF4-FFF2-40B4-BE49-F238E27FC236}">
                  <a16:creationId xmlns:a16="http://schemas.microsoft.com/office/drawing/2014/main" id="{DB9C7035-FA62-4A47-81C4-A6E249C586B7}"/>
                </a:ext>
              </a:extLst>
            </p:cNvPr>
            <p:cNvSpPr/>
            <p:nvPr/>
          </p:nvSpPr>
          <p:spPr>
            <a:xfrm>
              <a:off x="4136412" y="1491278"/>
              <a:ext cx="217917" cy="361626"/>
            </a:xfrm>
            <a:custGeom>
              <a:avLst/>
              <a:gdLst/>
              <a:ahLst/>
              <a:cxnLst/>
              <a:rect l="l" t="t" r="r" b="b"/>
              <a:pathLst>
                <a:path w="217917" h="361626" extrusionOk="0">
                  <a:moveTo>
                    <a:pt x="75168" y="3353"/>
                  </a:moveTo>
                  <a:cubicBezTo>
                    <a:pt x="71176" y="12878"/>
                    <a:pt x="81345" y="25451"/>
                    <a:pt x="108336" y="34023"/>
                  </a:cubicBezTo>
                  <a:cubicBezTo>
                    <a:pt x="135327" y="42596"/>
                    <a:pt x="137797" y="31547"/>
                    <a:pt x="137797" y="31547"/>
                  </a:cubicBezTo>
                  <a:cubicBezTo>
                    <a:pt x="155779" y="39595"/>
                    <a:pt x="173294" y="48663"/>
                    <a:pt x="190258" y="58693"/>
                  </a:cubicBezTo>
                  <a:cubicBezTo>
                    <a:pt x="206510" y="70028"/>
                    <a:pt x="213638" y="102889"/>
                    <a:pt x="215823" y="158420"/>
                  </a:cubicBezTo>
                  <a:cubicBezTo>
                    <a:pt x="218390" y="222618"/>
                    <a:pt x="218580" y="317868"/>
                    <a:pt x="216489" y="334251"/>
                  </a:cubicBezTo>
                  <a:cubicBezTo>
                    <a:pt x="216489" y="334251"/>
                    <a:pt x="186172" y="364541"/>
                    <a:pt x="147396" y="361397"/>
                  </a:cubicBezTo>
                  <a:cubicBezTo>
                    <a:pt x="108621" y="358254"/>
                    <a:pt x="43425" y="323774"/>
                    <a:pt x="27554" y="297199"/>
                  </a:cubicBezTo>
                  <a:cubicBezTo>
                    <a:pt x="27554" y="240906"/>
                    <a:pt x="34586" y="231762"/>
                    <a:pt x="25463" y="199377"/>
                  </a:cubicBezTo>
                  <a:cubicBezTo>
                    <a:pt x="4649" y="125082"/>
                    <a:pt x="-6280" y="94602"/>
                    <a:pt x="3794" y="45358"/>
                  </a:cubicBezTo>
                  <a:cubicBezTo>
                    <a:pt x="12157" y="4686"/>
                    <a:pt x="23847" y="-362"/>
                    <a:pt x="39908" y="19"/>
                  </a:cubicBezTo>
                  <a:cubicBezTo>
                    <a:pt x="51712" y="495"/>
                    <a:pt x="63487" y="1610"/>
                    <a:pt x="75168" y="335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3351;p37">
              <a:extLst>
                <a:ext uri="{FF2B5EF4-FFF2-40B4-BE49-F238E27FC236}">
                  <a16:creationId xmlns:a16="http://schemas.microsoft.com/office/drawing/2014/main" id="{6879E32C-EC3F-479A-81C7-66F7D6E53957}"/>
                </a:ext>
              </a:extLst>
            </p:cNvPr>
            <p:cNvSpPr/>
            <p:nvPr/>
          </p:nvSpPr>
          <p:spPr>
            <a:xfrm>
              <a:off x="4290792" y="1536579"/>
              <a:ext cx="276750" cy="215760"/>
            </a:xfrm>
            <a:custGeom>
              <a:avLst/>
              <a:gdLst/>
              <a:ahLst/>
              <a:cxnLst/>
              <a:rect l="l" t="t" r="r" b="b"/>
              <a:pathLst>
                <a:path w="276750" h="215760" extrusionOk="0">
                  <a:moveTo>
                    <a:pt x="122458" y="166173"/>
                  </a:moveTo>
                  <a:cubicBezTo>
                    <a:pt x="90621" y="174174"/>
                    <a:pt x="83113" y="154076"/>
                    <a:pt x="78931" y="137598"/>
                  </a:cubicBezTo>
                  <a:cubicBezTo>
                    <a:pt x="68857" y="97307"/>
                    <a:pt x="63345" y="61398"/>
                    <a:pt x="55837" y="38062"/>
                  </a:cubicBezTo>
                  <a:cubicBezTo>
                    <a:pt x="46998" y="11011"/>
                    <a:pt x="37685" y="6724"/>
                    <a:pt x="24569" y="1486"/>
                  </a:cubicBezTo>
                  <a:cubicBezTo>
                    <a:pt x="9173" y="-4706"/>
                    <a:pt x="-3942" y="8344"/>
                    <a:pt x="1095" y="42729"/>
                  </a:cubicBezTo>
                  <a:cubicBezTo>
                    <a:pt x="7368" y="82562"/>
                    <a:pt x="17128" y="121767"/>
                    <a:pt x="30272" y="159886"/>
                  </a:cubicBezTo>
                  <a:cubicBezTo>
                    <a:pt x="34168" y="172459"/>
                    <a:pt x="43102" y="194748"/>
                    <a:pt x="56407" y="205511"/>
                  </a:cubicBezTo>
                  <a:cubicBezTo>
                    <a:pt x="72754" y="218846"/>
                    <a:pt x="97558" y="218274"/>
                    <a:pt x="134908" y="208940"/>
                  </a:cubicBezTo>
                  <a:cubicBezTo>
                    <a:pt x="150875" y="204940"/>
                    <a:pt x="168362" y="195415"/>
                    <a:pt x="198584" y="181318"/>
                  </a:cubicBezTo>
                  <a:cubicBezTo>
                    <a:pt x="206662" y="177508"/>
                    <a:pt x="212934" y="175031"/>
                    <a:pt x="228521" y="167792"/>
                  </a:cubicBezTo>
                  <a:cubicBezTo>
                    <a:pt x="244126" y="160734"/>
                    <a:pt x="257821" y="150018"/>
                    <a:pt x="268437" y="136550"/>
                  </a:cubicBezTo>
                  <a:cubicBezTo>
                    <a:pt x="276515" y="124739"/>
                    <a:pt x="277940" y="119215"/>
                    <a:pt x="275945" y="116452"/>
                  </a:cubicBezTo>
                  <a:cubicBezTo>
                    <a:pt x="273949" y="113690"/>
                    <a:pt x="270147" y="113881"/>
                    <a:pt x="265871" y="118834"/>
                  </a:cubicBezTo>
                  <a:cubicBezTo>
                    <a:pt x="259541" y="127206"/>
                    <a:pt x="251786" y="134397"/>
                    <a:pt x="242966" y="140074"/>
                  </a:cubicBezTo>
                  <a:cubicBezTo>
                    <a:pt x="242966" y="140074"/>
                    <a:pt x="252945" y="129692"/>
                    <a:pt x="258458" y="122929"/>
                  </a:cubicBezTo>
                  <a:cubicBezTo>
                    <a:pt x="263305" y="116919"/>
                    <a:pt x="267334" y="110290"/>
                    <a:pt x="270432" y="103213"/>
                  </a:cubicBezTo>
                  <a:cubicBezTo>
                    <a:pt x="273379" y="96259"/>
                    <a:pt x="267391" y="86925"/>
                    <a:pt x="262924" y="91783"/>
                  </a:cubicBezTo>
                  <a:cubicBezTo>
                    <a:pt x="258458" y="96640"/>
                    <a:pt x="256272" y="101784"/>
                    <a:pt x="248003" y="111595"/>
                  </a:cubicBezTo>
                  <a:cubicBezTo>
                    <a:pt x="243708" y="116900"/>
                    <a:pt x="238756" y="121634"/>
                    <a:pt x="233273" y="125691"/>
                  </a:cubicBezTo>
                  <a:cubicBezTo>
                    <a:pt x="238386" y="118767"/>
                    <a:pt x="242938" y="111442"/>
                    <a:pt x="246863" y="103784"/>
                  </a:cubicBezTo>
                  <a:cubicBezTo>
                    <a:pt x="250398" y="97840"/>
                    <a:pt x="252119" y="90982"/>
                    <a:pt x="251805" y="84067"/>
                  </a:cubicBezTo>
                  <a:cubicBezTo>
                    <a:pt x="251805" y="80448"/>
                    <a:pt x="246578" y="76162"/>
                    <a:pt x="241731" y="82924"/>
                  </a:cubicBezTo>
                  <a:cubicBezTo>
                    <a:pt x="237160" y="92325"/>
                    <a:pt x="231438" y="101117"/>
                    <a:pt x="224719" y="109118"/>
                  </a:cubicBezTo>
                  <a:cubicBezTo>
                    <a:pt x="217401" y="116738"/>
                    <a:pt x="211224" y="121024"/>
                    <a:pt x="211034" y="118643"/>
                  </a:cubicBezTo>
                  <a:cubicBezTo>
                    <a:pt x="210844" y="116262"/>
                    <a:pt x="215405" y="112452"/>
                    <a:pt x="218067" y="103594"/>
                  </a:cubicBezTo>
                  <a:cubicBezTo>
                    <a:pt x="220728" y="94735"/>
                    <a:pt x="218067" y="85496"/>
                    <a:pt x="213220" y="84544"/>
                  </a:cubicBezTo>
                  <a:cubicBezTo>
                    <a:pt x="208373" y="83591"/>
                    <a:pt x="209228" y="83877"/>
                    <a:pt x="205331" y="92068"/>
                  </a:cubicBezTo>
                  <a:cubicBezTo>
                    <a:pt x="199952" y="100536"/>
                    <a:pt x="195124" y="109356"/>
                    <a:pt x="190886" y="118453"/>
                  </a:cubicBezTo>
                  <a:cubicBezTo>
                    <a:pt x="188443" y="126930"/>
                    <a:pt x="183967" y="134674"/>
                    <a:pt x="177865" y="141027"/>
                  </a:cubicBezTo>
                  <a:cubicBezTo>
                    <a:pt x="169977" y="149314"/>
                    <a:pt x="152395" y="158553"/>
                    <a:pt x="122458" y="16617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3352;p37">
              <a:extLst>
                <a:ext uri="{FF2B5EF4-FFF2-40B4-BE49-F238E27FC236}">
                  <a16:creationId xmlns:a16="http://schemas.microsoft.com/office/drawing/2014/main" id="{29D0BB96-D484-4F58-B66A-DDAD07486EEC}"/>
                </a:ext>
              </a:extLst>
            </p:cNvPr>
            <p:cNvSpPr/>
            <p:nvPr/>
          </p:nvSpPr>
          <p:spPr>
            <a:xfrm>
              <a:off x="4280886" y="1531786"/>
              <a:ext cx="84275" cy="123474"/>
            </a:xfrm>
            <a:custGeom>
              <a:avLst/>
              <a:gdLst/>
              <a:ahLst/>
              <a:cxnLst/>
              <a:rect l="l" t="t" r="r" b="b"/>
              <a:pathLst>
                <a:path w="84275" h="123474" extrusionOk="0">
                  <a:moveTo>
                    <a:pt x="22691" y="563"/>
                  </a:moveTo>
                  <a:cubicBezTo>
                    <a:pt x="43884" y="-2580"/>
                    <a:pt x="58900" y="7040"/>
                    <a:pt x="68309" y="39330"/>
                  </a:cubicBezTo>
                  <a:cubicBezTo>
                    <a:pt x="77718" y="71620"/>
                    <a:pt x="84275" y="98004"/>
                    <a:pt x="84275" y="98004"/>
                  </a:cubicBezTo>
                  <a:cubicBezTo>
                    <a:pt x="75921" y="110244"/>
                    <a:pt x="63139" y="118749"/>
                    <a:pt x="48636" y="121721"/>
                  </a:cubicBezTo>
                  <a:cubicBezTo>
                    <a:pt x="23261" y="127913"/>
                    <a:pt x="14137" y="115721"/>
                    <a:pt x="14137" y="115721"/>
                  </a:cubicBezTo>
                  <a:cubicBezTo>
                    <a:pt x="14137" y="115721"/>
                    <a:pt x="7104" y="81907"/>
                    <a:pt x="2638" y="58571"/>
                  </a:cubicBezTo>
                  <a:cubicBezTo>
                    <a:pt x="-1829" y="35234"/>
                    <a:pt x="-3635" y="4469"/>
                    <a:pt x="22691" y="56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3353;p37">
              <a:extLst>
                <a:ext uri="{FF2B5EF4-FFF2-40B4-BE49-F238E27FC236}">
                  <a16:creationId xmlns:a16="http://schemas.microsoft.com/office/drawing/2014/main" id="{E9CF0983-47D5-4BCC-907D-6DE7C421B8C7}"/>
                </a:ext>
              </a:extLst>
            </p:cNvPr>
            <p:cNvSpPr/>
            <p:nvPr/>
          </p:nvSpPr>
          <p:spPr>
            <a:xfrm>
              <a:off x="4187208" y="1320312"/>
              <a:ext cx="137401" cy="151685"/>
            </a:xfrm>
            <a:custGeom>
              <a:avLst/>
              <a:gdLst/>
              <a:ahLst/>
              <a:cxnLst/>
              <a:rect l="l" t="t" r="r" b="b"/>
              <a:pathLst>
                <a:path w="137401" h="151685" extrusionOk="0">
                  <a:moveTo>
                    <a:pt x="129674" y="62685"/>
                  </a:moveTo>
                  <a:cubicBezTo>
                    <a:pt x="129674" y="62685"/>
                    <a:pt x="163222" y="11441"/>
                    <a:pt x="90518" y="1058"/>
                  </a:cubicBezTo>
                  <a:cubicBezTo>
                    <a:pt x="38057" y="-6466"/>
                    <a:pt x="4319" y="27347"/>
                    <a:pt x="422" y="64019"/>
                  </a:cubicBezTo>
                  <a:cubicBezTo>
                    <a:pt x="-3284" y="98975"/>
                    <a:pt x="18194" y="135361"/>
                    <a:pt x="33781" y="149744"/>
                  </a:cubicBezTo>
                  <a:cubicBezTo>
                    <a:pt x="49053" y="153620"/>
                    <a:pt x="65219" y="151649"/>
                    <a:pt x="79114" y="144219"/>
                  </a:cubicBezTo>
                  <a:cubicBezTo>
                    <a:pt x="79931" y="134713"/>
                    <a:pt x="80245" y="125179"/>
                    <a:pt x="80064" y="115644"/>
                  </a:cubicBezTo>
                  <a:cubicBezTo>
                    <a:pt x="80064" y="115644"/>
                    <a:pt x="54499" y="61637"/>
                    <a:pt x="129674" y="6268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3354;p37">
              <a:extLst>
                <a:ext uri="{FF2B5EF4-FFF2-40B4-BE49-F238E27FC236}">
                  <a16:creationId xmlns:a16="http://schemas.microsoft.com/office/drawing/2014/main" id="{CF343963-4F23-45D6-801B-5BABB7CC66D3}"/>
                </a:ext>
              </a:extLst>
            </p:cNvPr>
            <p:cNvSpPr/>
            <p:nvPr/>
          </p:nvSpPr>
          <p:spPr>
            <a:xfrm>
              <a:off x="5589453" y="3105692"/>
              <a:ext cx="158988" cy="313238"/>
            </a:xfrm>
            <a:custGeom>
              <a:avLst/>
              <a:gdLst/>
              <a:ahLst/>
              <a:cxnLst/>
              <a:rect l="l" t="t" r="r" b="b"/>
              <a:pathLst>
                <a:path w="158988" h="313238" extrusionOk="0">
                  <a:moveTo>
                    <a:pt x="67938" y="242313"/>
                  </a:moveTo>
                  <a:cubicBezTo>
                    <a:pt x="82079" y="267420"/>
                    <a:pt x="99176" y="290738"/>
                    <a:pt x="118878" y="311750"/>
                  </a:cubicBezTo>
                  <a:cubicBezTo>
                    <a:pt x="124390" y="318132"/>
                    <a:pt x="166397" y="302225"/>
                    <a:pt x="157843" y="297367"/>
                  </a:cubicBezTo>
                  <a:cubicBezTo>
                    <a:pt x="149290" y="292509"/>
                    <a:pt x="121254" y="254124"/>
                    <a:pt x="107378" y="228311"/>
                  </a:cubicBezTo>
                  <a:cubicBezTo>
                    <a:pt x="95708" y="197469"/>
                    <a:pt x="85805" y="165989"/>
                    <a:pt x="77727" y="134013"/>
                  </a:cubicBezTo>
                  <a:cubicBezTo>
                    <a:pt x="68983" y="102390"/>
                    <a:pt x="61570" y="56099"/>
                    <a:pt x="55203" y="34191"/>
                  </a:cubicBezTo>
                  <a:cubicBezTo>
                    <a:pt x="51810" y="17751"/>
                    <a:pt x="39132" y="4826"/>
                    <a:pt x="22795" y="1140"/>
                  </a:cubicBezTo>
                  <a:cubicBezTo>
                    <a:pt x="7589" y="-2385"/>
                    <a:pt x="-2295" y="1806"/>
                    <a:pt x="461" y="20190"/>
                  </a:cubicBezTo>
                  <a:cubicBezTo>
                    <a:pt x="5308" y="52670"/>
                    <a:pt x="30588" y="178590"/>
                    <a:pt x="67938" y="2423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3355;p37">
              <a:extLst>
                <a:ext uri="{FF2B5EF4-FFF2-40B4-BE49-F238E27FC236}">
                  <a16:creationId xmlns:a16="http://schemas.microsoft.com/office/drawing/2014/main" id="{AEFEBB99-244C-452F-90D3-13BB7D8155B7}"/>
                </a:ext>
              </a:extLst>
            </p:cNvPr>
            <p:cNvSpPr/>
            <p:nvPr/>
          </p:nvSpPr>
          <p:spPr>
            <a:xfrm>
              <a:off x="5625064" y="3841302"/>
              <a:ext cx="109135" cy="84940"/>
            </a:xfrm>
            <a:custGeom>
              <a:avLst/>
              <a:gdLst/>
              <a:ahLst/>
              <a:cxnLst/>
              <a:rect l="l" t="t" r="r" b="b"/>
              <a:pathLst>
                <a:path w="109135" h="84940" extrusionOk="0">
                  <a:moveTo>
                    <a:pt x="8092" y="2"/>
                  </a:moveTo>
                  <a:cubicBezTo>
                    <a:pt x="21207" y="10670"/>
                    <a:pt x="40595" y="955"/>
                    <a:pt x="41546" y="1907"/>
                  </a:cubicBezTo>
                  <a:cubicBezTo>
                    <a:pt x="56923" y="16242"/>
                    <a:pt x="73079" y="29720"/>
                    <a:pt x="89920" y="42293"/>
                  </a:cubicBezTo>
                  <a:cubicBezTo>
                    <a:pt x="98093" y="48770"/>
                    <a:pt x="110923" y="57438"/>
                    <a:pt x="108927" y="69820"/>
                  </a:cubicBezTo>
                  <a:cubicBezTo>
                    <a:pt x="104841" y="91919"/>
                    <a:pt x="69392" y="85156"/>
                    <a:pt x="56086" y="78393"/>
                  </a:cubicBezTo>
                  <a:cubicBezTo>
                    <a:pt x="42781" y="71630"/>
                    <a:pt x="31852" y="60295"/>
                    <a:pt x="19212" y="52485"/>
                  </a:cubicBezTo>
                  <a:cubicBezTo>
                    <a:pt x="10183" y="46865"/>
                    <a:pt x="1344" y="43912"/>
                    <a:pt x="204" y="32578"/>
                  </a:cubicBezTo>
                  <a:cubicBezTo>
                    <a:pt x="-1317" y="25625"/>
                    <a:pt x="6096" y="-283"/>
                    <a:pt x="8092"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3356;p37">
              <a:extLst>
                <a:ext uri="{FF2B5EF4-FFF2-40B4-BE49-F238E27FC236}">
                  <a16:creationId xmlns:a16="http://schemas.microsoft.com/office/drawing/2014/main" id="{EBC3F5A8-DCE2-49BC-A880-44CAA5305A7A}"/>
                </a:ext>
              </a:extLst>
            </p:cNvPr>
            <p:cNvSpPr/>
            <p:nvPr/>
          </p:nvSpPr>
          <p:spPr>
            <a:xfrm>
              <a:off x="5624449" y="3869213"/>
              <a:ext cx="108591" cy="56989"/>
            </a:xfrm>
            <a:custGeom>
              <a:avLst/>
              <a:gdLst/>
              <a:ahLst/>
              <a:cxnLst/>
              <a:rect l="l" t="t" r="r" b="b"/>
              <a:pathLst>
                <a:path w="108591" h="56989" extrusionOk="0">
                  <a:moveTo>
                    <a:pt x="343" y="0"/>
                  </a:moveTo>
                  <a:cubicBezTo>
                    <a:pt x="2054" y="10954"/>
                    <a:pt x="10797" y="14002"/>
                    <a:pt x="19351" y="19526"/>
                  </a:cubicBezTo>
                  <a:cubicBezTo>
                    <a:pt x="32181" y="27527"/>
                    <a:pt x="43490" y="39053"/>
                    <a:pt x="56891" y="45815"/>
                  </a:cubicBezTo>
                  <a:cubicBezTo>
                    <a:pt x="70291" y="52578"/>
                    <a:pt x="99943" y="58293"/>
                    <a:pt x="108591" y="42481"/>
                  </a:cubicBezTo>
                  <a:cubicBezTo>
                    <a:pt x="103935" y="63817"/>
                    <a:pt x="69151" y="57150"/>
                    <a:pt x="55940" y="50482"/>
                  </a:cubicBezTo>
                  <a:cubicBezTo>
                    <a:pt x="42730" y="43815"/>
                    <a:pt x="31706" y="32385"/>
                    <a:pt x="19066" y="24574"/>
                  </a:cubicBezTo>
                  <a:cubicBezTo>
                    <a:pt x="10037" y="18955"/>
                    <a:pt x="1199" y="16002"/>
                    <a:pt x="58" y="4667"/>
                  </a:cubicBezTo>
                  <a:cubicBezTo>
                    <a:pt x="-75" y="3105"/>
                    <a:pt x="20" y="1533"/>
                    <a:pt x="343"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3357;p37">
              <a:extLst>
                <a:ext uri="{FF2B5EF4-FFF2-40B4-BE49-F238E27FC236}">
                  <a16:creationId xmlns:a16="http://schemas.microsoft.com/office/drawing/2014/main" id="{7AF5E5DC-F917-4A3F-A6C7-EFDA36CD04A4}"/>
                </a:ext>
              </a:extLst>
            </p:cNvPr>
            <p:cNvSpPr/>
            <p:nvPr/>
          </p:nvSpPr>
          <p:spPr>
            <a:xfrm>
              <a:off x="5756800" y="3764382"/>
              <a:ext cx="108931" cy="81850"/>
            </a:xfrm>
            <a:custGeom>
              <a:avLst/>
              <a:gdLst/>
              <a:ahLst/>
              <a:cxnLst/>
              <a:rect l="l" t="t" r="r" b="b"/>
              <a:pathLst>
                <a:path w="108931" h="81850" extrusionOk="0">
                  <a:moveTo>
                    <a:pt x="9409" y="56"/>
                  </a:moveTo>
                  <a:cubicBezTo>
                    <a:pt x="22524" y="10819"/>
                    <a:pt x="45523" y="-897"/>
                    <a:pt x="46473" y="56"/>
                  </a:cubicBezTo>
                  <a:cubicBezTo>
                    <a:pt x="60102" y="13943"/>
                    <a:pt x="74548" y="27021"/>
                    <a:pt x="89716" y="39203"/>
                  </a:cubicBezTo>
                  <a:cubicBezTo>
                    <a:pt x="97889" y="45681"/>
                    <a:pt x="110719" y="54348"/>
                    <a:pt x="108723" y="66731"/>
                  </a:cubicBezTo>
                  <a:cubicBezTo>
                    <a:pt x="104637" y="88829"/>
                    <a:pt x="69188" y="82066"/>
                    <a:pt x="55882" y="75303"/>
                  </a:cubicBezTo>
                  <a:cubicBezTo>
                    <a:pt x="42577" y="68541"/>
                    <a:pt x="31647" y="57301"/>
                    <a:pt x="19008" y="49395"/>
                  </a:cubicBezTo>
                  <a:cubicBezTo>
                    <a:pt x="9979" y="43775"/>
                    <a:pt x="1045" y="40918"/>
                    <a:pt x="0" y="29488"/>
                  </a:cubicBezTo>
                  <a:cubicBezTo>
                    <a:pt x="561" y="19030"/>
                    <a:pt x="3801" y="8895"/>
                    <a:pt x="9409" y="5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3358;p37">
              <a:extLst>
                <a:ext uri="{FF2B5EF4-FFF2-40B4-BE49-F238E27FC236}">
                  <a16:creationId xmlns:a16="http://schemas.microsoft.com/office/drawing/2014/main" id="{E901A07D-3CCF-4738-BE7F-96D1379BB3B2}"/>
                </a:ext>
              </a:extLst>
            </p:cNvPr>
            <p:cNvSpPr/>
            <p:nvPr/>
          </p:nvSpPr>
          <p:spPr>
            <a:xfrm>
              <a:off x="5756201" y="3790822"/>
              <a:ext cx="108657" cy="56976"/>
            </a:xfrm>
            <a:custGeom>
              <a:avLst/>
              <a:gdLst/>
              <a:ahLst/>
              <a:cxnLst/>
              <a:rect l="l" t="t" r="r" b="b"/>
              <a:pathLst>
                <a:path w="108657" h="56976" extrusionOk="0">
                  <a:moveTo>
                    <a:pt x="314" y="0"/>
                  </a:moveTo>
                  <a:cubicBezTo>
                    <a:pt x="2025" y="10954"/>
                    <a:pt x="10769" y="13906"/>
                    <a:pt x="19322" y="19526"/>
                  </a:cubicBezTo>
                  <a:cubicBezTo>
                    <a:pt x="32152" y="27527"/>
                    <a:pt x="43462" y="39053"/>
                    <a:pt x="56862" y="45815"/>
                  </a:cubicBezTo>
                  <a:cubicBezTo>
                    <a:pt x="70262" y="52578"/>
                    <a:pt x="100009" y="58293"/>
                    <a:pt x="108657" y="42481"/>
                  </a:cubicBezTo>
                  <a:cubicBezTo>
                    <a:pt x="103906" y="63818"/>
                    <a:pt x="69122" y="57150"/>
                    <a:pt x="55912" y="50387"/>
                  </a:cubicBezTo>
                  <a:cubicBezTo>
                    <a:pt x="42701" y="43625"/>
                    <a:pt x="31677" y="32385"/>
                    <a:pt x="19037" y="24479"/>
                  </a:cubicBezTo>
                  <a:cubicBezTo>
                    <a:pt x="10008" y="18955"/>
                    <a:pt x="1170" y="16002"/>
                    <a:pt x="29" y="4572"/>
                  </a:cubicBezTo>
                  <a:cubicBezTo>
                    <a:pt x="-56" y="3038"/>
                    <a:pt x="48" y="1505"/>
                    <a:pt x="31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3359;p37">
              <a:extLst>
                <a:ext uri="{FF2B5EF4-FFF2-40B4-BE49-F238E27FC236}">
                  <a16:creationId xmlns:a16="http://schemas.microsoft.com/office/drawing/2014/main" id="{CDCE432B-2348-4CE7-A072-BF47C435D7FA}"/>
                </a:ext>
              </a:extLst>
            </p:cNvPr>
            <p:cNvSpPr/>
            <p:nvPr/>
          </p:nvSpPr>
          <p:spPr>
            <a:xfrm>
              <a:off x="5454721" y="3387696"/>
              <a:ext cx="383168" cy="465480"/>
            </a:xfrm>
            <a:custGeom>
              <a:avLst/>
              <a:gdLst/>
              <a:ahLst/>
              <a:cxnLst/>
              <a:rect l="l" t="t" r="r" b="b"/>
              <a:pathLst>
                <a:path w="383168" h="465480" extrusionOk="0">
                  <a:moveTo>
                    <a:pt x="2995" y="32603"/>
                  </a:moveTo>
                  <a:cubicBezTo>
                    <a:pt x="-11546" y="123662"/>
                    <a:pt x="28845" y="157571"/>
                    <a:pt x="81306" y="177003"/>
                  </a:cubicBezTo>
                  <a:cubicBezTo>
                    <a:pt x="119321" y="190909"/>
                    <a:pt x="172922" y="212340"/>
                    <a:pt x="172922" y="212340"/>
                  </a:cubicBezTo>
                  <a:cubicBezTo>
                    <a:pt x="172922" y="212340"/>
                    <a:pt x="172162" y="232247"/>
                    <a:pt x="171782" y="277110"/>
                  </a:cubicBezTo>
                  <a:cubicBezTo>
                    <a:pt x="171782" y="316639"/>
                    <a:pt x="176534" y="460847"/>
                    <a:pt x="176534" y="460847"/>
                  </a:cubicBezTo>
                  <a:cubicBezTo>
                    <a:pt x="189231" y="467191"/>
                    <a:pt x="204199" y="467010"/>
                    <a:pt x="216735" y="460371"/>
                  </a:cubicBezTo>
                  <a:cubicBezTo>
                    <a:pt x="216735" y="460371"/>
                    <a:pt x="237833" y="349881"/>
                    <a:pt x="242395" y="300065"/>
                  </a:cubicBezTo>
                  <a:cubicBezTo>
                    <a:pt x="248477" y="232533"/>
                    <a:pt x="258837" y="188337"/>
                    <a:pt x="255320" y="173764"/>
                  </a:cubicBezTo>
                  <a:cubicBezTo>
                    <a:pt x="252279" y="161001"/>
                    <a:pt x="178625" y="124710"/>
                    <a:pt x="155245" y="105184"/>
                  </a:cubicBezTo>
                  <a:lnTo>
                    <a:pt x="309492" y="156428"/>
                  </a:lnTo>
                  <a:cubicBezTo>
                    <a:pt x="306460" y="173211"/>
                    <a:pt x="304968" y="190233"/>
                    <a:pt x="305025" y="207292"/>
                  </a:cubicBezTo>
                  <a:cubicBezTo>
                    <a:pt x="306451" y="260918"/>
                    <a:pt x="309397" y="376932"/>
                    <a:pt x="309397" y="376932"/>
                  </a:cubicBezTo>
                  <a:cubicBezTo>
                    <a:pt x="309397" y="376932"/>
                    <a:pt x="330590" y="392268"/>
                    <a:pt x="348647" y="376932"/>
                  </a:cubicBezTo>
                  <a:cubicBezTo>
                    <a:pt x="348647" y="376932"/>
                    <a:pt x="387518" y="147189"/>
                    <a:pt x="382766" y="116804"/>
                  </a:cubicBezTo>
                  <a:cubicBezTo>
                    <a:pt x="378299" y="88229"/>
                    <a:pt x="242300" y="28984"/>
                    <a:pt x="218351" y="8601"/>
                  </a:cubicBezTo>
                  <a:cubicBezTo>
                    <a:pt x="209902" y="1676"/>
                    <a:pt x="198896" y="-1267"/>
                    <a:pt x="188129" y="5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3360;p37">
              <a:extLst>
                <a:ext uri="{FF2B5EF4-FFF2-40B4-BE49-F238E27FC236}">
                  <a16:creationId xmlns:a16="http://schemas.microsoft.com/office/drawing/2014/main" id="{55114469-E640-4ACE-9060-702F84BE64AD}"/>
                </a:ext>
              </a:extLst>
            </p:cNvPr>
            <p:cNvSpPr/>
            <p:nvPr/>
          </p:nvSpPr>
          <p:spPr>
            <a:xfrm>
              <a:off x="5486791" y="3077400"/>
              <a:ext cx="120860" cy="118150"/>
            </a:xfrm>
            <a:custGeom>
              <a:avLst/>
              <a:gdLst/>
              <a:ahLst/>
              <a:cxnLst/>
              <a:rect l="l" t="t" r="r" b="b"/>
              <a:pathLst>
                <a:path w="120860" h="118150" extrusionOk="0">
                  <a:moveTo>
                    <a:pt x="24622" y="0"/>
                  </a:moveTo>
                  <a:cubicBezTo>
                    <a:pt x="24622" y="0"/>
                    <a:pt x="26903" y="43434"/>
                    <a:pt x="25952" y="47625"/>
                  </a:cubicBezTo>
                  <a:cubicBezTo>
                    <a:pt x="25002" y="51816"/>
                    <a:pt x="6089" y="64198"/>
                    <a:pt x="577" y="68771"/>
                  </a:cubicBezTo>
                  <a:cubicBezTo>
                    <a:pt x="-4935" y="73343"/>
                    <a:pt x="30419" y="108299"/>
                    <a:pt x="48096" y="116396"/>
                  </a:cubicBezTo>
                  <a:cubicBezTo>
                    <a:pt x="65773" y="124492"/>
                    <a:pt x="119850" y="103441"/>
                    <a:pt x="120800" y="76581"/>
                  </a:cubicBezTo>
                  <a:cubicBezTo>
                    <a:pt x="121750" y="49721"/>
                    <a:pt x="111296" y="27146"/>
                    <a:pt x="103123" y="26003"/>
                  </a:cubicBezTo>
                  <a:cubicBezTo>
                    <a:pt x="94950" y="24860"/>
                    <a:pt x="24622" y="0"/>
                    <a:pt x="24622"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3361;p37">
              <a:extLst>
                <a:ext uri="{FF2B5EF4-FFF2-40B4-BE49-F238E27FC236}">
                  <a16:creationId xmlns:a16="http://schemas.microsoft.com/office/drawing/2014/main" id="{DE495957-D872-4A16-9E59-FBD63CAC1CEB}"/>
                </a:ext>
              </a:extLst>
            </p:cNvPr>
            <p:cNvSpPr/>
            <p:nvPr/>
          </p:nvSpPr>
          <p:spPr>
            <a:xfrm>
              <a:off x="5455024" y="3093521"/>
              <a:ext cx="195218" cy="382396"/>
            </a:xfrm>
            <a:custGeom>
              <a:avLst/>
              <a:gdLst/>
              <a:ahLst/>
              <a:cxnLst/>
              <a:rect l="l" t="t" r="r" b="b"/>
              <a:pathLst>
                <a:path w="195218" h="382396" extrusionOk="0">
                  <a:moveTo>
                    <a:pt x="51542" y="38266"/>
                  </a:moveTo>
                  <a:cubicBezTo>
                    <a:pt x="51542" y="38266"/>
                    <a:pt x="83000" y="85129"/>
                    <a:pt x="126812" y="89510"/>
                  </a:cubicBezTo>
                  <a:cubicBezTo>
                    <a:pt x="140593" y="75890"/>
                    <a:pt x="141828" y="27312"/>
                    <a:pt x="122725" y="11786"/>
                  </a:cubicBezTo>
                  <a:cubicBezTo>
                    <a:pt x="122725" y="11786"/>
                    <a:pt x="140307" y="-2406"/>
                    <a:pt x="152282" y="357"/>
                  </a:cubicBezTo>
                  <a:cubicBezTo>
                    <a:pt x="165226" y="8176"/>
                    <a:pt x="174863" y="20473"/>
                    <a:pt x="179368" y="34932"/>
                  </a:cubicBezTo>
                  <a:cubicBezTo>
                    <a:pt x="190582" y="67184"/>
                    <a:pt x="195924" y="101188"/>
                    <a:pt x="195144" y="135326"/>
                  </a:cubicBezTo>
                  <a:cubicBezTo>
                    <a:pt x="194384" y="181332"/>
                    <a:pt x="195144" y="297251"/>
                    <a:pt x="195144" y="297251"/>
                  </a:cubicBezTo>
                  <a:cubicBezTo>
                    <a:pt x="189965" y="325073"/>
                    <a:pt x="173153" y="349343"/>
                    <a:pt x="148956" y="363926"/>
                  </a:cubicBezTo>
                  <a:cubicBezTo>
                    <a:pt x="117384" y="381795"/>
                    <a:pt x="80206" y="386938"/>
                    <a:pt x="44985" y="378309"/>
                  </a:cubicBezTo>
                  <a:cubicBezTo>
                    <a:pt x="27260" y="374527"/>
                    <a:pt x="12824" y="361687"/>
                    <a:pt x="6969" y="344495"/>
                  </a:cubicBezTo>
                  <a:cubicBezTo>
                    <a:pt x="8965" y="312300"/>
                    <a:pt x="21700" y="245911"/>
                    <a:pt x="16473" y="205335"/>
                  </a:cubicBezTo>
                  <a:cubicBezTo>
                    <a:pt x="11246" y="164758"/>
                    <a:pt x="2597" y="134564"/>
                    <a:pt x="412" y="101798"/>
                  </a:cubicBezTo>
                  <a:cubicBezTo>
                    <a:pt x="-1774" y="69032"/>
                    <a:pt x="4688" y="69603"/>
                    <a:pt x="21130" y="57983"/>
                  </a:cubicBezTo>
                  <a:cubicBezTo>
                    <a:pt x="30795" y="50715"/>
                    <a:pt x="40964" y="44124"/>
                    <a:pt x="51542" y="3826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3362;p37">
              <a:extLst>
                <a:ext uri="{FF2B5EF4-FFF2-40B4-BE49-F238E27FC236}">
                  <a16:creationId xmlns:a16="http://schemas.microsoft.com/office/drawing/2014/main" id="{93DDFF5A-B4FC-4C86-8B15-907E354C1203}"/>
                </a:ext>
              </a:extLst>
            </p:cNvPr>
            <p:cNvSpPr/>
            <p:nvPr/>
          </p:nvSpPr>
          <p:spPr>
            <a:xfrm>
              <a:off x="5481752" y="2955179"/>
              <a:ext cx="130450" cy="158871"/>
            </a:xfrm>
            <a:custGeom>
              <a:avLst/>
              <a:gdLst/>
              <a:ahLst/>
              <a:cxnLst/>
              <a:rect l="l" t="t" r="r" b="b"/>
              <a:pathLst>
                <a:path w="130450" h="158871" extrusionOk="0">
                  <a:moveTo>
                    <a:pt x="127645" y="57260"/>
                  </a:moveTo>
                  <a:lnTo>
                    <a:pt x="127645" y="57260"/>
                  </a:lnTo>
                  <a:cubicBezTo>
                    <a:pt x="122418" y="23542"/>
                    <a:pt x="98278" y="-1890"/>
                    <a:pt x="63590" y="110"/>
                  </a:cubicBezTo>
                  <a:cubicBezTo>
                    <a:pt x="26886" y="1739"/>
                    <a:pt x="-1559" y="32876"/>
                    <a:pt x="66" y="69662"/>
                  </a:cubicBezTo>
                  <a:cubicBezTo>
                    <a:pt x="1007" y="90912"/>
                    <a:pt x="11993" y="110438"/>
                    <a:pt x="29661" y="122221"/>
                  </a:cubicBezTo>
                  <a:cubicBezTo>
                    <a:pt x="30906" y="127336"/>
                    <a:pt x="32721" y="132289"/>
                    <a:pt x="35078" y="136985"/>
                  </a:cubicBezTo>
                  <a:cubicBezTo>
                    <a:pt x="47338" y="151367"/>
                    <a:pt x="84308" y="160226"/>
                    <a:pt x="94952" y="158702"/>
                  </a:cubicBezTo>
                  <a:cubicBezTo>
                    <a:pt x="107925" y="157502"/>
                    <a:pt x="118864" y="148538"/>
                    <a:pt x="122608" y="136032"/>
                  </a:cubicBezTo>
                  <a:cubicBezTo>
                    <a:pt x="134013" y="109172"/>
                    <a:pt x="130401" y="73834"/>
                    <a:pt x="127645" y="5726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3363;p37">
              <a:extLst>
                <a:ext uri="{FF2B5EF4-FFF2-40B4-BE49-F238E27FC236}">
                  <a16:creationId xmlns:a16="http://schemas.microsoft.com/office/drawing/2014/main" id="{A7F45E7D-DF1E-4A22-A120-A5539C64C5D8}"/>
                </a:ext>
              </a:extLst>
            </p:cNvPr>
            <p:cNvSpPr/>
            <p:nvPr/>
          </p:nvSpPr>
          <p:spPr>
            <a:xfrm>
              <a:off x="5470442" y="2941583"/>
              <a:ext cx="136833" cy="135816"/>
            </a:xfrm>
            <a:custGeom>
              <a:avLst/>
              <a:gdLst/>
              <a:ahLst/>
              <a:cxnLst/>
              <a:rect l="l" t="t" r="r" b="b"/>
              <a:pathLst>
                <a:path w="136833" h="135816" extrusionOk="0">
                  <a:moveTo>
                    <a:pt x="40971" y="135817"/>
                  </a:moveTo>
                  <a:lnTo>
                    <a:pt x="40971" y="135817"/>
                  </a:lnTo>
                  <a:lnTo>
                    <a:pt x="44202" y="106480"/>
                  </a:lnTo>
                  <a:cubicBezTo>
                    <a:pt x="44202" y="106480"/>
                    <a:pt x="20253" y="44377"/>
                    <a:pt x="76800" y="56283"/>
                  </a:cubicBezTo>
                  <a:cubicBezTo>
                    <a:pt x="114150" y="64189"/>
                    <a:pt x="123464" y="67618"/>
                    <a:pt x="134868" y="42472"/>
                  </a:cubicBezTo>
                  <a:cubicBezTo>
                    <a:pt x="146273" y="17326"/>
                    <a:pt x="106357" y="-5153"/>
                    <a:pt x="58838" y="1038"/>
                  </a:cubicBezTo>
                  <a:cubicBezTo>
                    <a:pt x="24957" y="4638"/>
                    <a:pt x="-570" y="33575"/>
                    <a:pt x="10" y="67713"/>
                  </a:cubicBezTo>
                  <a:cubicBezTo>
                    <a:pt x="960" y="86001"/>
                    <a:pt x="5902" y="123434"/>
                    <a:pt x="40971" y="1358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3364;p37">
              <a:extLst>
                <a:ext uri="{FF2B5EF4-FFF2-40B4-BE49-F238E27FC236}">
                  <a16:creationId xmlns:a16="http://schemas.microsoft.com/office/drawing/2014/main" id="{0A898E5C-44C7-4740-B4B4-F47E482C6743}"/>
                </a:ext>
              </a:extLst>
            </p:cNvPr>
            <p:cNvSpPr/>
            <p:nvPr/>
          </p:nvSpPr>
          <p:spPr>
            <a:xfrm>
              <a:off x="5607306" y="3093878"/>
              <a:ext cx="63200" cy="92106"/>
            </a:xfrm>
            <a:custGeom>
              <a:avLst/>
              <a:gdLst/>
              <a:ahLst/>
              <a:cxnLst/>
              <a:rect l="l" t="t" r="r" b="b"/>
              <a:pathLst>
                <a:path w="63200" h="92106" extrusionOk="0">
                  <a:moveTo>
                    <a:pt x="40391" y="92107"/>
                  </a:moveTo>
                  <a:cubicBezTo>
                    <a:pt x="49030" y="91726"/>
                    <a:pt x="57184" y="88039"/>
                    <a:pt x="63200" y="81820"/>
                  </a:cubicBezTo>
                  <a:cubicBezTo>
                    <a:pt x="61965" y="65722"/>
                    <a:pt x="41437" y="4572"/>
                    <a:pt x="0" y="0"/>
                  </a:cubicBezTo>
                  <a:cubicBezTo>
                    <a:pt x="11310" y="7868"/>
                    <a:pt x="20281" y="18669"/>
                    <a:pt x="25945" y="31242"/>
                  </a:cubicBezTo>
                  <a:cubicBezTo>
                    <a:pt x="32322" y="51130"/>
                    <a:pt x="37150" y="71476"/>
                    <a:pt x="40391" y="9210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7" name="Google Shape;3365;p37">
              <a:extLst>
                <a:ext uri="{FF2B5EF4-FFF2-40B4-BE49-F238E27FC236}">
                  <a16:creationId xmlns:a16="http://schemas.microsoft.com/office/drawing/2014/main" id="{6E7FD473-5408-4F40-8A8E-116C1AA2DDC7}"/>
                </a:ext>
              </a:extLst>
            </p:cNvPr>
            <p:cNvGrpSpPr/>
            <p:nvPr/>
          </p:nvGrpSpPr>
          <p:grpSpPr>
            <a:xfrm>
              <a:off x="2715952" y="2834463"/>
              <a:ext cx="319677" cy="242660"/>
              <a:chOff x="6621095" y="1452181"/>
              <a:chExt cx="330894" cy="250785"/>
            </a:xfrm>
          </p:grpSpPr>
          <p:sp>
            <p:nvSpPr>
              <p:cNvPr id="226" name="Google Shape;3366;p37">
                <a:extLst>
                  <a:ext uri="{FF2B5EF4-FFF2-40B4-BE49-F238E27FC236}">
                    <a16:creationId xmlns:a16="http://schemas.microsoft.com/office/drawing/2014/main" id="{F93375E1-5AEF-4036-826D-17586AFB1CA8}"/>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3367;p37">
                <a:extLst>
                  <a:ext uri="{FF2B5EF4-FFF2-40B4-BE49-F238E27FC236}">
                    <a16:creationId xmlns:a16="http://schemas.microsoft.com/office/drawing/2014/main" id="{020D5E9E-A8DB-4D09-94A8-8A99A6457960}"/>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3368;p37">
                <a:extLst>
                  <a:ext uri="{FF2B5EF4-FFF2-40B4-BE49-F238E27FC236}">
                    <a16:creationId xmlns:a16="http://schemas.microsoft.com/office/drawing/2014/main" id="{F7C94FDC-CD30-430E-A337-752C0C02AE1F}"/>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3369;p37">
                <a:extLst>
                  <a:ext uri="{FF2B5EF4-FFF2-40B4-BE49-F238E27FC236}">
                    <a16:creationId xmlns:a16="http://schemas.microsoft.com/office/drawing/2014/main" id="{32A12454-71D0-43DD-82AD-771950E93A4C}"/>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3370;p37">
                <a:extLst>
                  <a:ext uri="{FF2B5EF4-FFF2-40B4-BE49-F238E27FC236}">
                    <a16:creationId xmlns:a16="http://schemas.microsoft.com/office/drawing/2014/main" id="{E8A2A53D-E378-453F-B666-7B442B5DF2EA}"/>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8" name="Google Shape;3371;p37">
              <a:extLst>
                <a:ext uri="{FF2B5EF4-FFF2-40B4-BE49-F238E27FC236}">
                  <a16:creationId xmlns:a16="http://schemas.microsoft.com/office/drawing/2014/main" id="{9C6BBF98-5563-44E4-B907-335610B5E69C}"/>
                </a:ext>
              </a:extLst>
            </p:cNvPr>
            <p:cNvGrpSpPr/>
            <p:nvPr/>
          </p:nvGrpSpPr>
          <p:grpSpPr>
            <a:xfrm flipH="1">
              <a:off x="5538041" y="3330111"/>
              <a:ext cx="319677" cy="242660"/>
              <a:chOff x="6621095" y="1452181"/>
              <a:chExt cx="330894" cy="250785"/>
            </a:xfrm>
          </p:grpSpPr>
          <p:sp>
            <p:nvSpPr>
              <p:cNvPr id="221" name="Google Shape;3372;p37">
                <a:extLst>
                  <a:ext uri="{FF2B5EF4-FFF2-40B4-BE49-F238E27FC236}">
                    <a16:creationId xmlns:a16="http://schemas.microsoft.com/office/drawing/2014/main" id="{D614FE16-1AA5-4F6C-853E-665BE8881CDE}"/>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3373;p37">
                <a:extLst>
                  <a:ext uri="{FF2B5EF4-FFF2-40B4-BE49-F238E27FC236}">
                    <a16:creationId xmlns:a16="http://schemas.microsoft.com/office/drawing/2014/main" id="{736E9EC6-D87D-4019-B257-C1A3080A0472}"/>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3374;p37">
                <a:extLst>
                  <a:ext uri="{FF2B5EF4-FFF2-40B4-BE49-F238E27FC236}">
                    <a16:creationId xmlns:a16="http://schemas.microsoft.com/office/drawing/2014/main" id="{CFC70825-83C4-4CAA-88B7-4D5B849CE771}"/>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3375;p37">
                <a:extLst>
                  <a:ext uri="{FF2B5EF4-FFF2-40B4-BE49-F238E27FC236}">
                    <a16:creationId xmlns:a16="http://schemas.microsoft.com/office/drawing/2014/main" id="{D6ECA90C-37A1-4059-9CA7-9B26965D63FE}"/>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3376;p37">
                <a:extLst>
                  <a:ext uri="{FF2B5EF4-FFF2-40B4-BE49-F238E27FC236}">
                    <a16:creationId xmlns:a16="http://schemas.microsoft.com/office/drawing/2014/main" id="{CE6469EB-4B23-4747-812F-BA8DCB50BD60}"/>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9" name="Google Shape;3377;p37">
              <a:extLst>
                <a:ext uri="{FF2B5EF4-FFF2-40B4-BE49-F238E27FC236}">
                  <a16:creationId xmlns:a16="http://schemas.microsoft.com/office/drawing/2014/main" id="{4AC58459-458B-44D2-9CE2-7110119E385F}"/>
                </a:ext>
              </a:extLst>
            </p:cNvPr>
            <p:cNvSpPr/>
            <p:nvPr/>
          </p:nvSpPr>
          <p:spPr>
            <a:xfrm>
              <a:off x="5420536" y="3157173"/>
              <a:ext cx="148553" cy="414880"/>
            </a:xfrm>
            <a:custGeom>
              <a:avLst/>
              <a:gdLst/>
              <a:ahLst/>
              <a:cxnLst/>
              <a:rect l="l" t="t" r="r" b="b"/>
              <a:pathLst>
                <a:path w="148553" h="414880" extrusionOk="0">
                  <a:moveTo>
                    <a:pt x="136400" y="348280"/>
                  </a:moveTo>
                  <a:cubicBezTo>
                    <a:pt x="128531" y="343070"/>
                    <a:pt x="120339" y="338364"/>
                    <a:pt x="111880" y="334183"/>
                  </a:cubicBezTo>
                  <a:cubicBezTo>
                    <a:pt x="103897" y="331706"/>
                    <a:pt x="96646" y="327296"/>
                    <a:pt x="90782" y="321324"/>
                  </a:cubicBezTo>
                  <a:cubicBezTo>
                    <a:pt x="83084" y="313799"/>
                    <a:pt x="70444" y="285224"/>
                    <a:pt x="61510" y="257316"/>
                  </a:cubicBezTo>
                  <a:cubicBezTo>
                    <a:pt x="52463" y="225903"/>
                    <a:pt x="48861" y="193175"/>
                    <a:pt x="50866" y="160542"/>
                  </a:cubicBezTo>
                  <a:cubicBezTo>
                    <a:pt x="54667" y="121490"/>
                    <a:pt x="68733" y="66721"/>
                    <a:pt x="72345" y="44242"/>
                  </a:cubicBezTo>
                  <a:cubicBezTo>
                    <a:pt x="75956" y="21763"/>
                    <a:pt x="68638" y="12809"/>
                    <a:pt x="58184" y="4523"/>
                  </a:cubicBezTo>
                  <a:cubicBezTo>
                    <a:pt x="45924" y="-5002"/>
                    <a:pt x="29007" y="-907"/>
                    <a:pt x="20169" y="30621"/>
                  </a:cubicBezTo>
                  <a:cubicBezTo>
                    <a:pt x="8536" y="74188"/>
                    <a:pt x="1779" y="118908"/>
                    <a:pt x="21" y="163971"/>
                  </a:cubicBezTo>
                  <a:cubicBezTo>
                    <a:pt x="-369" y="197480"/>
                    <a:pt x="4772" y="230817"/>
                    <a:pt x="15227" y="262650"/>
                  </a:cubicBezTo>
                  <a:cubicBezTo>
                    <a:pt x="24597" y="289882"/>
                    <a:pt x="37200" y="315876"/>
                    <a:pt x="52767" y="340088"/>
                  </a:cubicBezTo>
                  <a:cubicBezTo>
                    <a:pt x="57138" y="347423"/>
                    <a:pt x="58469" y="353899"/>
                    <a:pt x="65026" y="368663"/>
                  </a:cubicBezTo>
                  <a:cubicBezTo>
                    <a:pt x="71365" y="383456"/>
                    <a:pt x="81135" y="396524"/>
                    <a:pt x="93538" y="406763"/>
                  </a:cubicBezTo>
                  <a:cubicBezTo>
                    <a:pt x="104562" y="414764"/>
                    <a:pt x="109694" y="415812"/>
                    <a:pt x="112545" y="414288"/>
                  </a:cubicBezTo>
                  <a:cubicBezTo>
                    <a:pt x="115397" y="412764"/>
                    <a:pt x="115206" y="408859"/>
                    <a:pt x="110550" y="404763"/>
                  </a:cubicBezTo>
                  <a:cubicBezTo>
                    <a:pt x="102747" y="398676"/>
                    <a:pt x="96123" y="391218"/>
                    <a:pt x="90972" y="382760"/>
                  </a:cubicBezTo>
                  <a:cubicBezTo>
                    <a:pt x="90972" y="382760"/>
                    <a:pt x="100476" y="392285"/>
                    <a:pt x="106843" y="397715"/>
                  </a:cubicBezTo>
                  <a:cubicBezTo>
                    <a:pt x="112422" y="402401"/>
                    <a:pt x="118590" y="406335"/>
                    <a:pt x="125186" y="409430"/>
                  </a:cubicBezTo>
                  <a:cubicBezTo>
                    <a:pt x="131648" y="412288"/>
                    <a:pt x="140582" y="406858"/>
                    <a:pt x="136020" y="402477"/>
                  </a:cubicBezTo>
                  <a:cubicBezTo>
                    <a:pt x="131458" y="398096"/>
                    <a:pt x="126516" y="396000"/>
                    <a:pt x="117678" y="388094"/>
                  </a:cubicBezTo>
                  <a:cubicBezTo>
                    <a:pt x="112774" y="383894"/>
                    <a:pt x="108373" y="379131"/>
                    <a:pt x="104562" y="373902"/>
                  </a:cubicBezTo>
                  <a:cubicBezTo>
                    <a:pt x="111044" y="378798"/>
                    <a:pt x="117905" y="383160"/>
                    <a:pt x="125090" y="386951"/>
                  </a:cubicBezTo>
                  <a:cubicBezTo>
                    <a:pt x="130783" y="390485"/>
                    <a:pt x="137407" y="392247"/>
                    <a:pt x="144098" y="391999"/>
                  </a:cubicBezTo>
                  <a:cubicBezTo>
                    <a:pt x="147424" y="391999"/>
                    <a:pt x="151606" y="387142"/>
                    <a:pt x="145238" y="382474"/>
                  </a:cubicBezTo>
                  <a:cubicBezTo>
                    <a:pt x="136476" y="377979"/>
                    <a:pt x="128303" y="372416"/>
                    <a:pt x="120909" y="365901"/>
                  </a:cubicBezTo>
                  <a:cubicBezTo>
                    <a:pt x="113876" y="358852"/>
                    <a:pt x="109884" y="352947"/>
                    <a:pt x="111880" y="352852"/>
                  </a:cubicBezTo>
                  <a:cubicBezTo>
                    <a:pt x="113876" y="352757"/>
                    <a:pt x="117678" y="357043"/>
                    <a:pt x="125851" y="359710"/>
                  </a:cubicBezTo>
                  <a:cubicBezTo>
                    <a:pt x="134024" y="362377"/>
                    <a:pt x="142958" y="359710"/>
                    <a:pt x="144003" y="355423"/>
                  </a:cubicBezTo>
                  <a:cubicBezTo>
                    <a:pt x="145048" y="351137"/>
                    <a:pt x="144098" y="352090"/>
                    <a:pt x="136400" y="34828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3378;p37">
              <a:extLst>
                <a:ext uri="{FF2B5EF4-FFF2-40B4-BE49-F238E27FC236}">
                  <a16:creationId xmlns:a16="http://schemas.microsoft.com/office/drawing/2014/main" id="{B678C61E-BE1A-4479-88F2-FD9C5FB1EB87}"/>
                </a:ext>
              </a:extLst>
            </p:cNvPr>
            <p:cNvSpPr/>
            <p:nvPr/>
          </p:nvSpPr>
          <p:spPr>
            <a:xfrm>
              <a:off x="5414664" y="3153198"/>
              <a:ext cx="85059" cy="115922"/>
            </a:xfrm>
            <a:custGeom>
              <a:avLst/>
              <a:gdLst/>
              <a:ahLst/>
              <a:cxnLst/>
              <a:rect l="l" t="t" r="r" b="b"/>
              <a:pathLst>
                <a:path w="85059" h="115922" extrusionOk="0">
                  <a:moveTo>
                    <a:pt x="0" y="92413"/>
                  </a:moveTo>
                  <a:cubicBezTo>
                    <a:pt x="0" y="92413"/>
                    <a:pt x="30792" y="123179"/>
                    <a:pt x="67382" y="114320"/>
                  </a:cubicBezTo>
                  <a:cubicBezTo>
                    <a:pt x="72609" y="110796"/>
                    <a:pt x="85059" y="38882"/>
                    <a:pt x="85059" y="38882"/>
                  </a:cubicBezTo>
                  <a:cubicBezTo>
                    <a:pt x="85059" y="38882"/>
                    <a:pt x="85059" y="-1027"/>
                    <a:pt x="54647" y="20"/>
                  </a:cubicBezTo>
                  <a:cubicBezTo>
                    <a:pt x="24235" y="1068"/>
                    <a:pt x="0" y="92413"/>
                    <a:pt x="0" y="92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407"/>
        <p:cNvGrpSpPr/>
        <p:nvPr/>
      </p:nvGrpSpPr>
      <p:grpSpPr>
        <a:xfrm>
          <a:off x="0" y="0"/>
          <a:ext cx="0" cy="0"/>
          <a:chOff x="0" y="0"/>
          <a:chExt cx="0" cy="0"/>
        </a:xfrm>
      </p:grpSpPr>
      <p:sp>
        <p:nvSpPr>
          <p:cNvPr id="4408" name="Google Shape;4408;p39"/>
          <p:cNvSpPr txBox="1">
            <a:spLocks noGrp="1"/>
          </p:cNvSpPr>
          <p:nvPr>
            <p:ph type="body" idx="4294967295"/>
          </p:nvPr>
        </p:nvSpPr>
        <p:spPr>
          <a:xfrm>
            <a:off x="6248575" y="312075"/>
            <a:ext cx="2438100" cy="15258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900" b="1"/>
              <a:t>SlidesCarnival icons are editable shapes. </a:t>
            </a:r>
            <a:br>
              <a:rPr lang="en" sz="900"/>
            </a:br>
            <a:br>
              <a:rPr lang="en" sz="900"/>
            </a:br>
            <a:r>
              <a:rPr lang="en" sz="900"/>
              <a:t>This means that you can:</a:t>
            </a:r>
            <a:endParaRPr sz="900"/>
          </a:p>
          <a:p>
            <a:pPr marL="457200" lvl="0" indent="-285750" algn="l" rtl="0">
              <a:lnSpc>
                <a:spcPct val="100000"/>
              </a:lnSpc>
              <a:spcBef>
                <a:spcPts val="0"/>
              </a:spcBef>
              <a:spcAft>
                <a:spcPts val="0"/>
              </a:spcAft>
              <a:buSzPts val="900"/>
              <a:buChar char="▸"/>
            </a:pPr>
            <a:r>
              <a:rPr lang="en" sz="900"/>
              <a:t>Resize them without losing quality.</a:t>
            </a:r>
            <a:endParaRPr sz="900"/>
          </a:p>
          <a:p>
            <a:pPr marL="457200" lvl="0" indent="-285750" algn="l" rtl="0">
              <a:lnSpc>
                <a:spcPct val="100000"/>
              </a:lnSpc>
              <a:spcBef>
                <a:spcPts val="0"/>
              </a:spcBef>
              <a:spcAft>
                <a:spcPts val="0"/>
              </a:spcAft>
              <a:buSzPts val="900"/>
              <a:buChar char="▸"/>
            </a:pPr>
            <a:r>
              <a:rPr lang="en" sz="900"/>
              <a:t>Change fill color and opacity.</a:t>
            </a:r>
            <a:endParaRPr sz="900"/>
          </a:p>
          <a:p>
            <a:pPr marL="457200" lvl="0" indent="-285750" algn="l" rtl="0">
              <a:lnSpc>
                <a:spcPct val="100000"/>
              </a:lnSpc>
              <a:spcBef>
                <a:spcPts val="0"/>
              </a:spcBef>
              <a:spcAft>
                <a:spcPts val="0"/>
              </a:spcAft>
              <a:buSzPts val="900"/>
              <a:buChar char="▸"/>
            </a:pPr>
            <a:r>
              <a:rPr lang="en" sz="900"/>
              <a:t>Change line color, width and style.</a:t>
            </a:r>
            <a:endParaRPr sz="900"/>
          </a:p>
          <a:p>
            <a:pPr marL="0" lvl="0" indent="0" algn="l" rtl="0">
              <a:lnSpc>
                <a:spcPct val="100000"/>
              </a:lnSpc>
              <a:spcBef>
                <a:spcPts val="0"/>
              </a:spcBef>
              <a:spcAft>
                <a:spcPts val="0"/>
              </a:spcAft>
              <a:buNone/>
            </a:pPr>
            <a:r>
              <a:rPr lang="en" sz="900"/>
              <a:t>Isn’t that nice? :)</a:t>
            </a:r>
            <a:br>
              <a:rPr lang="en" sz="900"/>
            </a:br>
            <a:br>
              <a:rPr lang="en" sz="900"/>
            </a:br>
            <a:r>
              <a:rPr lang="en" sz="900"/>
              <a:t>Examples:</a:t>
            </a:r>
            <a:endParaRPr sz="900"/>
          </a:p>
        </p:txBody>
      </p:sp>
      <p:grpSp>
        <p:nvGrpSpPr>
          <p:cNvPr id="4409" name="Google Shape;4409;p39"/>
          <p:cNvGrpSpPr/>
          <p:nvPr/>
        </p:nvGrpSpPr>
        <p:grpSpPr>
          <a:xfrm>
            <a:off x="358968" y="342338"/>
            <a:ext cx="347107" cy="438984"/>
            <a:chOff x="584925" y="238125"/>
            <a:chExt cx="415200" cy="525100"/>
          </a:xfrm>
        </p:grpSpPr>
        <p:sp>
          <p:nvSpPr>
            <p:cNvPr id="4410" name="Google Shape;4410;p39"/>
            <p:cNvSpPr/>
            <p:nvPr/>
          </p:nvSpPr>
          <p:spPr>
            <a:xfrm>
              <a:off x="621550" y="299175"/>
              <a:ext cx="378575" cy="464050"/>
            </a:xfrm>
            <a:custGeom>
              <a:avLst/>
              <a:gdLst/>
              <a:ahLst/>
              <a:cxnLst/>
              <a:rect l="l" t="t" r="r" b="b"/>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11" name="Google Shape;4411;p39"/>
            <p:cNvSpPr/>
            <p:nvPr/>
          </p:nvSpPr>
          <p:spPr>
            <a:xfrm>
              <a:off x="633750" y="2381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12" name="Google Shape;4412;p39"/>
            <p:cNvSpPr/>
            <p:nvPr/>
          </p:nvSpPr>
          <p:spPr>
            <a:xfrm>
              <a:off x="716800"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13" name="Google Shape;4413;p39"/>
            <p:cNvSpPr/>
            <p:nvPr/>
          </p:nvSpPr>
          <p:spPr>
            <a:xfrm>
              <a:off x="799825" y="238125"/>
              <a:ext cx="29350" cy="63500"/>
            </a:xfrm>
            <a:custGeom>
              <a:avLst/>
              <a:gdLst/>
              <a:ahLst/>
              <a:cxnLst/>
              <a:rect l="l" t="t" r="r" b="b"/>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14" name="Google Shape;4414;p39"/>
            <p:cNvSpPr/>
            <p:nvPr/>
          </p:nvSpPr>
          <p:spPr>
            <a:xfrm>
              <a:off x="882875"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15" name="Google Shape;4415;p39"/>
            <p:cNvSpPr/>
            <p:nvPr/>
          </p:nvSpPr>
          <p:spPr>
            <a:xfrm>
              <a:off x="584925" y="261325"/>
              <a:ext cx="378575" cy="464050"/>
            </a:xfrm>
            <a:custGeom>
              <a:avLst/>
              <a:gdLst/>
              <a:ahLst/>
              <a:cxnLst/>
              <a:rect l="l" t="t" r="r" b="b"/>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16" name="Google Shape;4416;p39"/>
          <p:cNvGrpSpPr/>
          <p:nvPr/>
        </p:nvGrpSpPr>
        <p:grpSpPr>
          <a:xfrm>
            <a:off x="910227" y="406125"/>
            <a:ext cx="371623" cy="309362"/>
            <a:chOff x="1244325" y="314425"/>
            <a:chExt cx="444525" cy="370050"/>
          </a:xfrm>
        </p:grpSpPr>
        <p:sp>
          <p:nvSpPr>
            <p:cNvPr id="4417" name="Google Shape;4417;p39"/>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18" name="Google Shape;4418;p39"/>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19" name="Google Shape;4419;p39"/>
          <p:cNvGrpSpPr/>
          <p:nvPr/>
        </p:nvGrpSpPr>
        <p:grpSpPr>
          <a:xfrm>
            <a:off x="1481925" y="404599"/>
            <a:ext cx="355300" cy="312413"/>
            <a:chOff x="1928175" y="312600"/>
            <a:chExt cx="425000" cy="373700"/>
          </a:xfrm>
        </p:grpSpPr>
        <p:sp>
          <p:nvSpPr>
            <p:cNvPr id="4420" name="Google Shape;4420;p39"/>
            <p:cNvSpPr/>
            <p:nvPr/>
          </p:nvSpPr>
          <p:spPr>
            <a:xfrm>
              <a:off x="1928175" y="312600"/>
              <a:ext cx="425000" cy="373700"/>
            </a:xfrm>
            <a:custGeom>
              <a:avLst/>
              <a:gdLst/>
              <a:ahLst/>
              <a:cxnLst/>
              <a:rect l="l" t="t" r="r" b="b"/>
              <a:pathLst>
                <a:path w="17000" h="14948" extrusionOk="0">
                  <a:moveTo>
                    <a:pt x="16022" y="978"/>
                  </a:moveTo>
                  <a:lnTo>
                    <a:pt x="16022" y="13971"/>
                  </a:lnTo>
                  <a:lnTo>
                    <a:pt x="978" y="13971"/>
                  </a:lnTo>
                  <a:lnTo>
                    <a:pt x="978" y="978"/>
                  </a:lnTo>
                  <a:close/>
                  <a:moveTo>
                    <a:pt x="782" y="1"/>
                  </a:moveTo>
                  <a:lnTo>
                    <a:pt x="636" y="25"/>
                  </a:lnTo>
                  <a:lnTo>
                    <a:pt x="489" y="74"/>
                  </a:lnTo>
                  <a:lnTo>
                    <a:pt x="343" y="147"/>
                  </a:lnTo>
                  <a:lnTo>
                    <a:pt x="221" y="245"/>
                  </a:lnTo>
                  <a:lnTo>
                    <a:pt x="123" y="343"/>
                  </a:lnTo>
                  <a:lnTo>
                    <a:pt x="74" y="489"/>
                  </a:lnTo>
                  <a:lnTo>
                    <a:pt x="25" y="636"/>
                  </a:lnTo>
                  <a:lnTo>
                    <a:pt x="1" y="782"/>
                  </a:lnTo>
                  <a:lnTo>
                    <a:pt x="1" y="14166"/>
                  </a:lnTo>
                  <a:lnTo>
                    <a:pt x="25" y="14313"/>
                  </a:lnTo>
                  <a:lnTo>
                    <a:pt x="74" y="14459"/>
                  </a:lnTo>
                  <a:lnTo>
                    <a:pt x="123" y="14606"/>
                  </a:lnTo>
                  <a:lnTo>
                    <a:pt x="221" y="14703"/>
                  </a:lnTo>
                  <a:lnTo>
                    <a:pt x="343" y="14801"/>
                  </a:lnTo>
                  <a:lnTo>
                    <a:pt x="489" y="14874"/>
                  </a:lnTo>
                  <a:lnTo>
                    <a:pt x="636" y="14923"/>
                  </a:lnTo>
                  <a:lnTo>
                    <a:pt x="782" y="14948"/>
                  </a:lnTo>
                  <a:lnTo>
                    <a:pt x="16218" y="14948"/>
                  </a:lnTo>
                  <a:lnTo>
                    <a:pt x="16364" y="14923"/>
                  </a:lnTo>
                  <a:lnTo>
                    <a:pt x="16511" y="14874"/>
                  </a:lnTo>
                  <a:lnTo>
                    <a:pt x="16657" y="14801"/>
                  </a:lnTo>
                  <a:lnTo>
                    <a:pt x="16779" y="14703"/>
                  </a:lnTo>
                  <a:lnTo>
                    <a:pt x="16877" y="14606"/>
                  </a:lnTo>
                  <a:lnTo>
                    <a:pt x="16926" y="14459"/>
                  </a:lnTo>
                  <a:lnTo>
                    <a:pt x="16975" y="14313"/>
                  </a:lnTo>
                  <a:lnTo>
                    <a:pt x="16999" y="14166"/>
                  </a:lnTo>
                  <a:lnTo>
                    <a:pt x="16999" y="782"/>
                  </a:lnTo>
                  <a:lnTo>
                    <a:pt x="16975" y="636"/>
                  </a:lnTo>
                  <a:lnTo>
                    <a:pt x="16926" y="489"/>
                  </a:lnTo>
                  <a:lnTo>
                    <a:pt x="16877" y="343"/>
                  </a:lnTo>
                  <a:lnTo>
                    <a:pt x="16779" y="245"/>
                  </a:lnTo>
                  <a:lnTo>
                    <a:pt x="16657" y="147"/>
                  </a:lnTo>
                  <a:lnTo>
                    <a:pt x="16511" y="74"/>
                  </a:lnTo>
                  <a:lnTo>
                    <a:pt x="16364" y="25"/>
                  </a:lnTo>
                  <a:lnTo>
                    <a:pt x="16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21" name="Google Shape;4421;p39"/>
            <p:cNvSpPr/>
            <p:nvPr/>
          </p:nvSpPr>
          <p:spPr>
            <a:xfrm>
              <a:off x="1964825" y="349250"/>
              <a:ext cx="351700" cy="300425"/>
            </a:xfrm>
            <a:custGeom>
              <a:avLst/>
              <a:gdLst/>
              <a:ahLst/>
              <a:cxnLst/>
              <a:rect l="l" t="t" r="r" b="b"/>
              <a:pathLst>
                <a:path w="14068" h="12017" extrusionOk="0">
                  <a:moveTo>
                    <a:pt x="10111" y="1563"/>
                  </a:moveTo>
                  <a:lnTo>
                    <a:pt x="10307" y="1588"/>
                  </a:lnTo>
                  <a:lnTo>
                    <a:pt x="10502" y="1612"/>
                  </a:lnTo>
                  <a:lnTo>
                    <a:pt x="10697" y="1661"/>
                  </a:lnTo>
                  <a:lnTo>
                    <a:pt x="10868" y="1734"/>
                  </a:lnTo>
                  <a:lnTo>
                    <a:pt x="11039" y="1807"/>
                  </a:lnTo>
                  <a:lnTo>
                    <a:pt x="11186" y="1905"/>
                  </a:lnTo>
                  <a:lnTo>
                    <a:pt x="11357" y="2027"/>
                  </a:lnTo>
                  <a:lnTo>
                    <a:pt x="11479" y="2149"/>
                  </a:lnTo>
                  <a:lnTo>
                    <a:pt x="11625" y="2271"/>
                  </a:lnTo>
                  <a:lnTo>
                    <a:pt x="11723" y="2442"/>
                  </a:lnTo>
                  <a:lnTo>
                    <a:pt x="11821" y="2589"/>
                  </a:lnTo>
                  <a:lnTo>
                    <a:pt x="11894" y="2760"/>
                  </a:lnTo>
                  <a:lnTo>
                    <a:pt x="11967" y="2955"/>
                  </a:lnTo>
                  <a:lnTo>
                    <a:pt x="12016" y="3126"/>
                  </a:lnTo>
                  <a:lnTo>
                    <a:pt x="12041" y="3322"/>
                  </a:lnTo>
                  <a:lnTo>
                    <a:pt x="12065" y="3517"/>
                  </a:lnTo>
                  <a:lnTo>
                    <a:pt x="12041" y="3737"/>
                  </a:lnTo>
                  <a:lnTo>
                    <a:pt x="12016" y="3908"/>
                  </a:lnTo>
                  <a:lnTo>
                    <a:pt x="11967" y="4103"/>
                  </a:lnTo>
                  <a:lnTo>
                    <a:pt x="11894" y="4274"/>
                  </a:lnTo>
                  <a:lnTo>
                    <a:pt x="11821" y="4445"/>
                  </a:lnTo>
                  <a:lnTo>
                    <a:pt x="11723" y="4616"/>
                  </a:lnTo>
                  <a:lnTo>
                    <a:pt x="11625" y="4763"/>
                  </a:lnTo>
                  <a:lnTo>
                    <a:pt x="11479" y="4909"/>
                  </a:lnTo>
                  <a:lnTo>
                    <a:pt x="11357" y="5031"/>
                  </a:lnTo>
                  <a:lnTo>
                    <a:pt x="11186" y="5153"/>
                  </a:lnTo>
                  <a:lnTo>
                    <a:pt x="11039" y="5251"/>
                  </a:lnTo>
                  <a:lnTo>
                    <a:pt x="10868" y="5324"/>
                  </a:lnTo>
                  <a:lnTo>
                    <a:pt x="10697" y="5398"/>
                  </a:lnTo>
                  <a:lnTo>
                    <a:pt x="10502" y="5446"/>
                  </a:lnTo>
                  <a:lnTo>
                    <a:pt x="10307" y="5471"/>
                  </a:lnTo>
                  <a:lnTo>
                    <a:pt x="9916" y="5471"/>
                  </a:lnTo>
                  <a:lnTo>
                    <a:pt x="9720" y="5446"/>
                  </a:lnTo>
                  <a:lnTo>
                    <a:pt x="9525" y="5398"/>
                  </a:lnTo>
                  <a:lnTo>
                    <a:pt x="9354" y="5324"/>
                  </a:lnTo>
                  <a:lnTo>
                    <a:pt x="9183" y="5251"/>
                  </a:lnTo>
                  <a:lnTo>
                    <a:pt x="9012" y="5153"/>
                  </a:lnTo>
                  <a:lnTo>
                    <a:pt x="8866" y="5031"/>
                  </a:lnTo>
                  <a:lnTo>
                    <a:pt x="8719" y="4909"/>
                  </a:lnTo>
                  <a:lnTo>
                    <a:pt x="8597" y="4763"/>
                  </a:lnTo>
                  <a:lnTo>
                    <a:pt x="8475" y="4616"/>
                  </a:lnTo>
                  <a:lnTo>
                    <a:pt x="8377" y="4445"/>
                  </a:lnTo>
                  <a:lnTo>
                    <a:pt x="8304" y="4274"/>
                  </a:lnTo>
                  <a:lnTo>
                    <a:pt x="8231" y="4103"/>
                  </a:lnTo>
                  <a:lnTo>
                    <a:pt x="8182" y="3908"/>
                  </a:lnTo>
                  <a:lnTo>
                    <a:pt x="8157" y="3737"/>
                  </a:lnTo>
                  <a:lnTo>
                    <a:pt x="8157" y="3517"/>
                  </a:lnTo>
                  <a:lnTo>
                    <a:pt x="8157" y="3322"/>
                  </a:lnTo>
                  <a:lnTo>
                    <a:pt x="8182" y="3126"/>
                  </a:lnTo>
                  <a:lnTo>
                    <a:pt x="8231" y="2955"/>
                  </a:lnTo>
                  <a:lnTo>
                    <a:pt x="8304" y="2760"/>
                  </a:lnTo>
                  <a:lnTo>
                    <a:pt x="8377" y="2589"/>
                  </a:lnTo>
                  <a:lnTo>
                    <a:pt x="8475" y="2442"/>
                  </a:lnTo>
                  <a:lnTo>
                    <a:pt x="8597" y="2271"/>
                  </a:lnTo>
                  <a:lnTo>
                    <a:pt x="8719" y="2149"/>
                  </a:lnTo>
                  <a:lnTo>
                    <a:pt x="8866" y="2027"/>
                  </a:lnTo>
                  <a:lnTo>
                    <a:pt x="9012" y="1905"/>
                  </a:lnTo>
                  <a:lnTo>
                    <a:pt x="9183" y="1807"/>
                  </a:lnTo>
                  <a:lnTo>
                    <a:pt x="9354" y="1734"/>
                  </a:lnTo>
                  <a:lnTo>
                    <a:pt x="9525" y="1661"/>
                  </a:lnTo>
                  <a:lnTo>
                    <a:pt x="9720" y="1612"/>
                  </a:lnTo>
                  <a:lnTo>
                    <a:pt x="9916" y="1588"/>
                  </a:lnTo>
                  <a:lnTo>
                    <a:pt x="10111" y="1563"/>
                  </a:lnTo>
                  <a:close/>
                  <a:moveTo>
                    <a:pt x="0" y="0"/>
                  </a:moveTo>
                  <a:lnTo>
                    <a:pt x="0" y="9232"/>
                  </a:lnTo>
                  <a:lnTo>
                    <a:pt x="3248" y="5080"/>
                  </a:lnTo>
                  <a:lnTo>
                    <a:pt x="3346" y="4958"/>
                  </a:lnTo>
                  <a:lnTo>
                    <a:pt x="3468" y="4885"/>
                  </a:lnTo>
                  <a:lnTo>
                    <a:pt x="3590" y="4836"/>
                  </a:lnTo>
                  <a:lnTo>
                    <a:pt x="3737" y="4811"/>
                  </a:lnTo>
                  <a:lnTo>
                    <a:pt x="3859" y="4836"/>
                  </a:lnTo>
                  <a:lnTo>
                    <a:pt x="4005" y="4885"/>
                  </a:lnTo>
                  <a:lnTo>
                    <a:pt x="4128" y="4958"/>
                  </a:lnTo>
                  <a:lnTo>
                    <a:pt x="4225" y="5080"/>
                  </a:lnTo>
                  <a:lnTo>
                    <a:pt x="9647" y="12016"/>
                  </a:lnTo>
                  <a:lnTo>
                    <a:pt x="10233" y="12016"/>
                  </a:lnTo>
                  <a:lnTo>
                    <a:pt x="10087" y="11772"/>
                  </a:lnTo>
                  <a:lnTo>
                    <a:pt x="8157" y="9305"/>
                  </a:lnTo>
                  <a:lnTo>
                    <a:pt x="9403" y="7718"/>
                  </a:lnTo>
                  <a:lnTo>
                    <a:pt x="9501" y="7596"/>
                  </a:lnTo>
                  <a:lnTo>
                    <a:pt x="9623" y="7522"/>
                  </a:lnTo>
                  <a:lnTo>
                    <a:pt x="9745" y="7473"/>
                  </a:lnTo>
                  <a:lnTo>
                    <a:pt x="9891" y="7449"/>
                  </a:lnTo>
                  <a:lnTo>
                    <a:pt x="10014" y="7473"/>
                  </a:lnTo>
                  <a:lnTo>
                    <a:pt x="10160" y="7522"/>
                  </a:lnTo>
                  <a:lnTo>
                    <a:pt x="10282" y="7596"/>
                  </a:lnTo>
                  <a:lnTo>
                    <a:pt x="10380" y="7718"/>
                  </a:lnTo>
                  <a:lnTo>
                    <a:pt x="13750" y="12016"/>
                  </a:lnTo>
                  <a:lnTo>
                    <a:pt x="14068" y="12016"/>
                  </a:lnTo>
                  <a:lnTo>
                    <a:pt x="140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422" name="Google Shape;4422;p39"/>
          <p:cNvSpPr/>
          <p:nvPr/>
        </p:nvSpPr>
        <p:spPr>
          <a:xfrm>
            <a:off x="2077702" y="393385"/>
            <a:ext cx="290970" cy="334860"/>
          </a:xfrm>
          <a:custGeom>
            <a:avLst/>
            <a:gdLst/>
            <a:ahLst/>
            <a:cxnLst/>
            <a:rect l="l" t="t" r="r" b="b"/>
            <a:pathLst>
              <a:path w="13922" h="16022" extrusionOk="0">
                <a:moveTo>
                  <a:pt x="13922" y="0"/>
                </a:moveTo>
                <a:lnTo>
                  <a:pt x="3249" y="3249"/>
                </a:lnTo>
                <a:lnTo>
                  <a:pt x="3249" y="12651"/>
                </a:lnTo>
                <a:lnTo>
                  <a:pt x="2907" y="12627"/>
                </a:lnTo>
                <a:lnTo>
                  <a:pt x="2565" y="12627"/>
                </a:lnTo>
                <a:lnTo>
                  <a:pt x="2198" y="12676"/>
                </a:lnTo>
                <a:lnTo>
                  <a:pt x="1832" y="12774"/>
                </a:lnTo>
                <a:lnTo>
                  <a:pt x="1612" y="12847"/>
                </a:lnTo>
                <a:lnTo>
                  <a:pt x="1393" y="12945"/>
                </a:lnTo>
                <a:lnTo>
                  <a:pt x="1197" y="13067"/>
                </a:lnTo>
                <a:lnTo>
                  <a:pt x="1002" y="13164"/>
                </a:lnTo>
                <a:lnTo>
                  <a:pt x="806" y="13311"/>
                </a:lnTo>
                <a:lnTo>
                  <a:pt x="660" y="13433"/>
                </a:lnTo>
                <a:lnTo>
                  <a:pt x="513" y="13580"/>
                </a:lnTo>
                <a:lnTo>
                  <a:pt x="391" y="13726"/>
                </a:lnTo>
                <a:lnTo>
                  <a:pt x="269" y="13897"/>
                </a:lnTo>
                <a:lnTo>
                  <a:pt x="171" y="14044"/>
                </a:lnTo>
                <a:lnTo>
                  <a:pt x="98" y="14215"/>
                </a:lnTo>
                <a:lnTo>
                  <a:pt x="49" y="14386"/>
                </a:lnTo>
                <a:lnTo>
                  <a:pt x="25" y="14532"/>
                </a:lnTo>
                <a:lnTo>
                  <a:pt x="0" y="14703"/>
                </a:lnTo>
                <a:lnTo>
                  <a:pt x="25" y="14874"/>
                </a:lnTo>
                <a:lnTo>
                  <a:pt x="49" y="15021"/>
                </a:lnTo>
                <a:lnTo>
                  <a:pt x="123" y="15191"/>
                </a:lnTo>
                <a:lnTo>
                  <a:pt x="196" y="15338"/>
                </a:lnTo>
                <a:lnTo>
                  <a:pt x="293" y="15460"/>
                </a:lnTo>
                <a:lnTo>
                  <a:pt x="416" y="15582"/>
                </a:lnTo>
                <a:lnTo>
                  <a:pt x="562" y="15680"/>
                </a:lnTo>
                <a:lnTo>
                  <a:pt x="709" y="15778"/>
                </a:lnTo>
                <a:lnTo>
                  <a:pt x="880" y="15851"/>
                </a:lnTo>
                <a:lnTo>
                  <a:pt x="1075" y="15924"/>
                </a:lnTo>
                <a:lnTo>
                  <a:pt x="1246" y="15973"/>
                </a:lnTo>
                <a:lnTo>
                  <a:pt x="1466" y="15997"/>
                </a:lnTo>
                <a:lnTo>
                  <a:pt x="1661" y="16022"/>
                </a:lnTo>
                <a:lnTo>
                  <a:pt x="1881" y="16022"/>
                </a:lnTo>
                <a:lnTo>
                  <a:pt x="2101" y="15997"/>
                </a:lnTo>
                <a:lnTo>
                  <a:pt x="2345" y="15973"/>
                </a:lnTo>
                <a:lnTo>
                  <a:pt x="2565" y="15924"/>
                </a:lnTo>
                <a:lnTo>
                  <a:pt x="2809" y="15875"/>
                </a:lnTo>
                <a:lnTo>
                  <a:pt x="3224" y="15704"/>
                </a:lnTo>
                <a:lnTo>
                  <a:pt x="3591" y="15509"/>
                </a:lnTo>
                <a:lnTo>
                  <a:pt x="3908" y="15289"/>
                </a:lnTo>
                <a:lnTo>
                  <a:pt x="4177" y="15021"/>
                </a:lnTo>
                <a:lnTo>
                  <a:pt x="4372" y="14752"/>
                </a:lnTo>
                <a:lnTo>
                  <a:pt x="4470" y="14605"/>
                </a:lnTo>
                <a:lnTo>
                  <a:pt x="4543" y="14459"/>
                </a:lnTo>
                <a:lnTo>
                  <a:pt x="4592" y="14312"/>
                </a:lnTo>
                <a:lnTo>
                  <a:pt x="4616" y="14166"/>
                </a:lnTo>
                <a:lnTo>
                  <a:pt x="4641" y="14019"/>
                </a:lnTo>
                <a:lnTo>
                  <a:pt x="4641" y="13873"/>
                </a:lnTo>
                <a:lnTo>
                  <a:pt x="4641" y="6204"/>
                </a:lnTo>
                <a:lnTo>
                  <a:pt x="12505" y="3737"/>
                </a:lnTo>
                <a:lnTo>
                  <a:pt x="12505" y="10136"/>
                </a:lnTo>
                <a:lnTo>
                  <a:pt x="12187" y="10111"/>
                </a:lnTo>
                <a:lnTo>
                  <a:pt x="11846" y="10111"/>
                </a:lnTo>
                <a:lnTo>
                  <a:pt x="11479" y="10160"/>
                </a:lnTo>
                <a:lnTo>
                  <a:pt x="11113" y="10258"/>
                </a:lnTo>
                <a:lnTo>
                  <a:pt x="10893" y="10331"/>
                </a:lnTo>
                <a:lnTo>
                  <a:pt x="10673" y="10429"/>
                </a:lnTo>
                <a:lnTo>
                  <a:pt x="10453" y="10551"/>
                </a:lnTo>
                <a:lnTo>
                  <a:pt x="10283" y="10649"/>
                </a:lnTo>
                <a:lnTo>
                  <a:pt x="10087" y="10795"/>
                </a:lnTo>
                <a:lnTo>
                  <a:pt x="9941" y="10917"/>
                </a:lnTo>
                <a:lnTo>
                  <a:pt x="9794" y="11064"/>
                </a:lnTo>
                <a:lnTo>
                  <a:pt x="9648" y="11211"/>
                </a:lnTo>
                <a:lnTo>
                  <a:pt x="9550" y="11381"/>
                </a:lnTo>
                <a:lnTo>
                  <a:pt x="9452" y="11528"/>
                </a:lnTo>
                <a:lnTo>
                  <a:pt x="9379" y="11699"/>
                </a:lnTo>
                <a:lnTo>
                  <a:pt x="9330" y="11870"/>
                </a:lnTo>
                <a:lnTo>
                  <a:pt x="9306" y="12016"/>
                </a:lnTo>
                <a:lnTo>
                  <a:pt x="9281" y="12187"/>
                </a:lnTo>
                <a:lnTo>
                  <a:pt x="9306" y="12358"/>
                </a:lnTo>
                <a:lnTo>
                  <a:pt x="9330" y="12505"/>
                </a:lnTo>
                <a:lnTo>
                  <a:pt x="9403" y="12676"/>
                </a:lnTo>
                <a:lnTo>
                  <a:pt x="9477" y="12822"/>
                </a:lnTo>
                <a:lnTo>
                  <a:pt x="9574" y="12945"/>
                </a:lnTo>
                <a:lnTo>
                  <a:pt x="9696" y="13067"/>
                </a:lnTo>
                <a:lnTo>
                  <a:pt x="9843" y="13164"/>
                </a:lnTo>
                <a:lnTo>
                  <a:pt x="9989" y="13262"/>
                </a:lnTo>
                <a:lnTo>
                  <a:pt x="10160" y="13335"/>
                </a:lnTo>
                <a:lnTo>
                  <a:pt x="10331" y="13409"/>
                </a:lnTo>
                <a:lnTo>
                  <a:pt x="10527" y="13457"/>
                </a:lnTo>
                <a:lnTo>
                  <a:pt x="10747" y="13482"/>
                </a:lnTo>
                <a:lnTo>
                  <a:pt x="10942" y="13506"/>
                </a:lnTo>
                <a:lnTo>
                  <a:pt x="11162" y="13506"/>
                </a:lnTo>
                <a:lnTo>
                  <a:pt x="11382" y="13482"/>
                </a:lnTo>
                <a:lnTo>
                  <a:pt x="11626" y="13457"/>
                </a:lnTo>
                <a:lnTo>
                  <a:pt x="11846" y="13409"/>
                </a:lnTo>
                <a:lnTo>
                  <a:pt x="12090" y="13360"/>
                </a:lnTo>
                <a:lnTo>
                  <a:pt x="12456" y="13213"/>
                </a:lnTo>
                <a:lnTo>
                  <a:pt x="12798" y="13042"/>
                </a:lnTo>
                <a:lnTo>
                  <a:pt x="13091" y="12822"/>
                </a:lnTo>
                <a:lnTo>
                  <a:pt x="13360" y="12603"/>
                </a:lnTo>
                <a:lnTo>
                  <a:pt x="13580" y="12358"/>
                </a:lnTo>
                <a:lnTo>
                  <a:pt x="13751" y="12090"/>
                </a:lnTo>
                <a:lnTo>
                  <a:pt x="13848" y="11821"/>
                </a:lnTo>
                <a:lnTo>
                  <a:pt x="13897" y="11675"/>
                </a:lnTo>
                <a:lnTo>
                  <a:pt x="13922" y="11552"/>
                </a:lnTo>
                <a:lnTo>
                  <a:pt x="13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23" name="Google Shape;4423;p39"/>
          <p:cNvSpPr/>
          <p:nvPr/>
        </p:nvSpPr>
        <p:spPr>
          <a:xfrm>
            <a:off x="2661148" y="394410"/>
            <a:ext cx="251176" cy="332812"/>
          </a:xfrm>
          <a:custGeom>
            <a:avLst/>
            <a:gdLst/>
            <a:ahLst/>
            <a:cxnLst/>
            <a:rect l="l" t="t" r="r" b="b"/>
            <a:pathLst>
              <a:path w="12018" h="15924" extrusionOk="0">
                <a:moveTo>
                  <a:pt x="6278" y="3444"/>
                </a:moveTo>
                <a:lnTo>
                  <a:pt x="6522" y="3493"/>
                </a:lnTo>
                <a:lnTo>
                  <a:pt x="6766" y="3542"/>
                </a:lnTo>
                <a:lnTo>
                  <a:pt x="7010" y="3639"/>
                </a:lnTo>
                <a:lnTo>
                  <a:pt x="7230" y="3737"/>
                </a:lnTo>
                <a:lnTo>
                  <a:pt x="7450" y="3883"/>
                </a:lnTo>
                <a:lnTo>
                  <a:pt x="7645" y="4030"/>
                </a:lnTo>
                <a:lnTo>
                  <a:pt x="7816" y="4201"/>
                </a:lnTo>
                <a:lnTo>
                  <a:pt x="7987" y="4372"/>
                </a:lnTo>
                <a:lnTo>
                  <a:pt x="8134" y="4567"/>
                </a:lnTo>
                <a:lnTo>
                  <a:pt x="8280" y="4787"/>
                </a:lnTo>
                <a:lnTo>
                  <a:pt x="8378" y="5007"/>
                </a:lnTo>
                <a:lnTo>
                  <a:pt x="8476" y="5251"/>
                </a:lnTo>
                <a:lnTo>
                  <a:pt x="8525" y="5495"/>
                </a:lnTo>
                <a:lnTo>
                  <a:pt x="8573" y="5740"/>
                </a:lnTo>
                <a:lnTo>
                  <a:pt x="8573" y="6008"/>
                </a:lnTo>
                <a:lnTo>
                  <a:pt x="8573" y="6277"/>
                </a:lnTo>
                <a:lnTo>
                  <a:pt x="8525" y="6521"/>
                </a:lnTo>
                <a:lnTo>
                  <a:pt x="8476" y="6765"/>
                </a:lnTo>
                <a:lnTo>
                  <a:pt x="8378" y="7010"/>
                </a:lnTo>
                <a:lnTo>
                  <a:pt x="8280" y="7229"/>
                </a:lnTo>
                <a:lnTo>
                  <a:pt x="8134" y="7449"/>
                </a:lnTo>
                <a:lnTo>
                  <a:pt x="7987" y="7645"/>
                </a:lnTo>
                <a:lnTo>
                  <a:pt x="7816" y="7816"/>
                </a:lnTo>
                <a:lnTo>
                  <a:pt x="7645" y="7987"/>
                </a:lnTo>
                <a:lnTo>
                  <a:pt x="7450" y="8133"/>
                </a:lnTo>
                <a:lnTo>
                  <a:pt x="7230" y="8280"/>
                </a:lnTo>
                <a:lnTo>
                  <a:pt x="7010" y="8377"/>
                </a:lnTo>
                <a:lnTo>
                  <a:pt x="6766" y="8475"/>
                </a:lnTo>
                <a:lnTo>
                  <a:pt x="6522" y="8524"/>
                </a:lnTo>
                <a:lnTo>
                  <a:pt x="6278" y="8573"/>
                </a:lnTo>
                <a:lnTo>
                  <a:pt x="5740" y="8573"/>
                </a:lnTo>
                <a:lnTo>
                  <a:pt x="5496" y="8524"/>
                </a:lnTo>
                <a:lnTo>
                  <a:pt x="5252" y="8475"/>
                </a:lnTo>
                <a:lnTo>
                  <a:pt x="5008" y="8377"/>
                </a:lnTo>
                <a:lnTo>
                  <a:pt x="4788" y="8280"/>
                </a:lnTo>
                <a:lnTo>
                  <a:pt x="4568" y="8133"/>
                </a:lnTo>
                <a:lnTo>
                  <a:pt x="4373" y="7987"/>
                </a:lnTo>
                <a:lnTo>
                  <a:pt x="4202" y="7816"/>
                </a:lnTo>
                <a:lnTo>
                  <a:pt x="4031" y="7645"/>
                </a:lnTo>
                <a:lnTo>
                  <a:pt x="3884" y="7449"/>
                </a:lnTo>
                <a:lnTo>
                  <a:pt x="3738" y="7229"/>
                </a:lnTo>
                <a:lnTo>
                  <a:pt x="3640" y="7010"/>
                </a:lnTo>
                <a:lnTo>
                  <a:pt x="3542" y="6765"/>
                </a:lnTo>
                <a:lnTo>
                  <a:pt x="3493" y="6521"/>
                </a:lnTo>
                <a:lnTo>
                  <a:pt x="3445" y="6277"/>
                </a:lnTo>
                <a:lnTo>
                  <a:pt x="3445" y="6008"/>
                </a:lnTo>
                <a:lnTo>
                  <a:pt x="3445" y="5740"/>
                </a:lnTo>
                <a:lnTo>
                  <a:pt x="3493" y="5495"/>
                </a:lnTo>
                <a:lnTo>
                  <a:pt x="3542" y="5251"/>
                </a:lnTo>
                <a:lnTo>
                  <a:pt x="3640" y="5007"/>
                </a:lnTo>
                <a:lnTo>
                  <a:pt x="3738" y="4787"/>
                </a:lnTo>
                <a:lnTo>
                  <a:pt x="3884" y="4567"/>
                </a:lnTo>
                <a:lnTo>
                  <a:pt x="4031" y="4372"/>
                </a:lnTo>
                <a:lnTo>
                  <a:pt x="4202" y="4201"/>
                </a:lnTo>
                <a:lnTo>
                  <a:pt x="4373" y="4030"/>
                </a:lnTo>
                <a:lnTo>
                  <a:pt x="4568" y="3883"/>
                </a:lnTo>
                <a:lnTo>
                  <a:pt x="4788" y="3737"/>
                </a:lnTo>
                <a:lnTo>
                  <a:pt x="5008" y="3639"/>
                </a:lnTo>
                <a:lnTo>
                  <a:pt x="5252" y="3542"/>
                </a:lnTo>
                <a:lnTo>
                  <a:pt x="5496" y="3493"/>
                </a:lnTo>
                <a:lnTo>
                  <a:pt x="5740" y="3444"/>
                </a:lnTo>
                <a:close/>
                <a:moveTo>
                  <a:pt x="5691" y="0"/>
                </a:moveTo>
                <a:lnTo>
                  <a:pt x="5398" y="25"/>
                </a:lnTo>
                <a:lnTo>
                  <a:pt x="5105" y="73"/>
                </a:lnTo>
                <a:lnTo>
                  <a:pt x="4788" y="122"/>
                </a:lnTo>
                <a:lnTo>
                  <a:pt x="4519" y="196"/>
                </a:lnTo>
                <a:lnTo>
                  <a:pt x="4226" y="269"/>
                </a:lnTo>
                <a:lnTo>
                  <a:pt x="3664" y="464"/>
                </a:lnTo>
                <a:lnTo>
                  <a:pt x="3152" y="733"/>
                </a:lnTo>
                <a:lnTo>
                  <a:pt x="2639" y="1026"/>
                </a:lnTo>
                <a:lnTo>
                  <a:pt x="2199" y="1368"/>
                </a:lnTo>
                <a:lnTo>
                  <a:pt x="1759" y="1759"/>
                </a:lnTo>
                <a:lnTo>
                  <a:pt x="1369" y="2198"/>
                </a:lnTo>
                <a:lnTo>
                  <a:pt x="1027" y="2638"/>
                </a:lnTo>
                <a:lnTo>
                  <a:pt x="734" y="3151"/>
                </a:lnTo>
                <a:lnTo>
                  <a:pt x="465" y="3664"/>
                </a:lnTo>
                <a:lnTo>
                  <a:pt x="270" y="4225"/>
                </a:lnTo>
                <a:lnTo>
                  <a:pt x="196" y="4518"/>
                </a:lnTo>
                <a:lnTo>
                  <a:pt x="123" y="4787"/>
                </a:lnTo>
                <a:lnTo>
                  <a:pt x="74" y="5105"/>
                </a:lnTo>
                <a:lnTo>
                  <a:pt x="25" y="5398"/>
                </a:lnTo>
                <a:lnTo>
                  <a:pt x="1" y="5691"/>
                </a:lnTo>
                <a:lnTo>
                  <a:pt x="1" y="6008"/>
                </a:lnTo>
                <a:lnTo>
                  <a:pt x="25" y="6448"/>
                </a:lnTo>
                <a:lnTo>
                  <a:pt x="74" y="6887"/>
                </a:lnTo>
                <a:lnTo>
                  <a:pt x="147" y="7352"/>
                </a:lnTo>
                <a:lnTo>
                  <a:pt x="270" y="7791"/>
                </a:lnTo>
                <a:lnTo>
                  <a:pt x="392" y="8231"/>
                </a:lnTo>
                <a:lnTo>
                  <a:pt x="563" y="8670"/>
                </a:lnTo>
                <a:lnTo>
                  <a:pt x="734" y="9110"/>
                </a:lnTo>
                <a:lnTo>
                  <a:pt x="929" y="9550"/>
                </a:lnTo>
                <a:lnTo>
                  <a:pt x="1149" y="9965"/>
                </a:lnTo>
                <a:lnTo>
                  <a:pt x="1393" y="10404"/>
                </a:lnTo>
                <a:lnTo>
                  <a:pt x="1906" y="11210"/>
                </a:lnTo>
                <a:lnTo>
                  <a:pt x="2443" y="11992"/>
                </a:lnTo>
                <a:lnTo>
                  <a:pt x="3005" y="12725"/>
                </a:lnTo>
                <a:lnTo>
                  <a:pt x="3567" y="13408"/>
                </a:lnTo>
                <a:lnTo>
                  <a:pt x="4104" y="14019"/>
                </a:lnTo>
                <a:lnTo>
                  <a:pt x="4617" y="14581"/>
                </a:lnTo>
                <a:lnTo>
                  <a:pt x="5081" y="15045"/>
                </a:lnTo>
                <a:lnTo>
                  <a:pt x="5740" y="15680"/>
                </a:lnTo>
                <a:lnTo>
                  <a:pt x="6009" y="15924"/>
                </a:lnTo>
                <a:lnTo>
                  <a:pt x="6278" y="15680"/>
                </a:lnTo>
                <a:lnTo>
                  <a:pt x="6937" y="15045"/>
                </a:lnTo>
                <a:lnTo>
                  <a:pt x="7401" y="14581"/>
                </a:lnTo>
                <a:lnTo>
                  <a:pt x="7914" y="14019"/>
                </a:lnTo>
                <a:lnTo>
                  <a:pt x="8451" y="13408"/>
                </a:lnTo>
                <a:lnTo>
                  <a:pt x="9013" y="12725"/>
                </a:lnTo>
                <a:lnTo>
                  <a:pt x="9575" y="11992"/>
                </a:lnTo>
                <a:lnTo>
                  <a:pt x="10112" y="11210"/>
                </a:lnTo>
                <a:lnTo>
                  <a:pt x="10625" y="10404"/>
                </a:lnTo>
                <a:lnTo>
                  <a:pt x="10869" y="9965"/>
                </a:lnTo>
                <a:lnTo>
                  <a:pt x="11089" y="9550"/>
                </a:lnTo>
                <a:lnTo>
                  <a:pt x="11284" y="9110"/>
                </a:lnTo>
                <a:lnTo>
                  <a:pt x="11455" y="8670"/>
                </a:lnTo>
                <a:lnTo>
                  <a:pt x="11626" y="8231"/>
                </a:lnTo>
                <a:lnTo>
                  <a:pt x="11748" y="7791"/>
                </a:lnTo>
                <a:lnTo>
                  <a:pt x="11871" y="7352"/>
                </a:lnTo>
                <a:lnTo>
                  <a:pt x="11944" y="6887"/>
                </a:lnTo>
                <a:lnTo>
                  <a:pt x="11993" y="6448"/>
                </a:lnTo>
                <a:lnTo>
                  <a:pt x="12017" y="6008"/>
                </a:lnTo>
                <a:lnTo>
                  <a:pt x="12017" y="5691"/>
                </a:lnTo>
                <a:lnTo>
                  <a:pt x="11993" y="5398"/>
                </a:lnTo>
                <a:lnTo>
                  <a:pt x="11944" y="5105"/>
                </a:lnTo>
                <a:lnTo>
                  <a:pt x="11895" y="4787"/>
                </a:lnTo>
                <a:lnTo>
                  <a:pt x="11822" y="4518"/>
                </a:lnTo>
                <a:lnTo>
                  <a:pt x="11748" y="4225"/>
                </a:lnTo>
                <a:lnTo>
                  <a:pt x="11553" y="3664"/>
                </a:lnTo>
                <a:lnTo>
                  <a:pt x="11284" y="3151"/>
                </a:lnTo>
                <a:lnTo>
                  <a:pt x="10991" y="2638"/>
                </a:lnTo>
                <a:lnTo>
                  <a:pt x="10649" y="2198"/>
                </a:lnTo>
                <a:lnTo>
                  <a:pt x="10259" y="1759"/>
                </a:lnTo>
                <a:lnTo>
                  <a:pt x="9819" y="1368"/>
                </a:lnTo>
                <a:lnTo>
                  <a:pt x="9379" y="1026"/>
                </a:lnTo>
                <a:lnTo>
                  <a:pt x="8866" y="733"/>
                </a:lnTo>
                <a:lnTo>
                  <a:pt x="8354" y="464"/>
                </a:lnTo>
                <a:lnTo>
                  <a:pt x="7792" y="269"/>
                </a:lnTo>
                <a:lnTo>
                  <a:pt x="7499" y="196"/>
                </a:lnTo>
                <a:lnTo>
                  <a:pt x="7230" y="122"/>
                </a:lnTo>
                <a:lnTo>
                  <a:pt x="6913" y="73"/>
                </a:lnTo>
                <a:lnTo>
                  <a:pt x="6620" y="25"/>
                </a:lnTo>
                <a:lnTo>
                  <a:pt x="6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424" name="Google Shape;4424;p39"/>
          <p:cNvGrpSpPr/>
          <p:nvPr/>
        </p:nvGrpSpPr>
        <p:grpSpPr>
          <a:xfrm>
            <a:off x="3145963" y="388276"/>
            <a:ext cx="408386" cy="345080"/>
            <a:chOff x="3918650" y="293075"/>
            <a:chExt cx="488500" cy="412775"/>
          </a:xfrm>
        </p:grpSpPr>
        <p:sp>
          <p:nvSpPr>
            <p:cNvPr id="4425" name="Google Shape;4425;p39"/>
            <p:cNvSpPr/>
            <p:nvPr/>
          </p:nvSpPr>
          <p:spPr>
            <a:xfrm>
              <a:off x="4085350" y="293675"/>
              <a:ext cx="154500" cy="412175"/>
            </a:xfrm>
            <a:custGeom>
              <a:avLst/>
              <a:gdLst/>
              <a:ahLst/>
              <a:cxnLst/>
              <a:rect l="l" t="t" r="r" b="b"/>
              <a:pathLst>
                <a:path w="6180" h="16487" extrusionOk="0">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26" name="Google Shape;4426;p39"/>
            <p:cNvSpPr/>
            <p:nvPr/>
          </p:nvSpPr>
          <p:spPr>
            <a:xfrm>
              <a:off x="3918650" y="293075"/>
              <a:ext cx="153900" cy="407275"/>
            </a:xfrm>
            <a:custGeom>
              <a:avLst/>
              <a:gdLst/>
              <a:ahLst/>
              <a:cxnLst/>
              <a:rect l="l" t="t" r="r" b="b"/>
              <a:pathLst>
                <a:path w="6156" h="16291" extrusionOk="0">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27" name="Google Shape;4427;p39"/>
            <p:cNvSpPr/>
            <p:nvPr/>
          </p:nvSpPr>
          <p:spPr>
            <a:xfrm>
              <a:off x="4253250" y="298550"/>
              <a:ext cx="153900" cy="406675"/>
            </a:xfrm>
            <a:custGeom>
              <a:avLst/>
              <a:gdLst/>
              <a:ahLst/>
              <a:cxnLst/>
              <a:rect l="l" t="t" r="r" b="b"/>
              <a:pathLst>
                <a:path w="6156" h="16267" extrusionOk="0">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28" name="Google Shape;4428;p39"/>
          <p:cNvGrpSpPr/>
          <p:nvPr/>
        </p:nvGrpSpPr>
        <p:grpSpPr>
          <a:xfrm>
            <a:off x="3745730" y="362235"/>
            <a:ext cx="335905" cy="397142"/>
            <a:chOff x="4636075" y="261925"/>
            <a:chExt cx="401800" cy="475050"/>
          </a:xfrm>
        </p:grpSpPr>
        <p:sp>
          <p:nvSpPr>
            <p:cNvPr id="4429" name="Google Shape;4429;p39"/>
            <p:cNvSpPr/>
            <p:nvPr/>
          </p:nvSpPr>
          <p:spPr>
            <a:xfrm>
              <a:off x="4665400" y="326650"/>
              <a:ext cx="372475" cy="97100"/>
            </a:xfrm>
            <a:custGeom>
              <a:avLst/>
              <a:gdLst/>
              <a:ahLst/>
              <a:cxnLst/>
              <a:rect l="l" t="t" r="r" b="b"/>
              <a:pathLst>
                <a:path w="14899" h="3884" extrusionOk="0">
                  <a:moveTo>
                    <a:pt x="928" y="0"/>
                  </a:moveTo>
                  <a:lnTo>
                    <a:pt x="733" y="25"/>
                  </a:lnTo>
                  <a:lnTo>
                    <a:pt x="562" y="74"/>
                  </a:lnTo>
                  <a:lnTo>
                    <a:pt x="391" y="171"/>
                  </a:lnTo>
                  <a:lnTo>
                    <a:pt x="269" y="269"/>
                  </a:lnTo>
                  <a:lnTo>
                    <a:pt x="147" y="416"/>
                  </a:lnTo>
                  <a:lnTo>
                    <a:pt x="73" y="562"/>
                  </a:lnTo>
                  <a:lnTo>
                    <a:pt x="0" y="733"/>
                  </a:lnTo>
                  <a:lnTo>
                    <a:pt x="0" y="928"/>
                  </a:lnTo>
                  <a:lnTo>
                    <a:pt x="0" y="2956"/>
                  </a:lnTo>
                  <a:lnTo>
                    <a:pt x="0" y="3151"/>
                  </a:lnTo>
                  <a:lnTo>
                    <a:pt x="73" y="3322"/>
                  </a:lnTo>
                  <a:lnTo>
                    <a:pt x="147" y="3468"/>
                  </a:lnTo>
                  <a:lnTo>
                    <a:pt x="269" y="3615"/>
                  </a:lnTo>
                  <a:lnTo>
                    <a:pt x="391" y="3737"/>
                  </a:lnTo>
                  <a:lnTo>
                    <a:pt x="562" y="3810"/>
                  </a:lnTo>
                  <a:lnTo>
                    <a:pt x="733" y="3859"/>
                  </a:lnTo>
                  <a:lnTo>
                    <a:pt x="928" y="3884"/>
                  </a:lnTo>
                  <a:lnTo>
                    <a:pt x="12798" y="3884"/>
                  </a:lnTo>
                  <a:lnTo>
                    <a:pt x="14898" y="1954"/>
                  </a:lnTo>
                  <a:lnTo>
                    <a:pt x="127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0" name="Google Shape;4430;p39"/>
            <p:cNvSpPr/>
            <p:nvPr/>
          </p:nvSpPr>
          <p:spPr>
            <a:xfrm>
              <a:off x="4636075" y="438375"/>
              <a:ext cx="372475" cy="97125"/>
            </a:xfrm>
            <a:custGeom>
              <a:avLst/>
              <a:gdLst/>
              <a:ahLst/>
              <a:cxnLst/>
              <a:rect l="l" t="t" r="r" b="b"/>
              <a:pathLst>
                <a:path w="14899" h="3885" extrusionOk="0">
                  <a:moveTo>
                    <a:pt x="2101" y="1"/>
                  </a:moveTo>
                  <a:lnTo>
                    <a:pt x="1" y="1930"/>
                  </a:lnTo>
                  <a:lnTo>
                    <a:pt x="2101" y="3884"/>
                  </a:lnTo>
                  <a:lnTo>
                    <a:pt x="13971" y="3884"/>
                  </a:lnTo>
                  <a:lnTo>
                    <a:pt x="14166" y="3860"/>
                  </a:lnTo>
                  <a:lnTo>
                    <a:pt x="14337" y="3811"/>
                  </a:lnTo>
                  <a:lnTo>
                    <a:pt x="14508" y="3713"/>
                  </a:lnTo>
                  <a:lnTo>
                    <a:pt x="14630" y="3615"/>
                  </a:lnTo>
                  <a:lnTo>
                    <a:pt x="14752" y="3469"/>
                  </a:lnTo>
                  <a:lnTo>
                    <a:pt x="14826" y="3322"/>
                  </a:lnTo>
                  <a:lnTo>
                    <a:pt x="14899" y="3151"/>
                  </a:lnTo>
                  <a:lnTo>
                    <a:pt x="14899" y="2956"/>
                  </a:lnTo>
                  <a:lnTo>
                    <a:pt x="14899" y="929"/>
                  </a:lnTo>
                  <a:lnTo>
                    <a:pt x="14899" y="733"/>
                  </a:lnTo>
                  <a:lnTo>
                    <a:pt x="14826" y="563"/>
                  </a:lnTo>
                  <a:lnTo>
                    <a:pt x="14752" y="416"/>
                  </a:lnTo>
                  <a:lnTo>
                    <a:pt x="14630" y="269"/>
                  </a:lnTo>
                  <a:lnTo>
                    <a:pt x="14508" y="147"/>
                  </a:lnTo>
                  <a:lnTo>
                    <a:pt x="14337" y="74"/>
                  </a:lnTo>
                  <a:lnTo>
                    <a:pt x="14166" y="25"/>
                  </a:lnTo>
                  <a:lnTo>
                    <a:pt x="13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1" name="Google Shape;4431;p39"/>
            <p:cNvSpPr/>
            <p:nvPr/>
          </p:nvSpPr>
          <p:spPr>
            <a:xfrm>
              <a:off x="4814975" y="261925"/>
              <a:ext cx="44000" cy="50100"/>
            </a:xfrm>
            <a:custGeom>
              <a:avLst/>
              <a:gdLst/>
              <a:ahLst/>
              <a:cxnLst/>
              <a:rect l="l" t="t" r="r" b="b"/>
              <a:pathLst>
                <a:path w="1760" h="2004" extrusionOk="0">
                  <a:moveTo>
                    <a:pt x="563" y="1"/>
                  </a:moveTo>
                  <a:lnTo>
                    <a:pt x="465" y="25"/>
                  </a:lnTo>
                  <a:lnTo>
                    <a:pt x="343" y="49"/>
                  </a:lnTo>
                  <a:lnTo>
                    <a:pt x="245" y="98"/>
                  </a:lnTo>
                  <a:lnTo>
                    <a:pt x="172" y="171"/>
                  </a:lnTo>
                  <a:lnTo>
                    <a:pt x="99" y="269"/>
                  </a:lnTo>
                  <a:lnTo>
                    <a:pt x="25" y="367"/>
                  </a:lnTo>
                  <a:lnTo>
                    <a:pt x="1" y="465"/>
                  </a:lnTo>
                  <a:lnTo>
                    <a:pt x="1" y="587"/>
                  </a:lnTo>
                  <a:lnTo>
                    <a:pt x="1" y="2003"/>
                  </a:lnTo>
                  <a:lnTo>
                    <a:pt x="1759" y="2003"/>
                  </a:lnTo>
                  <a:lnTo>
                    <a:pt x="1759" y="587"/>
                  </a:lnTo>
                  <a:lnTo>
                    <a:pt x="1759" y="465"/>
                  </a:lnTo>
                  <a:lnTo>
                    <a:pt x="1735" y="367"/>
                  </a:lnTo>
                  <a:lnTo>
                    <a:pt x="1662" y="269"/>
                  </a:lnTo>
                  <a:lnTo>
                    <a:pt x="1588" y="171"/>
                  </a:lnTo>
                  <a:lnTo>
                    <a:pt x="1515" y="98"/>
                  </a:lnTo>
                  <a:lnTo>
                    <a:pt x="1417" y="49"/>
                  </a:lnTo>
                  <a:lnTo>
                    <a:pt x="1295" y="25"/>
                  </a:lnTo>
                  <a:lnTo>
                    <a:pt x="11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2" name="Google Shape;4432;p39"/>
            <p:cNvSpPr/>
            <p:nvPr/>
          </p:nvSpPr>
          <p:spPr>
            <a:xfrm>
              <a:off x="4814975" y="550125"/>
              <a:ext cx="44000" cy="186850"/>
            </a:xfrm>
            <a:custGeom>
              <a:avLst/>
              <a:gdLst/>
              <a:ahLst/>
              <a:cxnLst/>
              <a:rect l="l" t="t" r="r" b="b"/>
              <a:pathLst>
                <a:path w="1760" h="7474" extrusionOk="0">
                  <a:moveTo>
                    <a:pt x="1" y="0"/>
                  </a:moveTo>
                  <a:lnTo>
                    <a:pt x="1" y="7474"/>
                  </a:lnTo>
                  <a:lnTo>
                    <a:pt x="1759" y="7474"/>
                  </a:lnTo>
                  <a:lnTo>
                    <a:pt x="1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433" name="Google Shape;4433;p39"/>
          <p:cNvSpPr/>
          <p:nvPr/>
        </p:nvSpPr>
        <p:spPr>
          <a:xfrm>
            <a:off x="4284931" y="392863"/>
            <a:ext cx="384894" cy="335905"/>
          </a:xfrm>
          <a:custGeom>
            <a:avLst/>
            <a:gdLst/>
            <a:ahLst/>
            <a:cxnLst/>
            <a:rect l="l" t="t" r="r" b="b"/>
            <a:pathLst>
              <a:path w="18416" h="16072" extrusionOk="0">
                <a:moveTo>
                  <a:pt x="9208" y="1"/>
                </a:moveTo>
                <a:lnTo>
                  <a:pt x="1" y="8866"/>
                </a:lnTo>
                <a:lnTo>
                  <a:pt x="2882" y="8866"/>
                </a:lnTo>
                <a:lnTo>
                  <a:pt x="2882" y="15290"/>
                </a:lnTo>
                <a:lnTo>
                  <a:pt x="2907" y="15461"/>
                </a:lnTo>
                <a:lnTo>
                  <a:pt x="2956" y="15607"/>
                </a:lnTo>
                <a:lnTo>
                  <a:pt x="3029" y="15729"/>
                </a:lnTo>
                <a:lnTo>
                  <a:pt x="3102" y="15851"/>
                </a:lnTo>
                <a:lnTo>
                  <a:pt x="3224" y="15949"/>
                </a:lnTo>
                <a:lnTo>
                  <a:pt x="3371" y="16022"/>
                </a:lnTo>
                <a:lnTo>
                  <a:pt x="3517" y="16071"/>
                </a:lnTo>
                <a:lnTo>
                  <a:pt x="7425" y="16071"/>
                </a:lnTo>
                <a:lnTo>
                  <a:pt x="7425" y="13458"/>
                </a:lnTo>
                <a:lnTo>
                  <a:pt x="7450" y="13165"/>
                </a:lnTo>
                <a:lnTo>
                  <a:pt x="7547" y="12896"/>
                </a:lnTo>
                <a:lnTo>
                  <a:pt x="7669" y="12652"/>
                </a:lnTo>
                <a:lnTo>
                  <a:pt x="7840" y="12457"/>
                </a:lnTo>
                <a:lnTo>
                  <a:pt x="8060" y="12286"/>
                </a:lnTo>
                <a:lnTo>
                  <a:pt x="8280" y="12164"/>
                </a:lnTo>
                <a:lnTo>
                  <a:pt x="8549" y="12066"/>
                </a:lnTo>
                <a:lnTo>
                  <a:pt x="8842" y="12041"/>
                </a:lnTo>
                <a:lnTo>
                  <a:pt x="9574" y="12041"/>
                </a:lnTo>
                <a:lnTo>
                  <a:pt x="9867" y="12066"/>
                </a:lnTo>
                <a:lnTo>
                  <a:pt x="10136" y="12164"/>
                </a:lnTo>
                <a:lnTo>
                  <a:pt x="10356" y="12286"/>
                </a:lnTo>
                <a:lnTo>
                  <a:pt x="10576" y="12457"/>
                </a:lnTo>
                <a:lnTo>
                  <a:pt x="10747" y="12652"/>
                </a:lnTo>
                <a:lnTo>
                  <a:pt x="10869" y="12896"/>
                </a:lnTo>
                <a:lnTo>
                  <a:pt x="10967" y="13165"/>
                </a:lnTo>
                <a:lnTo>
                  <a:pt x="10991" y="13458"/>
                </a:lnTo>
                <a:lnTo>
                  <a:pt x="10991" y="16071"/>
                </a:lnTo>
                <a:lnTo>
                  <a:pt x="14899" y="16071"/>
                </a:lnTo>
                <a:lnTo>
                  <a:pt x="15045" y="16022"/>
                </a:lnTo>
                <a:lnTo>
                  <a:pt x="15192" y="15949"/>
                </a:lnTo>
                <a:lnTo>
                  <a:pt x="15314" y="15851"/>
                </a:lnTo>
                <a:lnTo>
                  <a:pt x="15387" y="15729"/>
                </a:lnTo>
                <a:lnTo>
                  <a:pt x="15460" y="15607"/>
                </a:lnTo>
                <a:lnTo>
                  <a:pt x="15509" y="15461"/>
                </a:lnTo>
                <a:lnTo>
                  <a:pt x="15534" y="15290"/>
                </a:lnTo>
                <a:lnTo>
                  <a:pt x="15534" y="8866"/>
                </a:lnTo>
                <a:lnTo>
                  <a:pt x="18416" y="8866"/>
                </a:lnTo>
                <a:lnTo>
                  <a:pt x="92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434" name="Google Shape;4434;p39"/>
          <p:cNvGrpSpPr/>
          <p:nvPr/>
        </p:nvGrpSpPr>
        <p:grpSpPr>
          <a:xfrm>
            <a:off x="4872282" y="395424"/>
            <a:ext cx="336908" cy="330262"/>
            <a:chOff x="5983625" y="301625"/>
            <a:chExt cx="403000" cy="395050"/>
          </a:xfrm>
        </p:grpSpPr>
        <p:sp>
          <p:nvSpPr>
            <p:cNvPr id="4435" name="Google Shape;4435;p39"/>
            <p:cNvSpPr/>
            <p:nvPr/>
          </p:nvSpPr>
          <p:spPr>
            <a:xfrm>
              <a:off x="5983625" y="319925"/>
              <a:ext cx="403000" cy="67200"/>
            </a:xfrm>
            <a:custGeom>
              <a:avLst/>
              <a:gdLst/>
              <a:ahLst/>
              <a:cxnLst/>
              <a:rect l="l" t="t" r="r" b="b"/>
              <a:pathLst>
                <a:path w="16120" h="2688" extrusionOk="0">
                  <a:moveTo>
                    <a:pt x="3102" y="416"/>
                  </a:moveTo>
                  <a:lnTo>
                    <a:pt x="3273" y="465"/>
                  </a:lnTo>
                  <a:lnTo>
                    <a:pt x="3444" y="562"/>
                  </a:lnTo>
                  <a:lnTo>
                    <a:pt x="3566" y="660"/>
                  </a:lnTo>
                  <a:lnTo>
                    <a:pt x="3688" y="807"/>
                  </a:lnTo>
                  <a:lnTo>
                    <a:pt x="3762" y="953"/>
                  </a:lnTo>
                  <a:lnTo>
                    <a:pt x="3810" y="1124"/>
                  </a:lnTo>
                  <a:lnTo>
                    <a:pt x="3835" y="1320"/>
                  </a:lnTo>
                  <a:lnTo>
                    <a:pt x="3810" y="1491"/>
                  </a:lnTo>
                  <a:lnTo>
                    <a:pt x="3762" y="1661"/>
                  </a:lnTo>
                  <a:lnTo>
                    <a:pt x="3688" y="1808"/>
                  </a:lnTo>
                  <a:lnTo>
                    <a:pt x="3566" y="1955"/>
                  </a:lnTo>
                  <a:lnTo>
                    <a:pt x="3444" y="2052"/>
                  </a:lnTo>
                  <a:lnTo>
                    <a:pt x="3273" y="2150"/>
                  </a:lnTo>
                  <a:lnTo>
                    <a:pt x="3102" y="2199"/>
                  </a:lnTo>
                  <a:lnTo>
                    <a:pt x="2931" y="2223"/>
                  </a:lnTo>
                  <a:lnTo>
                    <a:pt x="2760" y="2199"/>
                  </a:lnTo>
                  <a:lnTo>
                    <a:pt x="2589" y="2150"/>
                  </a:lnTo>
                  <a:lnTo>
                    <a:pt x="2418" y="2052"/>
                  </a:lnTo>
                  <a:lnTo>
                    <a:pt x="2296" y="1955"/>
                  </a:lnTo>
                  <a:lnTo>
                    <a:pt x="2174" y="1808"/>
                  </a:lnTo>
                  <a:lnTo>
                    <a:pt x="2101" y="1661"/>
                  </a:lnTo>
                  <a:lnTo>
                    <a:pt x="2052" y="1491"/>
                  </a:lnTo>
                  <a:lnTo>
                    <a:pt x="2028" y="1320"/>
                  </a:lnTo>
                  <a:lnTo>
                    <a:pt x="2052" y="1124"/>
                  </a:lnTo>
                  <a:lnTo>
                    <a:pt x="2101" y="953"/>
                  </a:lnTo>
                  <a:lnTo>
                    <a:pt x="2174" y="807"/>
                  </a:lnTo>
                  <a:lnTo>
                    <a:pt x="2296" y="660"/>
                  </a:lnTo>
                  <a:lnTo>
                    <a:pt x="2418" y="562"/>
                  </a:lnTo>
                  <a:lnTo>
                    <a:pt x="2589" y="465"/>
                  </a:lnTo>
                  <a:lnTo>
                    <a:pt x="2760" y="416"/>
                  </a:lnTo>
                  <a:close/>
                  <a:moveTo>
                    <a:pt x="13360" y="416"/>
                  </a:moveTo>
                  <a:lnTo>
                    <a:pt x="13531" y="465"/>
                  </a:lnTo>
                  <a:lnTo>
                    <a:pt x="13702" y="562"/>
                  </a:lnTo>
                  <a:lnTo>
                    <a:pt x="13824" y="660"/>
                  </a:lnTo>
                  <a:lnTo>
                    <a:pt x="13946" y="807"/>
                  </a:lnTo>
                  <a:lnTo>
                    <a:pt x="14019" y="953"/>
                  </a:lnTo>
                  <a:lnTo>
                    <a:pt x="14068" y="1124"/>
                  </a:lnTo>
                  <a:lnTo>
                    <a:pt x="14093" y="1320"/>
                  </a:lnTo>
                  <a:lnTo>
                    <a:pt x="14068" y="1491"/>
                  </a:lnTo>
                  <a:lnTo>
                    <a:pt x="14019" y="1661"/>
                  </a:lnTo>
                  <a:lnTo>
                    <a:pt x="13946" y="1808"/>
                  </a:lnTo>
                  <a:lnTo>
                    <a:pt x="13824" y="1955"/>
                  </a:lnTo>
                  <a:lnTo>
                    <a:pt x="13702" y="2052"/>
                  </a:lnTo>
                  <a:lnTo>
                    <a:pt x="13531" y="2150"/>
                  </a:lnTo>
                  <a:lnTo>
                    <a:pt x="13360" y="2199"/>
                  </a:lnTo>
                  <a:lnTo>
                    <a:pt x="13189" y="2223"/>
                  </a:lnTo>
                  <a:lnTo>
                    <a:pt x="13018" y="2199"/>
                  </a:lnTo>
                  <a:lnTo>
                    <a:pt x="12847" y="2150"/>
                  </a:lnTo>
                  <a:lnTo>
                    <a:pt x="12676" y="2052"/>
                  </a:lnTo>
                  <a:lnTo>
                    <a:pt x="12554" y="1955"/>
                  </a:lnTo>
                  <a:lnTo>
                    <a:pt x="12432" y="1808"/>
                  </a:lnTo>
                  <a:lnTo>
                    <a:pt x="12359" y="1661"/>
                  </a:lnTo>
                  <a:lnTo>
                    <a:pt x="12310" y="1491"/>
                  </a:lnTo>
                  <a:lnTo>
                    <a:pt x="12285" y="1320"/>
                  </a:lnTo>
                  <a:lnTo>
                    <a:pt x="12310" y="1124"/>
                  </a:lnTo>
                  <a:lnTo>
                    <a:pt x="12359" y="953"/>
                  </a:lnTo>
                  <a:lnTo>
                    <a:pt x="12432" y="807"/>
                  </a:lnTo>
                  <a:lnTo>
                    <a:pt x="12554" y="660"/>
                  </a:lnTo>
                  <a:lnTo>
                    <a:pt x="12676" y="562"/>
                  </a:lnTo>
                  <a:lnTo>
                    <a:pt x="12847" y="465"/>
                  </a:lnTo>
                  <a:lnTo>
                    <a:pt x="13018" y="416"/>
                  </a:lnTo>
                  <a:close/>
                  <a:moveTo>
                    <a:pt x="0" y="1"/>
                  </a:moveTo>
                  <a:lnTo>
                    <a:pt x="0" y="2687"/>
                  </a:lnTo>
                  <a:lnTo>
                    <a:pt x="16120" y="2687"/>
                  </a:lnTo>
                  <a:lnTo>
                    <a:pt x="1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6" name="Google Shape;4436;p39"/>
            <p:cNvSpPr/>
            <p:nvPr/>
          </p:nvSpPr>
          <p:spPr>
            <a:xfrm>
              <a:off x="5983625" y="664900"/>
              <a:ext cx="403000" cy="31775"/>
            </a:xfrm>
            <a:custGeom>
              <a:avLst/>
              <a:gdLst/>
              <a:ahLst/>
              <a:cxnLst/>
              <a:rect l="l" t="t" r="r" b="b"/>
              <a:pathLst>
                <a:path w="16120" h="1271" extrusionOk="0">
                  <a:moveTo>
                    <a:pt x="0" y="1"/>
                  </a:moveTo>
                  <a:lnTo>
                    <a:pt x="0" y="489"/>
                  </a:lnTo>
                  <a:lnTo>
                    <a:pt x="25" y="660"/>
                  </a:lnTo>
                  <a:lnTo>
                    <a:pt x="74" y="807"/>
                  </a:lnTo>
                  <a:lnTo>
                    <a:pt x="147" y="929"/>
                  </a:lnTo>
                  <a:lnTo>
                    <a:pt x="220" y="1051"/>
                  </a:lnTo>
                  <a:lnTo>
                    <a:pt x="342" y="1149"/>
                  </a:lnTo>
                  <a:lnTo>
                    <a:pt x="489" y="1222"/>
                  </a:lnTo>
                  <a:lnTo>
                    <a:pt x="635" y="1271"/>
                  </a:lnTo>
                  <a:lnTo>
                    <a:pt x="15485" y="1271"/>
                  </a:lnTo>
                  <a:lnTo>
                    <a:pt x="15631" y="1222"/>
                  </a:lnTo>
                  <a:lnTo>
                    <a:pt x="15778" y="1149"/>
                  </a:lnTo>
                  <a:lnTo>
                    <a:pt x="15900" y="1051"/>
                  </a:lnTo>
                  <a:lnTo>
                    <a:pt x="15973" y="929"/>
                  </a:lnTo>
                  <a:lnTo>
                    <a:pt x="16046" y="807"/>
                  </a:lnTo>
                  <a:lnTo>
                    <a:pt x="16095" y="660"/>
                  </a:lnTo>
                  <a:lnTo>
                    <a:pt x="16120" y="489"/>
                  </a:lnTo>
                  <a:lnTo>
                    <a:pt x="16120" y="1"/>
                  </a:lnTo>
                  <a:lnTo>
                    <a:pt x="16095" y="172"/>
                  </a:lnTo>
                  <a:lnTo>
                    <a:pt x="16046" y="318"/>
                  </a:lnTo>
                  <a:lnTo>
                    <a:pt x="15973" y="440"/>
                  </a:lnTo>
                  <a:lnTo>
                    <a:pt x="15900" y="562"/>
                  </a:lnTo>
                  <a:lnTo>
                    <a:pt x="15778" y="660"/>
                  </a:lnTo>
                  <a:lnTo>
                    <a:pt x="15631" y="733"/>
                  </a:lnTo>
                  <a:lnTo>
                    <a:pt x="15485" y="782"/>
                  </a:lnTo>
                  <a:lnTo>
                    <a:pt x="635" y="782"/>
                  </a:lnTo>
                  <a:lnTo>
                    <a:pt x="489" y="733"/>
                  </a:lnTo>
                  <a:lnTo>
                    <a:pt x="342" y="660"/>
                  </a:lnTo>
                  <a:lnTo>
                    <a:pt x="220" y="562"/>
                  </a:lnTo>
                  <a:lnTo>
                    <a:pt x="147" y="440"/>
                  </a:lnTo>
                  <a:lnTo>
                    <a:pt x="74" y="318"/>
                  </a:lnTo>
                  <a:lnTo>
                    <a:pt x="25" y="17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7" name="Google Shape;4437;p39"/>
            <p:cNvSpPr/>
            <p:nvPr/>
          </p:nvSpPr>
          <p:spPr>
            <a:xfrm>
              <a:off x="6041025" y="301625"/>
              <a:ext cx="29325" cy="63500"/>
            </a:xfrm>
            <a:custGeom>
              <a:avLst/>
              <a:gdLst/>
              <a:ahLst/>
              <a:cxnLst/>
              <a:rect l="l" t="t" r="r" b="b"/>
              <a:pathLst>
                <a:path w="1173" h="2540" extrusionOk="0">
                  <a:moveTo>
                    <a:pt x="391" y="0"/>
                  </a:moveTo>
                  <a:lnTo>
                    <a:pt x="293"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3" y="2491"/>
                  </a:lnTo>
                  <a:lnTo>
                    <a:pt x="391" y="2540"/>
                  </a:lnTo>
                  <a:lnTo>
                    <a:pt x="782" y="2540"/>
                  </a:lnTo>
                  <a:lnTo>
                    <a:pt x="879"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79"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8" name="Google Shape;4438;p39"/>
            <p:cNvSpPr/>
            <p:nvPr/>
          </p:nvSpPr>
          <p:spPr>
            <a:xfrm>
              <a:off x="6297450" y="3016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9" name="Google Shape;4439;p39"/>
            <p:cNvSpPr/>
            <p:nvPr/>
          </p:nvSpPr>
          <p:spPr>
            <a:xfrm>
              <a:off x="6097200" y="509200"/>
              <a:ext cx="50700" cy="53775"/>
            </a:xfrm>
            <a:custGeom>
              <a:avLst/>
              <a:gdLst/>
              <a:ahLst/>
              <a:cxnLst/>
              <a:rect l="l" t="t" r="r" b="b"/>
              <a:pathLst>
                <a:path w="2028" h="2151" extrusionOk="0">
                  <a:moveTo>
                    <a:pt x="0" y="1"/>
                  </a:moveTo>
                  <a:lnTo>
                    <a:pt x="0" y="2150"/>
                  </a:lnTo>
                  <a:lnTo>
                    <a:pt x="2027" y="2150"/>
                  </a:lnTo>
                  <a:lnTo>
                    <a:pt x="2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0" name="Google Shape;4440;p39"/>
            <p:cNvSpPr/>
            <p:nvPr/>
          </p:nvSpPr>
          <p:spPr>
            <a:xfrm>
              <a:off x="6097200" y="448150"/>
              <a:ext cx="50700" cy="48875"/>
            </a:xfrm>
            <a:custGeom>
              <a:avLst/>
              <a:gdLst/>
              <a:ahLst/>
              <a:cxnLst/>
              <a:rect l="l" t="t" r="r" b="b"/>
              <a:pathLst>
                <a:path w="2028" h="1955" extrusionOk="0">
                  <a:moveTo>
                    <a:pt x="0" y="1"/>
                  </a:moveTo>
                  <a:lnTo>
                    <a:pt x="0" y="1954"/>
                  </a:lnTo>
                  <a:lnTo>
                    <a:pt x="2027" y="1954"/>
                  </a:lnTo>
                  <a:lnTo>
                    <a:pt x="2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1" name="Google Shape;4441;p39"/>
            <p:cNvSpPr/>
            <p:nvPr/>
          </p:nvSpPr>
          <p:spPr>
            <a:xfrm>
              <a:off x="6097200" y="575150"/>
              <a:ext cx="50700" cy="48875"/>
            </a:xfrm>
            <a:custGeom>
              <a:avLst/>
              <a:gdLst/>
              <a:ahLst/>
              <a:cxnLst/>
              <a:rect l="l" t="t" r="r" b="b"/>
              <a:pathLst>
                <a:path w="2028" h="1955" extrusionOk="0">
                  <a:moveTo>
                    <a:pt x="0" y="1"/>
                  </a:moveTo>
                  <a:lnTo>
                    <a:pt x="0" y="1954"/>
                  </a:lnTo>
                  <a:lnTo>
                    <a:pt x="2027" y="1954"/>
                  </a:lnTo>
                  <a:lnTo>
                    <a:pt x="2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2" name="Google Shape;4442;p39"/>
            <p:cNvSpPr/>
            <p:nvPr/>
          </p:nvSpPr>
          <p:spPr>
            <a:xfrm>
              <a:off x="6160075" y="575150"/>
              <a:ext cx="50100" cy="48875"/>
            </a:xfrm>
            <a:custGeom>
              <a:avLst/>
              <a:gdLst/>
              <a:ahLst/>
              <a:cxnLst/>
              <a:rect l="l" t="t" r="r" b="b"/>
              <a:pathLst>
                <a:path w="2004" h="1955" extrusionOk="0">
                  <a:moveTo>
                    <a:pt x="1" y="1"/>
                  </a:moveTo>
                  <a:lnTo>
                    <a:pt x="1" y="1954"/>
                  </a:lnTo>
                  <a:lnTo>
                    <a:pt x="2003" y="1954"/>
                  </a:lnTo>
                  <a:lnTo>
                    <a:pt x="2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3" name="Google Shape;4443;p39"/>
            <p:cNvSpPr/>
            <p:nvPr/>
          </p:nvSpPr>
          <p:spPr>
            <a:xfrm>
              <a:off x="6034300" y="509200"/>
              <a:ext cx="50700" cy="53775"/>
            </a:xfrm>
            <a:custGeom>
              <a:avLst/>
              <a:gdLst/>
              <a:ahLst/>
              <a:cxnLst/>
              <a:rect l="l" t="t" r="r" b="b"/>
              <a:pathLst>
                <a:path w="2028" h="2151" extrusionOk="0">
                  <a:moveTo>
                    <a:pt x="1" y="1"/>
                  </a:moveTo>
                  <a:lnTo>
                    <a:pt x="1" y="2150"/>
                  </a:lnTo>
                  <a:lnTo>
                    <a:pt x="2028" y="2150"/>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4" name="Google Shape;4444;p39"/>
            <p:cNvSpPr/>
            <p:nvPr/>
          </p:nvSpPr>
          <p:spPr>
            <a:xfrm>
              <a:off x="6034300" y="575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5" name="Google Shape;4445;p39"/>
            <p:cNvSpPr/>
            <p:nvPr/>
          </p:nvSpPr>
          <p:spPr>
            <a:xfrm>
              <a:off x="6034300" y="448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6" name="Google Shape;4446;p39"/>
            <p:cNvSpPr/>
            <p:nvPr/>
          </p:nvSpPr>
          <p:spPr>
            <a:xfrm>
              <a:off x="6160075" y="509200"/>
              <a:ext cx="50100" cy="53775"/>
            </a:xfrm>
            <a:custGeom>
              <a:avLst/>
              <a:gdLst/>
              <a:ahLst/>
              <a:cxnLst/>
              <a:rect l="l" t="t" r="r" b="b"/>
              <a:pathLst>
                <a:path w="2004" h="2151" extrusionOk="0">
                  <a:moveTo>
                    <a:pt x="1" y="1"/>
                  </a:moveTo>
                  <a:lnTo>
                    <a:pt x="1" y="2150"/>
                  </a:lnTo>
                  <a:lnTo>
                    <a:pt x="2003" y="2150"/>
                  </a:lnTo>
                  <a:lnTo>
                    <a:pt x="2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7" name="Google Shape;4447;p39"/>
            <p:cNvSpPr/>
            <p:nvPr/>
          </p:nvSpPr>
          <p:spPr>
            <a:xfrm>
              <a:off x="5983625" y="399300"/>
              <a:ext cx="403000" cy="272950"/>
            </a:xfrm>
            <a:custGeom>
              <a:avLst/>
              <a:gdLst/>
              <a:ahLst/>
              <a:cxnLst/>
              <a:rect l="l" t="t" r="r" b="b"/>
              <a:pathLst>
                <a:path w="16120" h="10918" extrusionOk="0">
                  <a:moveTo>
                    <a:pt x="14434" y="1466"/>
                  </a:moveTo>
                  <a:lnTo>
                    <a:pt x="14508" y="1515"/>
                  </a:lnTo>
                  <a:lnTo>
                    <a:pt x="14557" y="1613"/>
                  </a:lnTo>
                  <a:lnTo>
                    <a:pt x="14581" y="1710"/>
                  </a:lnTo>
                  <a:lnTo>
                    <a:pt x="14581" y="9233"/>
                  </a:lnTo>
                  <a:lnTo>
                    <a:pt x="14557" y="9330"/>
                  </a:lnTo>
                  <a:lnTo>
                    <a:pt x="14508" y="9404"/>
                  </a:lnTo>
                  <a:lnTo>
                    <a:pt x="14434" y="9452"/>
                  </a:lnTo>
                  <a:lnTo>
                    <a:pt x="14337" y="9477"/>
                  </a:lnTo>
                  <a:lnTo>
                    <a:pt x="1783" y="9477"/>
                  </a:lnTo>
                  <a:lnTo>
                    <a:pt x="1686" y="9452"/>
                  </a:lnTo>
                  <a:lnTo>
                    <a:pt x="1612" y="9404"/>
                  </a:lnTo>
                  <a:lnTo>
                    <a:pt x="1564" y="9330"/>
                  </a:lnTo>
                  <a:lnTo>
                    <a:pt x="1539" y="9233"/>
                  </a:lnTo>
                  <a:lnTo>
                    <a:pt x="1539" y="1710"/>
                  </a:lnTo>
                  <a:lnTo>
                    <a:pt x="1564" y="1613"/>
                  </a:lnTo>
                  <a:lnTo>
                    <a:pt x="1612" y="1515"/>
                  </a:lnTo>
                  <a:lnTo>
                    <a:pt x="1686" y="1466"/>
                  </a:lnTo>
                  <a:close/>
                  <a:moveTo>
                    <a:pt x="0" y="1"/>
                  </a:moveTo>
                  <a:lnTo>
                    <a:pt x="0" y="10332"/>
                  </a:lnTo>
                  <a:lnTo>
                    <a:pt x="25" y="10429"/>
                  </a:lnTo>
                  <a:lnTo>
                    <a:pt x="74" y="10527"/>
                  </a:lnTo>
                  <a:lnTo>
                    <a:pt x="147" y="10625"/>
                  </a:lnTo>
                  <a:lnTo>
                    <a:pt x="220" y="10722"/>
                  </a:lnTo>
                  <a:lnTo>
                    <a:pt x="342" y="10796"/>
                  </a:lnTo>
                  <a:lnTo>
                    <a:pt x="489" y="10869"/>
                  </a:lnTo>
                  <a:lnTo>
                    <a:pt x="635" y="10918"/>
                  </a:lnTo>
                  <a:lnTo>
                    <a:pt x="15485" y="10918"/>
                  </a:lnTo>
                  <a:lnTo>
                    <a:pt x="15631" y="10869"/>
                  </a:lnTo>
                  <a:lnTo>
                    <a:pt x="15778" y="10796"/>
                  </a:lnTo>
                  <a:lnTo>
                    <a:pt x="15900" y="10698"/>
                  </a:lnTo>
                  <a:lnTo>
                    <a:pt x="15973" y="10576"/>
                  </a:lnTo>
                  <a:lnTo>
                    <a:pt x="16046" y="10454"/>
                  </a:lnTo>
                  <a:lnTo>
                    <a:pt x="16095" y="10307"/>
                  </a:lnTo>
                  <a:lnTo>
                    <a:pt x="16120" y="10136"/>
                  </a:lnTo>
                  <a:lnTo>
                    <a:pt x="1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8" name="Google Shape;4448;p39"/>
            <p:cNvSpPr/>
            <p:nvPr/>
          </p:nvSpPr>
          <p:spPr>
            <a:xfrm>
              <a:off x="6285250" y="575150"/>
              <a:ext cx="50700" cy="48875"/>
            </a:xfrm>
            <a:custGeom>
              <a:avLst/>
              <a:gdLst/>
              <a:ahLst/>
              <a:cxnLst/>
              <a:rect l="l" t="t" r="r" b="b"/>
              <a:pathLst>
                <a:path w="2028" h="1955" extrusionOk="0">
                  <a:moveTo>
                    <a:pt x="0" y="1"/>
                  </a:moveTo>
                  <a:lnTo>
                    <a:pt x="0"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9" name="Google Shape;4449;p39"/>
            <p:cNvSpPr/>
            <p:nvPr/>
          </p:nvSpPr>
          <p:spPr>
            <a:xfrm>
              <a:off x="6285250" y="509200"/>
              <a:ext cx="50700" cy="53775"/>
            </a:xfrm>
            <a:custGeom>
              <a:avLst/>
              <a:gdLst/>
              <a:ahLst/>
              <a:cxnLst/>
              <a:rect l="l" t="t" r="r" b="b"/>
              <a:pathLst>
                <a:path w="2028" h="2151" extrusionOk="0">
                  <a:moveTo>
                    <a:pt x="0" y="1"/>
                  </a:moveTo>
                  <a:lnTo>
                    <a:pt x="0" y="2150"/>
                  </a:lnTo>
                  <a:lnTo>
                    <a:pt x="2028" y="2150"/>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0" name="Google Shape;4450;p39"/>
            <p:cNvSpPr/>
            <p:nvPr/>
          </p:nvSpPr>
          <p:spPr>
            <a:xfrm>
              <a:off x="6285250" y="448150"/>
              <a:ext cx="50700" cy="48875"/>
            </a:xfrm>
            <a:custGeom>
              <a:avLst/>
              <a:gdLst/>
              <a:ahLst/>
              <a:cxnLst/>
              <a:rect l="l" t="t" r="r" b="b"/>
              <a:pathLst>
                <a:path w="2028" h="1955" extrusionOk="0">
                  <a:moveTo>
                    <a:pt x="0" y="1"/>
                  </a:moveTo>
                  <a:lnTo>
                    <a:pt x="0"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1" name="Google Shape;4451;p39"/>
            <p:cNvSpPr/>
            <p:nvPr/>
          </p:nvSpPr>
          <p:spPr>
            <a:xfrm>
              <a:off x="6222350" y="575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2" name="Google Shape;4452;p39"/>
            <p:cNvSpPr/>
            <p:nvPr/>
          </p:nvSpPr>
          <p:spPr>
            <a:xfrm>
              <a:off x="6160075" y="448150"/>
              <a:ext cx="50100" cy="48875"/>
            </a:xfrm>
            <a:custGeom>
              <a:avLst/>
              <a:gdLst/>
              <a:ahLst/>
              <a:cxnLst/>
              <a:rect l="l" t="t" r="r" b="b"/>
              <a:pathLst>
                <a:path w="2004" h="1955" extrusionOk="0">
                  <a:moveTo>
                    <a:pt x="1" y="1"/>
                  </a:moveTo>
                  <a:lnTo>
                    <a:pt x="1" y="1954"/>
                  </a:lnTo>
                  <a:lnTo>
                    <a:pt x="2003" y="1954"/>
                  </a:lnTo>
                  <a:lnTo>
                    <a:pt x="2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3" name="Google Shape;4453;p39"/>
            <p:cNvSpPr/>
            <p:nvPr/>
          </p:nvSpPr>
          <p:spPr>
            <a:xfrm>
              <a:off x="6222350" y="509200"/>
              <a:ext cx="50700" cy="53775"/>
            </a:xfrm>
            <a:custGeom>
              <a:avLst/>
              <a:gdLst/>
              <a:ahLst/>
              <a:cxnLst/>
              <a:rect l="l" t="t" r="r" b="b"/>
              <a:pathLst>
                <a:path w="2028" h="2151" extrusionOk="0">
                  <a:moveTo>
                    <a:pt x="1" y="1"/>
                  </a:moveTo>
                  <a:lnTo>
                    <a:pt x="1" y="2150"/>
                  </a:lnTo>
                  <a:lnTo>
                    <a:pt x="2028" y="2150"/>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4" name="Google Shape;4454;p39"/>
            <p:cNvSpPr/>
            <p:nvPr/>
          </p:nvSpPr>
          <p:spPr>
            <a:xfrm>
              <a:off x="6222350" y="448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55" name="Google Shape;4455;p39"/>
          <p:cNvGrpSpPr/>
          <p:nvPr/>
        </p:nvGrpSpPr>
        <p:grpSpPr>
          <a:xfrm>
            <a:off x="5438358" y="392853"/>
            <a:ext cx="331808" cy="331307"/>
            <a:chOff x="6660750" y="298550"/>
            <a:chExt cx="396900" cy="396300"/>
          </a:xfrm>
        </p:grpSpPr>
        <p:sp>
          <p:nvSpPr>
            <p:cNvPr id="4456" name="Google Shape;4456;p39"/>
            <p:cNvSpPr/>
            <p:nvPr/>
          </p:nvSpPr>
          <p:spPr>
            <a:xfrm>
              <a:off x="6660750" y="298550"/>
              <a:ext cx="396900" cy="396300"/>
            </a:xfrm>
            <a:custGeom>
              <a:avLst/>
              <a:gdLst/>
              <a:ahLst/>
              <a:cxnLst/>
              <a:rect l="l" t="t" r="r" b="b"/>
              <a:pathLst>
                <a:path w="15876" h="15852" extrusionOk="0">
                  <a:moveTo>
                    <a:pt x="8304" y="978"/>
                  </a:moveTo>
                  <a:lnTo>
                    <a:pt x="8646" y="1002"/>
                  </a:lnTo>
                  <a:lnTo>
                    <a:pt x="8988" y="1051"/>
                  </a:lnTo>
                  <a:lnTo>
                    <a:pt x="9330" y="1100"/>
                  </a:lnTo>
                  <a:lnTo>
                    <a:pt x="9672" y="1198"/>
                  </a:lnTo>
                  <a:lnTo>
                    <a:pt x="10014" y="1271"/>
                  </a:lnTo>
                  <a:lnTo>
                    <a:pt x="10332" y="1393"/>
                  </a:lnTo>
                  <a:lnTo>
                    <a:pt x="10649" y="1515"/>
                  </a:lnTo>
                  <a:lnTo>
                    <a:pt x="10942" y="1662"/>
                  </a:lnTo>
                  <a:lnTo>
                    <a:pt x="11260" y="1808"/>
                  </a:lnTo>
                  <a:lnTo>
                    <a:pt x="11553" y="1979"/>
                  </a:lnTo>
                  <a:lnTo>
                    <a:pt x="11821" y="2150"/>
                  </a:lnTo>
                  <a:lnTo>
                    <a:pt x="12090" y="2346"/>
                  </a:lnTo>
                  <a:lnTo>
                    <a:pt x="12359" y="2565"/>
                  </a:lnTo>
                  <a:lnTo>
                    <a:pt x="12603" y="2785"/>
                  </a:lnTo>
                  <a:lnTo>
                    <a:pt x="12847" y="3005"/>
                  </a:lnTo>
                  <a:lnTo>
                    <a:pt x="13091" y="3249"/>
                  </a:lnTo>
                  <a:lnTo>
                    <a:pt x="13311" y="3493"/>
                  </a:lnTo>
                  <a:lnTo>
                    <a:pt x="13507" y="3762"/>
                  </a:lnTo>
                  <a:lnTo>
                    <a:pt x="13702" y="4031"/>
                  </a:lnTo>
                  <a:lnTo>
                    <a:pt x="13897" y="4324"/>
                  </a:lnTo>
                  <a:lnTo>
                    <a:pt x="14044" y="4617"/>
                  </a:lnTo>
                  <a:lnTo>
                    <a:pt x="14215" y="4910"/>
                  </a:lnTo>
                  <a:lnTo>
                    <a:pt x="14337" y="5227"/>
                  </a:lnTo>
                  <a:lnTo>
                    <a:pt x="14483" y="5545"/>
                  </a:lnTo>
                  <a:lnTo>
                    <a:pt x="14581" y="5862"/>
                  </a:lnTo>
                  <a:lnTo>
                    <a:pt x="14679" y="6180"/>
                  </a:lnTo>
                  <a:lnTo>
                    <a:pt x="14752" y="6522"/>
                  </a:lnTo>
                  <a:lnTo>
                    <a:pt x="14825" y="6864"/>
                  </a:lnTo>
                  <a:lnTo>
                    <a:pt x="14850" y="7206"/>
                  </a:lnTo>
                  <a:lnTo>
                    <a:pt x="14899" y="7572"/>
                  </a:lnTo>
                  <a:lnTo>
                    <a:pt x="14899" y="7938"/>
                  </a:lnTo>
                  <a:lnTo>
                    <a:pt x="14899" y="8280"/>
                  </a:lnTo>
                  <a:lnTo>
                    <a:pt x="14850" y="8647"/>
                  </a:lnTo>
                  <a:lnTo>
                    <a:pt x="14825" y="8989"/>
                  </a:lnTo>
                  <a:lnTo>
                    <a:pt x="14752" y="9331"/>
                  </a:lnTo>
                  <a:lnTo>
                    <a:pt x="14679" y="9672"/>
                  </a:lnTo>
                  <a:lnTo>
                    <a:pt x="14581" y="9990"/>
                  </a:lnTo>
                  <a:lnTo>
                    <a:pt x="14483" y="10307"/>
                  </a:lnTo>
                  <a:lnTo>
                    <a:pt x="14337" y="10625"/>
                  </a:lnTo>
                  <a:lnTo>
                    <a:pt x="14215" y="10942"/>
                  </a:lnTo>
                  <a:lnTo>
                    <a:pt x="14044" y="11236"/>
                  </a:lnTo>
                  <a:lnTo>
                    <a:pt x="13897" y="11529"/>
                  </a:lnTo>
                  <a:lnTo>
                    <a:pt x="13702" y="11822"/>
                  </a:lnTo>
                  <a:lnTo>
                    <a:pt x="13507" y="12090"/>
                  </a:lnTo>
                  <a:lnTo>
                    <a:pt x="13311" y="12359"/>
                  </a:lnTo>
                  <a:lnTo>
                    <a:pt x="13091" y="12603"/>
                  </a:lnTo>
                  <a:lnTo>
                    <a:pt x="12847" y="12847"/>
                  </a:lnTo>
                  <a:lnTo>
                    <a:pt x="12603" y="13067"/>
                  </a:lnTo>
                  <a:lnTo>
                    <a:pt x="12359" y="13287"/>
                  </a:lnTo>
                  <a:lnTo>
                    <a:pt x="12090" y="13507"/>
                  </a:lnTo>
                  <a:lnTo>
                    <a:pt x="11821" y="13702"/>
                  </a:lnTo>
                  <a:lnTo>
                    <a:pt x="11553" y="13873"/>
                  </a:lnTo>
                  <a:lnTo>
                    <a:pt x="11260" y="14044"/>
                  </a:lnTo>
                  <a:lnTo>
                    <a:pt x="10942" y="14191"/>
                  </a:lnTo>
                  <a:lnTo>
                    <a:pt x="10649" y="14337"/>
                  </a:lnTo>
                  <a:lnTo>
                    <a:pt x="10332" y="14459"/>
                  </a:lnTo>
                  <a:lnTo>
                    <a:pt x="10014" y="14581"/>
                  </a:lnTo>
                  <a:lnTo>
                    <a:pt x="9672" y="14655"/>
                  </a:lnTo>
                  <a:lnTo>
                    <a:pt x="9330" y="14752"/>
                  </a:lnTo>
                  <a:lnTo>
                    <a:pt x="8988" y="14801"/>
                  </a:lnTo>
                  <a:lnTo>
                    <a:pt x="8646" y="14850"/>
                  </a:lnTo>
                  <a:lnTo>
                    <a:pt x="8304" y="14875"/>
                  </a:lnTo>
                  <a:lnTo>
                    <a:pt x="7572" y="14875"/>
                  </a:lnTo>
                  <a:lnTo>
                    <a:pt x="7230" y="14850"/>
                  </a:lnTo>
                  <a:lnTo>
                    <a:pt x="6888" y="14801"/>
                  </a:lnTo>
                  <a:lnTo>
                    <a:pt x="6546" y="14752"/>
                  </a:lnTo>
                  <a:lnTo>
                    <a:pt x="6204" y="14655"/>
                  </a:lnTo>
                  <a:lnTo>
                    <a:pt x="5862" y="14581"/>
                  </a:lnTo>
                  <a:lnTo>
                    <a:pt x="5545" y="14459"/>
                  </a:lnTo>
                  <a:lnTo>
                    <a:pt x="5227" y="14337"/>
                  </a:lnTo>
                  <a:lnTo>
                    <a:pt x="4934" y="14191"/>
                  </a:lnTo>
                  <a:lnTo>
                    <a:pt x="4617" y="14044"/>
                  </a:lnTo>
                  <a:lnTo>
                    <a:pt x="4324" y="13873"/>
                  </a:lnTo>
                  <a:lnTo>
                    <a:pt x="4055" y="13702"/>
                  </a:lnTo>
                  <a:lnTo>
                    <a:pt x="3786" y="13507"/>
                  </a:lnTo>
                  <a:lnTo>
                    <a:pt x="3518" y="13287"/>
                  </a:lnTo>
                  <a:lnTo>
                    <a:pt x="3273" y="13067"/>
                  </a:lnTo>
                  <a:lnTo>
                    <a:pt x="3029" y="12847"/>
                  </a:lnTo>
                  <a:lnTo>
                    <a:pt x="2785" y="12603"/>
                  </a:lnTo>
                  <a:lnTo>
                    <a:pt x="2565" y="12359"/>
                  </a:lnTo>
                  <a:lnTo>
                    <a:pt x="2370" y="12090"/>
                  </a:lnTo>
                  <a:lnTo>
                    <a:pt x="2174" y="11822"/>
                  </a:lnTo>
                  <a:lnTo>
                    <a:pt x="1979" y="11529"/>
                  </a:lnTo>
                  <a:lnTo>
                    <a:pt x="1832" y="11236"/>
                  </a:lnTo>
                  <a:lnTo>
                    <a:pt x="1661" y="10942"/>
                  </a:lnTo>
                  <a:lnTo>
                    <a:pt x="1539" y="10625"/>
                  </a:lnTo>
                  <a:lnTo>
                    <a:pt x="1393" y="10307"/>
                  </a:lnTo>
                  <a:lnTo>
                    <a:pt x="1295" y="9990"/>
                  </a:lnTo>
                  <a:lnTo>
                    <a:pt x="1197" y="9672"/>
                  </a:lnTo>
                  <a:lnTo>
                    <a:pt x="1124" y="9331"/>
                  </a:lnTo>
                  <a:lnTo>
                    <a:pt x="1051" y="8989"/>
                  </a:lnTo>
                  <a:lnTo>
                    <a:pt x="1026" y="8647"/>
                  </a:lnTo>
                  <a:lnTo>
                    <a:pt x="978" y="8280"/>
                  </a:lnTo>
                  <a:lnTo>
                    <a:pt x="978" y="7938"/>
                  </a:lnTo>
                  <a:lnTo>
                    <a:pt x="978" y="7572"/>
                  </a:lnTo>
                  <a:lnTo>
                    <a:pt x="1026" y="7206"/>
                  </a:lnTo>
                  <a:lnTo>
                    <a:pt x="1051" y="6864"/>
                  </a:lnTo>
                  <a:lnTo>
                    <a:pt x="1124" y="6522"/>
                  </a:lnTo>
                  <a:lnTo>
                    <a:pt x="1197" y="6180"/>
                  </a:lnTo>
                  <a:lnTo>
                    <a:pt x="1295" y="5862"/>
                  </a:lnTo>
                  <a:lnTo>
                    <a:pt x="1393" y="5545"/>
                  </a:lnTo>
                  <a:lnTo>
                    <a:pt x="1539" y="5227"/>
                  </a:lnTo>
                  <a:lnTo>
                    <a:pt x="1661" y="4910"/>
                  </a:lnTo>
                  <a:lnTo>
                    <a:pt x="1832" y="4617"/>
                  </a:lnTo>
                  <a:lnTo>
                    <a:pt x="1979" y="4324"/>
                  </a:lnTo>
                  <a:lnTo>
                    <a:pt x="2174" y="4031"/>
                  </a:lnTo>
                  <a:lnTo>
                    <a:pt x="2370" y="3762"/>
                  </a:lnTo>
                  <a:lnTo>
                    <a:pt x="2565" y="3493"/>
                  </a:lnTo>
                  <a:lnTo>
                    <a:pt x="2785" y="3249"/>
                  </a:lnTo>
                  <a:lnTo>
                    <a:pt x="3029" y="3005"/>
                  </a:lnTo>
                  <a:lnTo>
                    <a:pt x="3273" y="2785"/>
                  </a:lnTo>
                  <a:lnTo>
                    <a:pt x="3518" y="2565"/>
                  </a:lnTo>
                  <a:lnTo>
                    <a:pt x="3786" y="2346"/>
                  </a:lnTo>
                  <a:lnTo>
                    <a:pt x="4055" y="2150"/>
                  </a:lnTo>
                  <a:lnTo>
                    <a:pt x="4324" y="1979"/>
                  </a:lnTo>
                  <a:lnTo>
                    <a:pt x="4617" y="1808"/>
                  </a:lnTo>
                  <a:lnTo>
                    <a:pt x="4934" y="1662"/>
                  </a:lnTo>
                  <a:lnTo>
                    <a:pt x="5227" y="1515"/>
                  </a:lnTo>
                  <a:lnTo>
                    <a:pt x="5545" y="1393"/>
                  </a:lnTo>
                  <a:lnTo>
                    <a:pt x="5862" y="1271"/>
                  </a:lnTo>
                  <a:lnTo>
                    <a:pt x="6204" y="1198"/>
                  </a:lnTo>
                  <a:lnTo>
                    <a:pt x="6546" y="1100"/>
                  </a:lnTo>
                  <a:lnTo>
                    <a:pt x="6888" y="1051"/>
                  </a:lnTo>
                  <a:lnTo>
                    <a:pt x="7230" y="1002"/>
                  </a:lnTo>
                  <a:lnTo>
                    <a:pt x="7572" y="978"/>
                  </a:lnTo>
                  <a:close/>
                  <a:moveTo>
                    <a:pt x="7523" y="1"/>
                  </a:moveTo>
                  <a:lnTo>
                    <a:pt x="7132" y="25"/>
                  </a:lnTo>
                  <a:lnTo>
                    <a:pt x="6741" y="74"/>
                  </a:lnTo>
                  <a:lnTo>
                    <a:pt x="6351" y="147"/>
                  </a:lnTo>
                  <a:lnTo>
                    <a:pt x="5960" y="245"/>
                  </a:lnTo>
                  <a:lnTo>
                    <a:pt x="5569" y="343"/>
                  </a:lnTo>
                  <a:lnTo>
                    <a:pt x="5203" y="465"/>
                  </a:lnTo>
                  <a:lnTo>
                    <a:pt x="4861" y="611"/>
                  </a:lnTo>
                  <a:lnTo>
                    <a:pt x="4494" y="782"/>
                  </a:lnTo>
                  <a:lnTo>
                    <a:pt x="4153" y="953"/>
                  </a:lnTo>
                  <a:lnTo>
                    <a:pt x="3835" y="1149"/>
                  </a:lnTo>
                  <a:lnTo>
                    <a:pt x="3493" y="1344"/>
                  </a:lnTo>
                  <a:lnTo>
                    <a:pt x="3200" y="1564"/>
                  </a:lnTo>
                  <a:lnTo>
                    <a:pt x="2883" y="1808"/>
                  </a:lnTo>
                  <a:lnTo>
                    <a:pt x="2614" y="2052"/>
                  </a:lnTo>
                  <a:lnTo>
                    <a:pt x="2321" y="2321"/>
                  </a:lnTo>
                  <a:lnTo>
                    <a:pt x="2077" y="2590"/>
                  </a:lnTo>
                  <a:lnTo>
                    <a:pt x="1808" y="2883"/>
                  </a:lnTo>
                  <a:lnTo>
                    <a:pt x="1588" y="3176"/>
                  </a:lnTo>
                  <a:lnTo>
                    <a:pt x="1368" y="3493"/>
                  </a:lnTo>
                  <a:lnTo>
                    <a:pt x="1149" y="3811"/>
                  </a:lnTo>
                  <a:lnTo>
                    <a:pt x="953" y="4153"/>
                  </a:lnTo>
                  <a:lnTo>
                    <a:pt x="782" y="4495"/>
                  </a:lnTo>
                  <a:lnTo>
                    <a:pt x="636" y="4837"/>
                  </a:lnTo>
                  <a:lnTo>
                    <a:pt x="489" y="5203"/>
                  </a:lnTo>
                  <a:lnTo>
                    <a:pt x="367" y="5569"/>
                  </a:lnTo>
                  <a:lnTo>
                    <a:pt x="245" y="5936"/>
                  </a:lnTo>
                  <a:lnTo>
                    <a:pt x="172" y="6326"/>
                  </a:lnTo>
                  <a:lnTo>
                    <a:pt x="98" y="6717"/>
                  </a:lnTo>
                  <a:lnTo>
                    <a:pt x="49" y="7108"/>
                  </a:lnTo>
                  <a:lnTo>
                    <a:pt x="25" y="7523"/>
                  </a:lnTo>
                  <a:lnTo>
                    <a:pt x="1" y="7938"/>
                  </a:lnTo>
                  <a:lnTo>
                    <a:pt x="25" y="8329"/>
                  </a:lnTo>
                  <a:lnTo>
                    <a:pt x="49" y="8744"/>
                  </a:lnTo>
                  <a:lnTo>
                    <a:pt x="98" y="9135"/>
                  </a:lnTo>
                  <a:lnTo>
                    <a:pt x="172" y="9526"/>
                  </a:lnTo>
                  <a:lnTo>
                    <a:pt x="245" y="9917"/>
                  </a:lnTo>
                  <a:lnTo>
                    <a:pt x="367" y="10283"/>
                  </a:lnTo>
                  <a:lnTo>
                    <a:pt x="489" y="10649"/>
                  </a:lnTo>
                  <a:lnTo>
                    <a:pt x="636" y="11016"/>
                  </a:lnTo>
                  <a:lnTo>
                    <a:pt x="782" y="11358"/>
                  </a:lnTo>
                  <a:lnTo>
                    <a:pt x="953" y="11700"/>
                  </a:lnTo>
                  <a:lnTo>
                    <a:pt x="1149" y="12041"/>
                  </a:lnTo>
                  <a:lnTo>
                    <a:pt x="1368" y="12359"/>
                  </a:lnTo>
                  <a:lnTo>
                    <a:pt x="1588" y="12676"/>
                  </a:lnTo>
                  <a:lnTo>
                    <a:pt x="1808" y="12970"/>
                  </a:lnTo>
                  <a:lnTo>
                    <a:pt x="2077" y="13263"/>
                  </a:lnTo>
                  <a:lnTo>
                    <a:pt x="2321" y="13531"/>
                  </a:lnTo>
                  <a:lnTo>
                    <a:pt x="2614" y="13800"/>
                  </a:lnTo>
                  <a:lnTo>
                    <a:pt x="2883" y="14044"/>
                  </a:lnTo>
                  <a:lnTo>
                    <a:pt x="3200" y="14288"/>
                  </a:lnTo>
                  <a:lnTo>
                    <a:pt x="3493" y="14508"/>
                  </a:lnTo>
                  <a:lnTo>
                    <a:pt x="3835" y="14704"/>
                  </a:lnTo>
                  <a:lnTo>
                    <a:pt x="4153" y="14899"/>
                  </a:lnTo>
                  <a:lnTo>
                    <a:pt x="4494" y="15070"/>
                  </a:lnTo>
                  <a:lnTo>
                    <a:pt x="4861" y="15241"/>
                  </a:lnTo>
                  <a:lnTo>
                    <a:pt x="5203" y="15387"/>
                  </a:lnTo>
                  <a:lnTo>
                    <a:pt x="5569" y="15510"/>
                  </a:lnTo>
                  <a:lnTo>
                    <a:pt x="5960" y="15607"/>
                  </a:lnTo>
                  <a:lnTo>
                    <a:pt x="6351" y="15705"/>
                  </a:lnTo>
                  <a:lnTo>
                    <a:pt x="6741" y="15778"/>
                  </a:lnTo>
                  <a:lnTo>
                    <a:pt x="7132" y="15827"/>
                  </a:lnTo>
                  <a:lnTo>
                    <a:pt x="7523" y="15851"/>
                  </a:lnTo>
                  <a:lnTo>
                    <a:pt x="8353" y="15851"/>
                  </a:lnTo>
                  <a:lnTo>
                    <a:pt x="8744" y="15827"/>
                  </a:lnTo>
                  <a:lnTo>
                    <a:pt x="9135" y="15778"/>
                  </a:lnTo>
                  <a:lnTo>
                    <a:pt x="9526" y="15705"/>
                  </a:lnTo>
                  <a:lnTo>
                    <a:pt x="9916" y="15607"/>
                  </a:lnTo>
                  <a:lnTo>
                    <a:pt x="10307" y="15510"/>
                  </a:lnTo>
                  <a:lnTo>
                    <a:pt x="10673" y="15387"/>
                  </a:lnTo>
                  <a:lnTo>
                    <a:pt x="11015" y="15241"/>
                  </a:lnTo>
                  <a:lnTo>
                    <a:pt x="11382" y="15070"/>
                  </a:lnTo>
                  <a:lnTo>
                    <a:pt x="11724" y="14899"/>
                  </a:lnTo>
                  <a:lnTo>
                    <a:pt x="12041" y="14704"/>
                  </a:lnTo>
                  <a:lnTo>
                    <a:pt x="12383" y="14508"/>
                  </a:lnTo>
                  <a:lnTo>
                    <a:pt x="12676" y="14288"/>
                  </a:lnTo>
                  <a:lnTo>
                    <a:pt x="12994" y="14044"/>
                  </a:lnTo>
                  <a:lnTo>
                    <a:pt x="13262" y="13800"/>
                  </a:lnTo>
                  <a:lnTo>
                    <a:pt x="13555" y="13531"/>
                  </a:lnTo>
                  <a:lnTo>
                    <a:pt x="13800" y="13263"/>
                  </a:lnTo>
                  <a:lnTo>
                    <a:pt x="14068" y="12970"/>
                  </a:lnTo>
                  <a:lnTo>
                    <a:pt x="14288" y="12676"/>
                  </a:lnTo>
                  <a:lnTo>
                    <a:pt x="14508" y="12359"/>
                  </a:lnTo>
                  <a:lnTo>
                    <a:pt x="14728" y="12041"/>
                  </a:lnTo>
                  <a:lnTo>
                    <a:pt x="14923" y="11700"/>
                  </a:lnTo>
                  <a:lnTo>
                    <a:pt x="15094" y="11358"/>
                  </a:lnTo>
                  <a:lnTo>
                    <a:pt x="15241" y="11016"/>
                  </a:lnTo>
                  <a:lnTo>
                    <a:pt x="15387" y="10649"/>
                  </a:lnTo>
                  <a:lnTo>
                    <a:pt x="15509" y="10283"/>
                  </a:lnTo>
                  <a:lnTo>
                    <a:pt x="15631" y="9917"/>
                  </a:lnTo>
                  <a:lnTo>
                    <a:pt x="15705" y="9526"/>
                  </a:lnTo>
                  <a:lnTo>
                    <a:pt x="15778" y="9135"/>
                  </a:lnTo>
                  <a:lnTo>
                    <a:pt x="15827" y="8744"/>
                  </a:lnTo>
                  <a:lnTo>
                    <a:pt x="15851" y="8329"/>
                  </a:lnTo>
                  <a:lnTo>
                    <a:pt x="15876" y="7938"/>
                  </a:lnTo>
                  <a:lnTo>
                    <a:pt x="15851" y="7523"/>
                  </a:lnTo>
                  <a:lnTo>
                    <a:pt x="15827" y="7108"/>
                  </a:lnTo>
                  <a:lnTo>
                    <a:pt x="15778" y="6717"/>
                  </a:lnTo>
                  <a:lnTo>
                    <a:pt x="15705" y="6326"/>
                  </a:lnTo>
                  <a:lnTo>
                    <a:pt x="15631" y="5936"/>
                  </a:lnTo>
                  <a:lnTo>
                    <a:pt x="15509" y="5569"/>
                  </a:lnTo>
                  <a:lnTo>
                    <a:pt x="15387" y="5203"/>
                  </a:lnTo>
                  <a:lnTo>
                    <a:pt x="15241" y="4837"/>
                  </a:lnTo>
                  <a:lnTo>
                    <a:pt x="15094" y="4495"/>
                  </a:lnTo>
                  <a:lnTo>
                    <a:pt x="14923" y="4153"/>
                  </a:lnTo>
                  <a:lnTo>
                    <a:pt x="14728" y="3811"/>
                  </a:lnTo>
                  <a:lnTo>
                    <a:pt x="14508" y="3493"/>
                  </a:lnTo>
                  <a:lnTo>
                    <a:pt x="14288" y="3176"/>
                  </a:lnTo>
                  <a:lnTo>
                    <a:pt x="14068" y="2883"/>
                  </a:lnTo>
                  <a:lnTo>
                    <a:pt x="13800" y="2590"/>
                  </a:lnTo>
                  <a:lnTo>
                    <a:pt x="13555" y="2321"/>
                  </a:lnTo>
                  <a:lnTo>
                    <a:pt x="13262" y="2052"/>
                  </a:lnTo>
                  <a:lnTo>
                    <a:pt x="12994" y="1808"/>
                  </a:lnTo>
                  <a:lnTo>
                    <a:pt x="12676" y="1564"/>
                  </a:lnTo>
                  <a:lnTo>
                    <a:pt x="12383" y="1344"/>
                  </a:lnTo>
                  <a:lnTo>
                    <a:pt x="12041" y="1149"/>
                  </a:lnTo>
                  <a:lnTo>
                    <a:pt x="11724" y="953"/>
                  </a:lnTo>
                  <a:lnTo>
                    <a:pt x="11382" y="782"/>
                  </a:lnTo>
                  <a:lnTo>
                    <a:pt x="11015" y="611"/>
                  </a:lnTo>
                  <a:lnTo>
                    <a:pt x="10673" y="465"/>
                  </a:lnTo>
                  <a:lnTo>
                    <a:pt x="10307" y="343"/>
                  </a:lnTo>
                  <a:lnTo>
                    <a:pt x="9916" y="245"/>
                  </a:lnTo>
                  <a:lnTo>
                    <a:pt x="9526" y="147"/>
                  </a:lnTo>
                  <a:lnTo>
                    <a:pt x="9135" y="74"/>
                  </a:lnTo>
                  <a:lnTo>
                    <a:pt x="8744" y="25"/>
                  </a:lnTo>
                  <a:lnTo>
                    <a:pt x="83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7" name="Google Shape;4457;p39"/>
            <p:cNvSpPr/>
            <p:nvPr/>
          </p:nvSpPr>
          <p:spPr>
            <a:xfrm>
              <a:off x="6697400" y="335200"/>
              <a:ext cx="323625" cy="323025"/>
            </a:xfrm>
            <a:custGeom>
              <a:avLst/>
              <a:gdLst/>
              <a:ahLst/>
              <a:cxnLst/>
              <a:rect l="l" t="t" r="r" b="b"/>
              <a:pathLst>
                <a:path w="12945" h="12921" extrusionOk="0">
                  <a:moveTo>
                    <a:pt x="6472" y="1319"/>
                  </a:moveTo>
                  <a:lnTo>
                    <a:pt x="6545" y="1344"/>
                  </a:lnTo>
                  <a:lnTo>
                    <a:pt x="6619" y="1368"/>
                  </a:lnTo>
                  <a:lnTo>
                    <a:pt x="6741" y="1441"/>
                  </a:lnTo>
                  <a:lnTo>
                    <a:pt x="6838" y="1563"/>
                  </a:lnTo>
                  <a:lnTo>
                    <a:pt x="6863" y="1637"/>
                  </a:lnTo>
                  <a:lnTo>
                    <a:pt x="6863" y="1710"/>
                  </a:lnTo>
                  <a:lnTo>
                    <a:pt x="6863" y="6301"/>
                  </a:lnTo>
                  <a:lnTo>
                    <a:pt x="9061" y="8475"/>
                  </a:lnTo>
                  <a:lnTo>
                    <a:pt x="9110" y="8548"/>
                  </a:lnTo>
                  <a:lnTo>
                    <a:pt x="9134" y="8622"/>
                  </a:lnTo>
                  <a:lnTo>
                    <a:pt x="9159" y="8768"/>
                  </a:lnTo>
                  <a:lnTo>
                    <a:pt x="9134" y="8915"/>
                  </a:lnTo>
                  <a:lnTo>
                    <a:pt x="9110" y="8988"/>
                  </a:lnTo>
                  <a:lnTo>
                    <a:pt x="9061" y="9037"/>
                  </a:lnTo>
                  <a:lnTo>
                    <a:pt x="8988" y="9086"/>
                  </a:lnTo>
                  <a:lnTo>
                    <a:pt x="8914" y="9135"/>
                  </a:lnTo>
                  <a:lnTo>
                    <a:pt x="8768" y="9159"/>
                  </a:lnTo>
                  <a:lnTo>
                    <a:pt x="8621" y="9135"/>
                  </a:lnTo>
                  <a:lnTo>
                    <a:pt x="8548" y="9086"/>
                  </a:lnTo>
                  <a:lnTo>
                    <a:pt x="8499" y="9037"/>
                  </a:lnTo>
                  <a:lnTo>
                    <a:pt x="6203" y="6741"/>
                  </a:lnTo>
                  <a:lnTo>
                    <a:pt x="6130" y="6595"/>
                  </a:lnTo>
                  <a:lnTo>
                    <a:pt x="6081" y="6472"/>
                  </a:lnTo>
                  <a:lnTo>
                    <a:pt x="6081" y="1710"/>
                  </a:lnTo>
                  <a:lnTo>
                    <a:pt x="6081" y="1637"/>
                  </a:lnTo>
                  <a:lnTo>
                    <a:pt x="6106" y="1563"/>
                  </a:lnTo>
                  <a:lnTo>
                    <a:pt x="6203" y="1441"/>
                  </a:lnTo>
                  <a:lnTo>
                    <a:pt x="6326" y="1368"/>
                  </a:lnTo>
                  <a:lnTo>
                    <a:pt x="6399" y="1344"/>
                  </a:lnTo>
                  <a:lnTo>
                    <a:pt x="6472" y="1319"/>
                  </a:lnTo>
                  <a:close/>
                  <a:moveTo>
                    <a:pt x="6228" y="0"/>
                  </a:moveTo>
                  <a:lnTo>
                    <a:pt x="5862" y="25"/>
                  </a:lnTo>
                  <a:lnTo>
                    <a:pt x="5495" y="74"/>
                  </a:lnTo>
                  <a:lnTo>
                    <a:pt x="5129" y="122"/>
                  </a:lnTo>
                  <a:lnTo>
                    <a:pt x="4787" y="220"/>
                  </a:lnTo>
                  <a:lnTo>
                    <a:pt x="4445" y="318"/>
                  </a:lnTo>
                  <a:lnTo>
                    <a:pt x="4103" y="440"/>
                  </a:lnTo>
                  <a:lnTo>
                    <a:pt x="3761" y="586"/>
                  </a:lnTo>
                  <a:lnTo>
                    <a:pt x="3444" y="733"/>
                  </a:lnTo>
                  <a:lnTo>
                    <a:pt x="3639" y="1050"/>
                  </a:lnTo>
                  <a:lnTo>
                    <a:pt x="3663" y="1148"/>
                  </a:lnTo>
                  <a:lnTo>
                    <a:pt x="3663" y="1246"/>
                  </a:lnTo>
                  <a:lnTo>
                    <a:pt x="3615" y="1344"/>
                  </a:lnTo>
                  <a:lnTo>
                    <a:pt x="3541" y="1392"/>
                  </a:lnTo>
                  <a:lnTo>
                    <a:pt x="3493" y="1417"/>
                  </a:lnTo>
                  <a:lnTo>
                    <a:pt x="3370" y="1417"/>
                  </a:lnTo>
                  <a:lnTo>
                    <a:pt x="3297" y="1392"/>
                  </a:lnTo>
                  <a:lnTo>
                    <a:pt x="3248" y="1368"/>
                  </a:lnTo>
                  <a:lnTo>
                    <a:pt x="3224" y="1295"/>
                  </a:lnTo>
                  <a:lnTo>
                    <a:pt x="3028" y="977"/>
                  </a:lnTo>
                  <a:lnTo>
                    <a:pt x="2735" y="1197"/>
                  </a:lnTo>
                  <a:lnTo>
                    <a:pt x="2442" y="1417"/>
                  </a:lnTo>
                  <a:lnTo>
                    <a:pt x="2174" y="1637"/>
                  </a:lnTo>
                  <a:lnTo>
                    <a:pt x="1905" y="1881"/>
                  </a:lnTo>
                  <a:lnTo>
                    <a:pt x="1661" y="2150"/>
                  </a:lnTo>
                  <a:lnTo>
                    <a:pt x="1417" y="2418"/>
                  </a:lnTo>
                  <a:lnTo>
                    <a:pt x="1197" y="2711"/>
                  </a:lnTo>
                  <a:lnTo>
                    <a:pt x="1001" y="3029"/>
                  </a:lnTo>
                  <a:lnTo>
                    <a:pt x="1319" y="3200"/>
                  </a:lnTo>
                  <a:lnTo>
                    <a:pt x="1392" y="3273"/>
                  </a:lnTo>
                  <a:lnTo>
                    <a:pt x="1441" y="3346"/>
                  </a:lnTo>
                  <a:lnTo>
                    <a:pt x="1441" y="3444"/>
                  </a:lnTo>
                  <a:lnTo>
                    <a:pt x="1417" y="3542"/>
                  </a:lnTo>
                  <a:lnTo>
                    <a:pt x="1368" y="3590"/>
                  </a:lnTo>
                  <a:lnTo>
                    <a:pt x="1319" y="3639"/>
                  </a:lnTo>
                  <a:lnTo>
                    <a:pt x="1246" y="3664"/>
                  </a:lnTo>
                  <a:lnTo>
                    <a:pt x="1123" y="3664"/>
                  </a:lnTo>
                  <a:lnTo>
                    <a:pt x="1075" y="3639"/>
                  </a:lnTo>
                  <a:lnTo>
                    <a:pt x="757" y="3444"/>
                  </a:lnTo>
                  <a:lnTo>
                    <a:pt x="586" y="3761"/>
                  </a:lnTo>
                  <a:lnTo>
                    <a:pt x="464" y="4079"/>
                  </a:lnTo>
                  <a:lnTo>
                    <a:pt x="342" y="4421"/>
                  </a:lnTo>
                  <a:lnTo>
                    <a:pt x="220" y="4763"/>
                  </a:lnTo>
                  <a:lnTo>
                    <a:pt x="147" y="5129"/>
                  </a:lnTo>
                  <a:lnTo>
                    <a:pt x="73" y="5471"/>
                  </a:lnTo>
                  <a:lnTo>
                    <a:pt x="24" y="5837"/>
                  </a:lnTo>
                  <a:lnTo>
                    <a:pt x="0" y="6228"/>
                  </a:lnTo>
                  <a:lnTo>
                    <a:pt x="659" y="6228"/>
                  </a:lnTo>
                  <a:lnTo>
                    <a:pt x="757" y="6277"/>
                  </a:lnTo>
                  <a:lnTo>
                    <a:pt x="806" y="6375"/>
                  </a:lnTo>
                  <a:lnTo>
                    <a:pt x="806" y="6472"/>
                  </a:lnTo>
                  <a:lnTo>
                    <a:pt x="806" y="6546"/>
                  </a:lnTo>
                  <a:lnTo>
                    <a:pt x="757" y="6643"/>
                  </a:lnTo>
                  <a:lnTo>
                    <a:pt x="659" y="6692"/>
                  </a:lnTo>
                  <a:lnTo>
                    <a:pt x="562" y="6717"/>
                  </a:lnTo>
                  <a:lnTo>
                    <a:pt x="0" y="6717"/>
                  </a:lnTo>
                  <a:lnTo>
                    <a:pt x="24" y="7083"/>
                  </a:lnTo>
                  <a:lnTo>
                    <a:pt x="73" y="7449"/>
                  </a:lnTo>
                  <a:lnTo>
                    <a:pt x="147" y="7791"/>
                  </a:lnTo>
                  <a:lnTo>
                    <a:pt x="220" y="8158"/>
                  </a:lnTo>
                  <a:lnTo>
                    <a:pt x="342" y="8500"/>
                  </a:lnTo>
                  <a:lnTo>
                    <a:pt x="464" y="8841"/>
                  </a:lnTo>
                  <a:lnTo>
                    <a:pt x="586" y="9159"/>
                  </a:lnTo>
                  <a:lnTo>
                    <a:pt x="757" y="9476"/>
                  </a:lnTo>
                  <a:lnTo>
                    <a:pt x="1075" y="9305"/>
                  </a:lnTo>
                  <a:lnTo>
                    <a:pt x="1172" y="9257"/>
                  </a:lnTo>
                  <a:lnTo>
                    <a:pt x="1270" y="9281"/>
                  </a:lnTo>
                  <a:lnTo>
                    <a:pt x="1343" y="9305"/>
                  </a:lnTo>
                  <a:lnTo>
                    <a:pt x="1417" y="9379"/>
                  </a:lnTo>
                  <a:lnTo>
                    <a:pt x="1441" y="9476"/>
                  </a:lnTo>
                  <a:lnTo>
                    <a:pt x="1441" y="9574"/>
                  </a:lnTo>
                  <a:lnTo>
                    <a:pt x="1392" y="9647"/>
                  </a:lnTo>
                  <a:lnTo>
                    <a:pt x="1319" y="9721"/>
                  </a:lnTo>
                  <a:lnTo>
                    <a:pt x="1001" y="9892"/>
                  </a:lnTo>
                  <a:lnTo>
                    <a:pt x="1197" y="10209"/>
                  </a:lnTo>
                  <a:lnTo>
                    <a:pt x="1417" y="10502"/>
                  </a:lnTo>
                  <a:lnTo>
                    <a:pt x="1661" y="10771"/>
                  </a:lnTo>
                  <a:lnTo>
                    <a:pt x="1905" y="11040"/>
                  </a:lnTo>
                  <a:lnTo>
                    <a:pt x="2174" y="11284"/>
                  </a:lnTo>
                  <a:lnTo>
                    <a:pt x="2442" y="11504"/>
                  </a:lnTo>
                  <a:lnTo>
                    <a:pt x="2735" y="11723"/>
                  </a:lnTo>
                  <a:lnTo>
                    <a:pt x="3028" y="11943"/>
                  </a:lnTo>
                  <a:lnTo>
                    <a:pt x="3224" y="11626"/>
                  </a:lnTo>
                  <a:lnTo>
                    <a:pt x="3273" y="11552"/>
                  </a:lnTo>
                  <a:lnTo>
                    <a:pt x="3370" y="11504"/>
                  </a:lnTo>
                  <a:lnTo>
                    <a:pt x="3468" y="11504"/>
                  </a:lnTo>
                  <a:lnTo>
                    <a:pt x="3541" y="11528"/>
                  </a:lnTo>
                  <a:lnTo>
                    <a:pt x="3615" y="11601"/>
                  </a:lnTo>
                  <a:lnTo>
                    <a:pt x="3663" y="11675"/>
                  </a:lnTo>
                  <a:lnTo>
                    <a:pt x="3663" y="11772"/>
                  </a:lnTo>
                  <a:lnTo>
                    <a:pt x="3639" y="11870"/>
                  </a:lnTo>
                  <a:lnTo>
                    <a:pt x="3444" y="12187"/>
                  </a:lnTo>
                  <a:lnTo>
                    <a:pt x="3761" y="12334"/>
                  </a:lnTo>
                  <a:lnTo>
                    <a:pt x="4103" y="12480"/>
                  </a:lnTo>
                  <a:lnTo>
                    <a:pt x="4445" y="12603"/>
                  </a:lnTo>
                  <a:lnTo>
                    <a:pt x="4787" y="12700"/>
                  </a:lnTo>
                  <a:lnTo>
                    <a:pt x="5129" y="12798"/>
                  </a:lnTo>
                  <a:lnTo>
                    <a:pt x="5495" y="12847"/>
                  </a:lnTo>
                  <a:lnTo>
                    <a:pt x="5862" y="12896"/>
                  </a:lnTo>
                  <a:lnTo>
                    <a:pt x="6228" y="12920"/>
                  </a:lnTo>
                  <a:lnTo>
                    <a:pt x="6228" y="12358"/>
                  </a:lnTo>
                  <a:lnTo>
                    <a:pt x="6252" y="12261"/>
                  </a:lnTo>
                  <a:lnTo>
                    <a:pt x="6301" y="12187"/>
                  </a:lnTo>
                  <a:lnTo>
                    <a:pt x="6374" y="12139"/>
                  </a:lnTo>
                  <a:lnTo>
                    <a:pt x="6472" y="12114"/>
                  </a:lnTo>
                  <a:lnTo>
                    <a:pt x="6570" y="12139"/>
                  </a:lnTo>
                  <a:lnTo>
                    <a:pt x="6643" y="12187"/>
                  </a:lnTo>
                  <a:lnTo>
                    <a:pt x="6692" y="12261"/>
                  </a:lnTo>
                  <a:lnTo>
                    <a:pt x="6716" y="12358"/>
                  </a:lnTo>
                  <a:lnTo>
                    <a:pt x="6716" y="12920"/>
                  </a:lnTo>
                  <a:lnTo>
                    <a:pt x="7083" y="12896"/>
                  </a:lnTo>
                  <a:lnTo>
                    <a:pt x="7449" y="12847"/>
                  </a:lnTo>
                  <a:lnTo>
                    <a:pt x="7815" y="12798"/>
                  </a:lnTo>
                  <a:lnTo>
                    <a:pt x="8157" y="12700"/>
                  </a:lnTo>
                  <a:lnTo>
                    <a:pt x="8499" y="12603"/>
                  </a:lnTo>
                  <a:lnTo>
                    <a:pt x="8841" y="12480"/>
                  </a:lnTo>
                  <a:lnTo>
                    <a:pt x="9183" y="12334"/>
                  </a:lnTo>
                  <a:lnTo>
                    <a:pt x="9501" y="12187"/>
                  </a:lnTo>
                  <a:lnTo>
                    <a:pt x="9305" y="11870"/>
                  </a:lnTo>
                  <a:lnTo>
                    <a:pt x="9281" y="11772"/>
                  </a:lnTo>
                  <a:lnTo>
                    <a:pt x="9281" y="11675"/>
                  </a:lnTo>
                  <a:lnTo>
                    <a:pt x="9330" y="11601"/>
                  </a:lnTo>
                  <a:lnTo>
                    <a:pt x="9403" y="11528"/>
                  </a:lnTo>
                  <a:lnTo>
                    <a:pt x="9476" y="11504"/>
                  </a:lnTo>
                  <a:lnTo>
                    <a:pt x="9574" y="11504"/>
                  </a:lnTo>
                  <a:lnTo>
                    <a:pt x="9672" y="11552"/>
                  </a:lnTo>
                  <a:lnTo>
                    <a:pt x="9720" y="11626"/>
                  </a:lnTo>
                  <a:lnTo>
                    <a:pt x="9916" y="11943"/>
                  </a:lnTo>
                  <a:lnTo>
                    <a:pt x="10209" y="11723"/>
                  </a:lnTo>
                  <a:lnTo>
                    <a:pt x="10502" y="11504"/>
                  </a:lnTo>
                  <a:lnTo>
                    <a:pt x="10771" y="11284"/>
                  </a:lnTo>
                  <a:lnTo>
                    <a:pt x="11039" y="11040"/>
                  </a:lnTo>
                  <a:lnTo>
                    <a:pt x="11283" y="10771"/>
                  </a:lnTo>
                  <a:lnTo>
                    <a:pt x="11528" y="10502"/>
                  </a:lnTo>
                  <a:lnTo>
                    <a:pt x="11747" y="10209"/>
                  </a:lnTo>
                  <a:lnTo>
                    <a:pt x="11943" y="9892"/>
                  </a:lnTo>
                  <a:lnTo>
                    <a:pt x="11625" y="9721"/>
                  </a:lnTo>
                  <a:lnTo>
                    <a:pt x="11552" y="9647"/>
                  </a:lnTo>
                  <a:lnTo>
                    <a:pt x="11503" y="9574"/>
                  </a:lnTo>
                  <a:lnTo>
                    <a:pt x="11503" y="9476"/>
                  </a:lnTo>
                  <a:lnTo>
                    <a:pt x="11528" y="9379"/>
                  </a:lnTo>
                  <a:lnTo>
                    <a:pt x="11601" y="9305"/>
                  </a:lnTo>
                  <a:lnTo>
                    <a:pt x="11674" y="9281"/>
                  </a:lnTo>
                  <a:lnTo>
                    <a:pt x="11772" y="9257"/>
                  </a:lnTo>
                  <a:lnTo>
                    <a:pt x="11870" y="9305"/>
                  </a:lnTo>
                  <a:lnTo>
                    <a:pt x="12187" y="9476"/>
                  </a:lnTo>
                  <a:lnTo>
                    <a:pt x="12358" y="9159"/>
                  </a:lnTo>
                  <a:lnTo>
                    <a:pt x="12480" y="8841"/>
                  </a:lnTo>
                  <a:lnTo>
                    <a:pt x="12602" y="8500"/>
                  </a:lnTo>
                  <a:lnTo>
                    <a:pt x="12724" y="8158"/>
                  </a:lnTo>
                  <a:lnTo>
                    <a:pt x="12798" y="7791"/>
                  </a:lnTo>
                  <a:lnTo>
                    <a:pt x="12871" y="7449"/>
                  </a:lnTo>
                  <a:lnTo>
                    <a:pt x="12920" y="7083"/>
                  </a:lnTo>
                  <a:lnTo>
                    <a:pt x="12944" y="6717"/>
                  </a:lnTo>
                  <a:lnTo>
                    <a:pt x="12382" y="6717"/>
                  </a:lnTo>
                  <a:lnTo>
                    <a:pt x="12285" y="6692"/>
                  </a:lnTo>
                  <a:lnTo>
                    <a:pt x="12187" y="6643"/>
                  </a:lnTo>
                  <a:lnTo>
                    <a:pt x="12138" y="6546"/>
                  </a:lnTo>
                  <a:lnTo>
                    <a:pt x="12138" y="6472"/>
                  </a:lnTo>
                  <a:lnTo>
                    <a:pt x="12138" y="6375"/>
                  </a:lnTo>
                  <a:lnTo>
                    <a:pt x="12187" y="6277"/>
                  </a:lnTo>
                  <a:lnTo>
                    <a:pt x="12285" y="6228"/>
                  </a:lnTo>
                  <a:lnTo>
                    <a:pt x="12944" y="6228"/>
                  </a:lnTo>
                  <a:lnTo>
                    <a:pt x="12920" y="5837"/>
                  </a:lnTo>
                  <a:lnTo>
                    <a:pt x="12871" y="5471"/>
                  </a:lnTo>
                  <a:lnTo>
                    <a:pt x="12798" y="5129"/>
                  </a:lnTo>
                  <a:lnTo>
                    <a:pt x="12724" y="4763"/>
                  </a:lnTo>
                  <a:lnTo>
                    <a:pt x="12602" y="4421"/>
                  </a:lnTo>
                  <a:lnTo>
                    <a:pt x="12480" y="4079"/>
                  </a:lnTo>
                  <a:lnTo>
                    <a:pt x="12358" y="3761"/>
                  </a:lnTo>
                  <a:lnTo>
                    <a:pt x="12187" y="3444"/>
                  </a:lnTo>
                  <a:lnTo>
                    <a:pt x="11870" y="3639"/>
                  </a:lnTo>
                  <a:lnTo>
                    <a:pt x="11821" y="3664"/>
                  </a:lnTo>
                  <a:lnTo>
                    <a:pt x="11699" y="3664"/>
                  </a:lnTo>
                  <a:lnTo>
                    <a:pt x="11625" y="3639"/>
                  </a:lnTo>
                  <a:lnTo>
                    <a:pt x="11577" y="3590"/>
                  </a:lnTo>
                  <a:lnTo>
                    <a:pt x="11528" y="3542"/>
                  </a:lnTo>
                  <a:lnTo>
                    <a:pt x="11503" y="3444"/>
                  </a:lnTo>
                  <a:lnTo>
                    <a:pt x="11503" y="3346"/>
                  </a:lnTo>
                  <a:lnTo>
                    <a:pt x="11552" y="3273"/>
                  </a:lnTo>
                  <a:lnTo>
                    <a:pt x="11625" y="3200"/>
                  </a:lnTo>
                  <a:lnTo>
                    <a:pt x="11943" y="3029"/>
                  </a:lnTo>
                  <a:lnTo>
                    <a:pt x="11747" y="2711"/>
                  </a:lnTo>
                  <a:lnTo>
                    <a:pt x="11528" y="2418"/>
                  </a:lnTo>
                  <a:lnTo>
                    <a:pt x="11283" y="2150"/>
                  </a:lnTo>
                  <a:lnTo>
                    <a:pt x="11039" y="1881"/>
                  </a:lnTo>
                  <a:lnTo>
                    <a:pt x="10771" y="1637"/>
                  </a:lnTo>
                  <a:lnTo>
                    <a:pt x="10502" y="1417"/>
                  </a:lnTo>
                  <a:lnTo>
                    <a:pt x="10209" y="1197"/>
                  </a:lnTo>
                  <a:lnTo>
                    <a:pt x="9916" y="977"/>
                  </a:lnTo>
                  <a:lnTo>
                    <a:pt x="9720" y="1295"/>
                  </a:lnTo>
                  <a:lnTo>
                    <a:pt x="9696" y="1368"/>
                  </a:lnTo>
                  <a:lnTo>
                    <a:pt x="9647" y="1392"/>
                  </a:lnTo>
                  <a:lnTo>
                    <a:pt x="9574" y="1417"/>
                  </a:lnTo>
                  <a:lnTo>
                    <a:pt x="9452" y="1417"/>
                  </a:lnTo>
                  <a:lnTo>
                    <a:pt x="9403" y="1392"/>
                  </a:lnTo>
                  <a:lnTo>
                    <a:pt x="9330" y="1344"/>
                  </a:lnTo>
                  <a:lnTo>
                    <a:pt x="9281" y="1246"/>
                  </a:lnTo>
                  <a:lnTo>
                    <a:pt x="9281" y="1148"/>
                  </a:lnTo>
                  <a:lnTo>
                    <a:pt x="9305" y="1050"/>
                  </a:lnTo>
                  <a:lnTo>
                    <a:pt x="9501" y="733"/>
                  </a:lnTo>
                  <a:lnTo>
                    <a:pt x="9183" y="586"/>
                  </a:lnTo>
                  <a:lnTo>
                    <a:pt x="8841" y="440"/>
                  </a:lnTo>
                  <a:lnTo>
                    <a:pt x="8499" y="318"/>
                  </a:lnTo>
                  <a:lnTo>
                    <a:pt x="8157" y="220"/>
                  </a:lnTo>
                  <a:lnTo>
                    <a:pt x="7815" y="122"/>
                  </a:lnTo>
                  <a:lnTo>
                    <a:pt x="7449" y="74"/>
                  </a:lnTo>
                  <a:lnTo>
                    <a:pt x="7083" y="25"/>
                  </a:lnTo>
                  <a:lnTo>
                    <a:pt x="6716" y="0"/>
                  </a:lnTo>
                  <a:lnTo>
                    <a:pt x="6716" y="562"/>
                  </a:lnTo>
                  <a:lnTo>
                    <a:pt x="6692" y="660"/>
                  </a:lnTo>
                  <a:lnTo>
                    <a:pt x="6643" y="733"/>
                  </a:lnTo>
                  <a:lnTo>
                    <a:pt x="6570" y="782"/>
                  </a:lnTo>
                  <a:lnTo>
                    <a:pt x="6472" y="806"/>
                  </a:lnTo>
                  <a:lnTo>
                    <a:pt x="6374" y="782"/>
                  </a:lnTo>
                  <a:lnTo>
                    <a:pt x="6301" y="733"/>
                  </a:lnTo>
                  <a:lnTo>
                    <a:pt x="6252" y="660"/>
                  </a:lnTo>
                  <a:lnTo>
                    <a:pt x="6228" y="562"/>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58" name="Google Shape;4458;p39"/>
          <p:cNvGrpSpPr/>
          <p:nvPr/>
        </p:nvGrpSpPr>
        <p:grpSpPr>
          <a:xfrm>
            <a:off x="358968" y="914538"/>
            <a:ext cx="347107" cy="420111"/>
            <a:chOff x="584925" y="922575"/>
            <a:chExt cx="415200" cy="502525"/>
          </a:xfrm>
        </p:grpSpPr>
        <p:sp>
          <p:nvSpPr>
            <p:cNvPr id="4459" name="Google Shape;4459;p39"/>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60" name="Google Shape;4460;p39"/>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61" name="Google Shape;4461;p39"/>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62" name="Google Shape;4462;p39"/>
          <p:cNvGrpSpPr/>
          <p:nvPr/>
        </p:nvGrpSpPr>
        <p:grpSpPr>
          <a:xfrm>
            <a:off x="912275" y="904841"/>
            <a:ext cx="367547" cy="437980"/>
            <a:chOff x="1246775" y="910975"/>
            <a:chExt cx="439650" cy="523900"/>
          </a:xfrm>
        </p:grpSpPr>
        <p:sp>
          <p:nvSpPr>
            <p:cNvPr id="4463" name="Google Shape;4463;p39"/>
            <p:cNvSpPr/>
            <p:nvPr/>
          </p:nvSpPr>
          <p:spPr>
            <a:xfrm>
              <a:off x="1246775" y="970800"/>
              <a:ext cx="378575" cy="464075"/>
            </a:xfrm>
            <a:custGeom>
              <a:avLst/>
              <a:gdLst/>
              <a:ahLst/>
              <a:cxnLst/>
              <a:rect l="l" t="t" r="r" b="b"/>
              <a:pathLst>
                <a:path w="15143" h="18563" extrusionOk="0">
                  <a:moveTo>
                    <a:pt x="782" y="1"/>
                  </a:moveTo>
                  <a:lnTo>
                    <a:pt x="636" y="25"/>
                  </a:lnTo>
                  <a:lnTo>
                    <a:pt x="489" y="50"/>
                  </a:lnTo>
                  <a:lnTo>
                    <a:pt x="343" y="123"/>
                  </a:lnTo>
                  <a:lnTo>
                    <a:pt x="220" y="221"/>
                  </a:lnTo>
                  <a:lnTo>
                    <a:pt x="123" y="318"/>
                  </a:lnTo>
                  <a:lnTo>
                    <a:pt x="74" y="465"/>
                  </a:lnTo>
                  <a:lnTo>
                    <a:pt x="25" y="587"/>
                  </a:lnTo>
                  <a:lnTo>
                    <a:pt x="1" y="758"/>
                  </a:lnTo>
                  <a:lnTo>
                    <a:pt x="1" y="17756"/>
                  </a:lnTo>
                  <a:lnTo>
                    <a:pt x="25" y="17903"/>
                  </a:lnTo>
                  <a:lnTo>
                    <a:pt x="74" y="18049"/>
                  </a:lnTo>
                  <a:lnTo>
                    <a:pt x="123" y="18196"/>
                  </a:lnTo>
                  <a:lnTo>
                    <a:pt x="220" y="18318"/>
                  </a:lnTo>
                  <a:lnTo>
                    <a:pt x="343" y="18416"/>
                  </a:lnTo>
                  <a:lnTo>
                    <a:pt x="489" y="18489"/>
                  </a:lnTo>
                  <a:lnTo>
                    <a:pt x="636" y="18538"/>
                  </a:lnTo>
                  <a:lnTo>
                    <a:pt x="782" y="18562"/>
                  </a:lnTo>
                  <a:lnTo>
                    <a:pt x="14361" y="18562"/>
                  </a:lnTo>
                  <a:lnTo>
                    <a:pt x="14508" y="18538"/>
                  </a:lnTo>
                  <a:lnTo>
                    <a:pt x="14654" y="18489"/>
                  </a:lnTo>
                  <a:lnTo>
                    <a:pt x="14801" y="18416"/>
                  </a:lnTo>
                  <a:lnTo>
                    <a:pt x="14923" y="18318"/>
                  </a:lnTo>
                  <a:lnTo>
                    <a:pt x="15021" y="18196"/>
                  </a:lnTo>
                  <a:lnTo>
                    <a:pt x="15070" y="18049"/>
                  </a:lnTo>
                  <a:lnTo>
                    <a:pt x="15118" y="17903"/>
                  </a:lnTo>
                  <a:lnTo>
                    <a:pt x="15143" y="17756"/>
                  </a:lnTo>
                  <a:lnTo>
                    <a:pt x="15143" y="16608"/>
                  </a:lnTo>
                  <a:lnTo>
                    <a:pt x="2736" y="16608"/>
                  </a:lnTo>
                  <a:lnTo>
                    <a:pt x="2589" y="16584"/>
                  </a:lnTo>
                  <a:lnTo>
                    <a:pt x="2443" y="16535"/>
                  </a:lnTo>
                  <a:lnTo>
                    <a:pt x="2296" y="16462"/>
                  </a:lnTo>
                  <a:lnTo>
                    <a:pt x="2174" y="16364"/>
                  </a:lnTo>
                  <a:lnTo>
                    <a:pt x="2077" y="16242"/>
                  </a:lnTo>
                  <a:lnTo>
                    <a:pt x="2028" y="16096"/>
                  </a:lnTo>
                  <a:lnTo>
                    <a:pt x="1979" y="15949"/>
                  </a:lnTo>
                  <a:lnTo>
                    <a:pt x="1954" y="15802"/>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64" name="Google Shape;4464;p39"/>
            <p:cNvSpPr/>
            <p:nvPr/>
          </p:nvSpPr>
          <p:spPr>
            <a:xfrm>
              <a:off x="1307825" y="910975"/>
              <a:ext cx="378600" cy="464050"/>
            </a:xfrm>
            <a:custGeom>
              <a:avLst/>
              <a:gdLst/>
              <a:ahLst/>
              <a:cxnLst/>
              <a:rect l="l" t="t" r="r" b="b"/>
              <a:pathLst>
                <a:path w="15144" h="18562" extrusionOk="0">
                  <a:moveTo>
                    <a:pt x="782" y="0"/>
                  </a:moveTo>
                  <a:lnTo>
                    <a:pt x="636" y="25"/>
                  </a:lnTo>
                  <a:lnTo>
                    <a:pt x="489" y="74"/>
                  </a:lnTo>
                  <a:lnTo>
                    <a:pt x="343" y="147"/>
                  </a:lnTo>
                  <a:lnTo>
                    <a:pt x="221" y="244"/>
                  </a:lnTo>
                  <a:lnTo>
                    <a:pt x="123" y="342"/>
                  </a:lnTo>
                  <a:lnTo>
                    <a:pt x="74" y="489"/>
                  </a:lnTo>
                  <a:lnTo>
                    <a:pt x="25" y="635"/>
                  </a:lnTo>
                  <a:lnTo>
                    <a:pt x="1" y="782"/>
                  </a:lnTo>
                  <a:lnTo>
                    <a:pt x="1" y="17780"/>
                  </a:lnTo>
                  <a:lnTo>
                    <a:pt x="25" y="17951"/>
                  </a:lnTo>
                  <a:lnTo>
                    <a:pt x="74" y="18098"/>
                  </a:lnTo>
                  <a:lnTo>
                    <a:pt x="123" y="18220"/>
                  </a:lnTo>
                  <a:lnTo>
                    <a:pt x="221" y="18342"/>
                  </a:lnTo>
                  <a:lnTo>
                    <a:pt x="343" y="18440"/>
                  </a:lnTo>
                  <a:lnTo>
                    <a:pt x="489" y="18513"/>
                  </a:lnTo>
                  <a:lnTo>
                    <a:pt x="636" y="18562"/>
                  </a:lnTo>
                  <a:lnTo>
                    <a:pt x="14508" y="18562"/>
                  </a:lnTo>
                  <a:lnTo>
                    <a:pt x="14655" y="18513"/>
                  </a:lnTo>
                  <a:lnTo>
                    <a:pt x="14801" y="18440"/>
                  </a:lnTo>
                  <a:lnTo>
                    <a:pt x="14923" y="18342"/>
                  </a:lnTo>
                  <a:lnTo>
                    <a:pt x="15021" y="18220"/>
                  </a:lnTo>
                  <a:lnTo>
                    <a:pt x="15070" y="18098"/>
                  </a:lnTo>
                  <a:lnTo>
                    <a:pt x="15119" y="17951"/>
                  </a:lnTo>
                  <a:lnTo>
                    <a:pt x="15143" y="17780"/>
                  </a:lnTo>
                  <a:lnTo>
                    <a:pt x="15143" y="3859"/>
                  </a:lnTo>
                  <a:lnTo>
                    <a:pt x="12554" y="3859"/>
                  </a:lnTo>
                  <a:lnTo>
                    <a:pt x="12286" y="3835"/>
                  </a:lnTo>
                  <a:lnTo>
                    <a:pt x="12066" y="3761"/>
                  </a:lnTo>
                  <a:lnTo>
                    <a:pt x="11846" y="3664"/>
                  </a:lnTo>
                  <a:lnTo>
                    <a:pt x="11651" y="3493"/>
                  </a:lnTo>
                  <a:lnTo>
                    <a:pt x="11504" y="3297"/>
                  </a:lnTo>
                  <a:lnTo>
                    <a:pt x="11382" y="3102"/>
                  </a:lnTo>
                  <a:lnTo>
                    <a:pt x="11309" y="2858"/>
                  </a:lnTo>
                  <a:lnTo>
                    <a:pt x="11284" y="2589"/>
                  </a:lnTo>
                  <a:lnTo>
                    <a:pt x="1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65" name="Google Shape;4465;p39"/>
            <p:cNvSpPr/>
            <p:nvPr/>
          </p:nvSpPr>
          <p:spPr>
            <a:xfrm>
              <a:off x="1602125" y="910975"/>
              <a:ext cx="84300" cy="84275"/>
            </a:xfrm>
            <a:custGeom>
              <a:avLst/>
              <a:gdLst/>
              <a:ahLst/>
              <a:cxnLst/>
              <a:rect l="l" t="t" r="r" b="b"/>
              <a:pathLst>
                <a:path w="3372" h="3371" extrusionOk="0">
                  <a:moveTo>
                    <a:pt x="1" y="0"/>
                  </a:moveTo>
                  <a:lnTo>
                    <a:pt x="1" y="2589"/>
                  </a:lnTo>
                  <a:lnTo>
                    <a:pt x="1" y="2760"/>
                  </a:lnTo>
                  <a:lnTo>
                    <a:pt x="50" y="2907"/>
                  </a:lnTo>
                  <a:lnTo>
                    <a:pt x="123" y="3029"/>
                  </a:lnTo>
                  <a:lnTo>
                    <a:pt x="221" y="3151"/>
                  </a:lnTo>
                  <a:lnTo>
                    <a:pt x="343" y="3249"/>
                  </a:lnTo>
                  <a:lnTo>
                    <a:pt x="465" y="3322"/>
                  </a:lnTo>
                  <a:lnTo>
                    <a:pt x="611" y="3371"/>
                  </a:lnTo>
                  <a:lnTo>
                    <a:pt x="3371" y="337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66" name="Google Shape;4466;p39"/>
          <p:cNvGrpSpPr/>
          <p:nvPr/>
        </p:nvGrpSpPr>
        <p:grpSpPr>
          <a:xfrm>
            <a:off x="1480400" y="975274"/>
            <a:ext cx="358351" cy="298118"/>
            <a:chOff x="1926350" y="995225"/>
            <a:chExt cx="428650" cy="356600"/>
          </a:xfrm>
        </p:grpSpPr>
        <p:sp>
          <p:nvSpPr>
            <p:cNvPr id="4467" name="Google Shape;4467;p39"/>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68" name="Google Shape;4468;p39"/>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69" name="Google Shape;4469;p39"/>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70" name="Google Shape;4470;p39"/>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471" name="Google Shape;4471;p39"/>
          <p:cNvSpPr/>
          <p:nvPr/>
        </p:nvSpPr>
        <p:spPr>
          <a:xfrm>
            <a:off x="2048085" y="950288"/>
            <a:ext cx="350200" cy="348152"/>
          </a:xfrm>
          <a:custGeom>
            <a:avLst/>
            <a:gdLst/>
            <a:ahLst/>
            <a:cxnLst/>
            <a:rect l="l" t="t" r="r" b="b"/>
            <a:pathLst>
              <a:path w="16756" h="16658" extrusionOk="0">
                <a:moveTo>
                  <a:pt x="13287" y="2565"/>
                </a:moveTo>
                <a:lnTo>
                  <a:pt x="13482" y="2590"/>
                </a:lnTo>
                <a:lnTo>
                  <a:pt x="13653" y="2663"/>
                </a:lnTo>
                <a:lnTo>
                  <a:pt x="13800" y="2736"/>
                </a:lnTo>
                <a:lnTo>
                  <a:pt x="13922" y="2858"/>
                </a:lnTo>
                <a:lnTo>
                  <a:pt x="14069" y="3005"/>
                </a:lnTo>
                <a:lnTo>
                  <a:pt x="14142" y="3176"/>
                </a:lnTo>
                <a:lnTo>
                  <a:pt x="14191" y="3371"/>
                </a:lnTo>
                <a:lnTo>
                  <a:pt x="14215" y="3567"/>
                </a:lnTo>
                <a:lnTo>
                  <a:pt x="14191" y="3738"/>
                </a:lnTo>
                <a:lnTo>
                  <a:pt x="14142" y="3884"/>
                </a:lnTo>
                <a:lnTo>
                  <a:pt x="14069" y="4055"/>
                </a:lnTo>
                <a:lnTo>
                  <a:pt x="13922" y="4202"/>
                </a:lnTo>
                <a:lnTo>
                  <a:pt x="13800" y="4348"/>
                </a:lnTo>
                <a:lnTo>
                  <a:pt x="13653" y="4446"/>
                </a:lnTo>
                <a:lnTo>
                  <a:pt x="13482" y="4495"/>
                </a:lnTo>
                <a:lnTo>
                  <a:pt x="13067" y="4495"/>
                </a:lnTo>
                <a:lnTo>
                  <a:pt x="12896" y="4446"/>
                </a:lnTo>
                <a:lnTo>
                  <a:pt x="12725" y="4348"/>
                </a:lnTo>
                <a:lnTo>
                  <a:pt x="12554" y="4202"/>
                </a:lnTo>
                <a:lnTo>
                  <a:pt x="12481" y="4055"/>
                </a:lnTo>
                <a:lnTo>
                  <a:pt x="12408" y="3884"/>
                </a:lnTo>
                <a:lnTo>
                  <a:pt x="12359" y="3738"/>
                </a:lnTo>
                <a:lnTo>
                  <a:pt x="12359" y="3567"/>
                </a:lnTo>
                <a:lnTo>
                  <a:pt x="12359" y="3371"/>
                </a:lnTo>
                <a:lnTo>
                  <a:pt x="12408" y="3176"/>
                </a:lnTo>
                <a:lnTo>
                  <a:pt x="12481" y="3005"/>
                </a:lnTo>
                <a:lnTo>
                  <a:pt x="12554" y="2858"/>
                </a:lnTo>
                <a:lnTo>
                  <a:pt x="12725" y="2736"/>
                </a:lnTo>
                <a:lnTo>
                  <a:pt x="12896" y="2663"/>
                </a:lnTo>
                <a:lnTo>
                  <a:pt x="13067" y="2590"/>
                </a:lnTo>
                <a:lnTo>
                  <a:pt x="13287" y="2565"/>
                </a:lnTo>
                <a:close/>
                <a:moveTo>
                  <a:pt x="10845" y="1"/>
                </a:moveTo>
                <a:lnTo>
                  <a:pt x="10527" y="25"/>
                </a:lnTo>
                <a:lnTo>
                  <a:pt x="10210" y="74"/>
                </a:lnTo>
                <a:lnTo>
                  <a:pt x="9868" y="172"/>
                </a:lnTo>
                <a:lnTo>
                  <a:pt x="9477" y="318"/>
                </a:lnTo>
                <a:lnTo>
                  <a:pt x="9184" y="489"/>
                </a:lnTo>
                <a:lnTo>
                  <a:pt x="8891" y="660"/>
                </a:lnTo>
                <a:lnTo>
                  <a:pt x="8622" y="831"/>
                </a:lnTo>
                <a:lnTo>
                  <a:pt x="8525" y="953"/>
                </a:lnTo>
                <a:lnTo>
                  <a:pt x="8427" y="1051"/>
                </a:lnTo>
                <a:lnTo>
                  <a:pt x="416" y="8866"/>
                </a:lnTo>
                <a:lnTo>
                  <a:pt x="270" y="9086"/>
                </a:lnTo>
                <a:lnTo>
                  <a:pt x="123" y="9355"/>
                </a:lnTo>
                <a:lnTo>
                  <a:pt x="25" y="9624"/>
                </a:lnTo>
                <a:lnTo>
                  <a:pt x="1" y="9746"/>
                </a:lnTo>
                <a:lnTo>
                  <a:pt x="1" y="9917"/>
                </a:lnTo>
                <a:lnTo>
                  <a:pt x="1" y="10039"/>
                </a:lnTo>
                <a:lnTo>
                  <a:pt x="25" y="10136"/>
                </a:lnTo>
                <a:lnTo>
                  <a:pt x="123" y="10381"/>
                </a:lnTo>
                <a:lnTo>
                  <a:pt x="270" y="10625"/>
                </a:lnTo>
                <a:lnTo>
                  <a:pt x="416" y="10869"/>
                </a:lnTo>
                <a:lnTo>
                  <a:pt x="5911" y="16242"/>
                </a:lnTo>
                <a:lnTo>
                  <a:pt x="6009" y="16340"/>
                </a:lnTo>
                <a:lnTo>
                  <a:pt x="6131" y="16438"/>
                </a:lnTo>
                <a:lnTo>
                  <a:pt x="6253" y="16511"/>
                </a:lnTo>
                <a:lnTo>
                  <a:pt x="6400" y="16560"/>
                </a:lnTo>
                <a:lnTo>
                  <a:pt x="6522" y="16609"/>
                </a:lnTo>
                <a:lnTo>
                  <a:pt x="6668" y="16633"/>
                </a:lnTo>
                <a:lnTo>
                  <a:pt x="6961" y="16657"/>
                </a:lnTo>
                <a:lnTo>
                  <a:pt x="7206" y="16633"/>
                </a:lnTo>
                <a:lnTo>
                  <a:pt x="7474" y="16560"/>
                </a:lnTo>
                <a:lnTo>
                  <a:pt x="7596" y="16511"/>
                </a:lnTo>
                <a:lnTo>
                  <a:pt x="7719" y="16438"/>
                </a:lnTo>
                <a:lnTo>
                  <a:pt x="7816" y="16340"/>
                </a:lnTo>
                <a:lnTo>
                  <a:pt x="7914" y="16242"/>
                </a:lnTo>
                <a:lnTo>
                  <a:pt x="15803" y="8427"/>
                </a:lnTo>
                <a:lnTo>
                  <a:pt x="15974" y="8183"/>
                </a:lnTo>
                <a:lnTo>
                  <a:pt x="16169" y="7938"/>
                </a:lnTo>
                <a:lnTo>
                  <a:pt x="16242" y="7792"/>
                </a:lnTo>
                <a:lnTo>
                  <a:pt x="16340" y="7645"/>
                </a:lnTo>
                <a:lnTo>
                  <a:pt x="16389" y="7474"/>
                </a:lnTo>
                <a:lnTo>
                  <a:pt x="16438" y="7279"/>
                </a:lnTo>
                <a:lnTo>
                  <a:pt x="16584" y="6961"/>
                </a:lnTo>
                <a:lnTo>
                  <a:pt x="16682" y="6644"/>
                </a:lnTo>
                <a:lnTo>
                  <a:pt x="16731" y="6326"/>
                </a:lnTo>
                <a:lnTo>
                  <a:pt x="16755" y="6009"/>
                </a:lnTo>
                <a:lnTo>
                  <a:pt x="16755" y="1491"/>
                </a:lnTo>
                <a:lnTo>
                  <a:pt x="16731" y="1173"/>
                </a:lnTo>
                <a:lnTo>
                  <a:pt x="16706" y="1051"/>
                </a:lnTo>
                <a:lnTo>
                  <a:pt x="16657" y="905"/>
                </a:lnTo>
                <a:lnTo>
                  <a:pt x="16609" y="782"/>
                </a:lnTo>
                <a:lnTo>
                  <a:pt x="16535" y="660"/>
                </a:lnTo>
                <a:lnTo>
                  <a:pt x="16438" y="538"/>
                </a:lnTo>
                <a:lnTo>
                  <a:pt x="16340" y="416"/>
                </a:lnTo>
                <a:lnTo>
                  <a:pt x="16144" y="270"/>
                </a:lnTo>
                <a:lnTo>
                  <a:pt x="15900" y="123"/>
                </a:lnTo>
                <a:lnTo>
                  <a:pt x="15632" y="50"/>
                </a:lnTo>
                <a:lnTo>
                  <a:pt x="155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72" name="Google Shape;4472;p39"/>
          <p:cNvSpPr/>
          <p:nvPr/>
        </p:nvSpPr>
        <p:spPr>
          <a:xfrm>
            <a:off x="2612156" y="967656"/>
            <a:ext cx="349155" cy="313437"/>
          </a:xfrm>
          <a:custGeom>
            <a:avLst/>
            <a:gdLst/>
            <a:ahLst/>
            <a:cxnLst/>
            <a:rect l="l" t="t" r="r" b="b"/>
            <a:pathLst>
              <a:path w="16706" h="14997" extrusionOk="0">
                <a:moveTo>
                  <a:pt x="4299" y="0"/>
                </a:moveTo>
                <a:lnTo>
                  <a:pt x="3859" y="25"/>
                </a:lnTo>
                <a:lnTo>
                  <a:pt x="3444" y="74"/>
                </a:lnTo>
                <a:lnTo>
                  <a:pt x="3029" y="196"/>
                </a:lnTo>
                <a:lnTo>
                  <a:pt x="2614" y="342"/>
                </a:lnTo>
                <a:lnTo>
                  <a:pt x="2247" y="513"/>
                </a:lnTo>
                <a:lnTo>
                  <a:pt x="1905" y="733"/>
                </a:lnTo>
                <a:lnTo>
                  <a:pt x="1563" y="977"/>
                </a:lnTo>
                <a:lnTo>
                  <a:pt x="1270" y="1246"/>
                </a:lnTo>
                <a:lnTo>
                  <a:pt x="977" y="1563"/>
                </a:lnTo>
                <a:lnTo>
                  <a:pt x="733" y="1881"/>
                </a:lnTo>
                <a:lnTo>
                  <a:pt x="513" y="2247"/>
                </a:lnTo>
                <a:lnTo>
                  <a:pt x="342" y="2614"/>
                </a:lnTo>
                <a:lnTo>
                  <a:pt x="196" y="3004"/>
                </a:lnTo>
                <a:lnTo>
                  <a:pt x="98" y="3420"/>
                </a:lnTo>
                <a:lnTo>
                  <a:pt x="25" y="3859"/>
                </a:lnTo>
                <a:lnTo>
                  <a:pt x="0" y="4299"/>
                </a:lnTo>
                <a:lnTo>
                  <a:pt x="0" y="4592"/>
                </a:lnTo>
                <a:lnTo>
                  <a:pt x="25" y="4885"/>
                </a:lnTo>
                <a:lnTo>
                  <a:pt x="122" y="5447"/>
                </a:lnTo>
                <a:lnTo>
                  <a:pt x="245" y="6008"/>
                </a:lnTo>
                <a:lnTo>
                  <a:pt x="440" y="6546"/>
                </a:lnTo>
                <a:lnTo>
                  <a:pt x="660" y="7059"/>
                </a:lnTo>
                <a:lnTo>
                  <a:pt x="928" y="7547"/>
                </a:lnTo>
                <a:lnTo>
                  <a:pt x="1197" y="8011"/>
                </a:lnTo>
                <a:lnTo>
                  <a:pt x="1515" y="8475"/>
                </a:lnTo>
                <a:lnTo>
                  <a:pt x="1856" y="8915"/>
                </a:lnTo>
                <a:lnTo>
                  <a:pt x="2198" y="9330"/>
                </a:lnTo>
                <a:lnTo>
                  <a:pt x="2565" y="9745"/>
                </a:lnTo>
                <a:lnTo>
                  <a:pt x="2931" y="10136"/>
                </a:lnTo>
                <a:lnTo>
                  <a:pt x="3639" y="10869"/>
                </a:lnTo>
                <a:lnTo>
                  <a:pt x="4299" y="11528"/>
                </a:lnTo>
                <a:lnTo>
                  <a:pt x="4861" y="12065"/>
                </a:lnTo>
                <a:lnTo>
                  <a:pt x="5496" y="12627"/>
                </a:lnTo>
                <a:lnTo>
                  <a:pt x="6839" y="13775"/>
                </a:lnTo>
                <a:lnTo>
                  <a:pt x="7913" y="14654"/>
                </a:lnTo>
                <a:lnTo>
                  <a:pt x="8353" y="14996"/>
                </a:lnTo>
                <a:lnTo>
                  <a:pt x="8793" y="14654"/>
                </a:lnTo>
                <a:lnTo>
                  <a:pt x="9843" y="13799"/>
                </a:lnTo>
                <a:lnTo>
                  <a:pt x="11186" y="12651"/>
                </a:lnTo>
                <a:lnTo>
                  <a:pt x="11821" y="12090"/>
                </a:lnTo>
                <a:lnTo>
                  <a:pt x="12407" y="11528"/>
                </a:lnTo>
                <a:lnTo>
                  <a:pt x="13067" y="10869"/>
                </a:lnTo>
                <a:lnTo>
                  <a:pt x="13775" y="10136"/>
                </a:lnTo>
                <a:lnTo>
                  <a:pt x="14141" y="9745"/>
                </a:lnTo>
                <a:lnTo>
                  <a:pt x="14508" y="9330"/>
                </a:lnTo>
                <a:lnTo>
                  <a:pt x="14850" y="8915"/>
                </a:lnTo>
                <a:lnTo>
                  <a:pt x="15191" y="8475"/>
                </a:lnTo>
                <a:lnTo>
                  <a:pt x="15509" y="8011"/>
                </a:lnTo>
                <a:lnTo>
                  <a:pt x="15778" y="7547"/>
                </a:lnTo>
                <a:lnTo>
                  <a:pt x="16046" y="7059"/>
                </a:lnTo>
                <a:lnTo>
                  <a:pt x="16266" y="6546"/>
                </a:lnTo>
                <a:lnTo>
                  <a:pt x="16461" y="6008"/>
                </a:lnTo>
                <a:lnTo>
                  <a:pt x="16584" y="5447"/>
                </a:lnTo>
                <a:lnTo>
                  <a:pt x="16681" y="4885"/>
                </a:lnTo>
                <a:lnTo>
                  <a:pt x="16706" y="4592"/>
                </a:lnTo>
                <a:lnTo>
                  <a:pt x="16706" y="4299"/>
                </a:lnTo>
                <a:lnTo>
                  <a:pt x="16681" y="3859"/>
                </a:lnTo>
                <a:lnTo>
                  <a:pt x="16608" y="3420"/>
                </a:lnTo>
                <a:lnTo>
                  <a:pt x="16510" y="3004"/>
                </a:lnTo>
                <a:lnTo>
                  <a:pt x="16364" y="2614"/>
                </a:lnTo>
                <a:lnTo>
                  <a:pt x="16193" y="2247"/>
                </a:lnTo>
                <a:lnTo>
                  <a:pt x="15973" y="1881"/>
                </a:lnTo>
                <a:lnTo>
                  <a:pt x="15729" y="1563"/>
                </a:lnTo>
                <a:lnTo>
                  <a:pt x="15436" y="1246"/>
                </a:lnTo>
                <a:lnTo>
                  <a:pt x="15143" y="977"/>
                </a:lnTo>
                <a:lnTo>
                  <a:pt x="14801" y="733"/>
                </a:lnTo>
                <a:lnTo>
                  <a:pt x="14459" y="513"/>
                </a:lnTo>
                <a:lnTo>
                  <a:pt x="14092" y="342"/>
                </a:lnTo>
                <a:lnTo>
                  <a:pt x="13677" y="196"/>
                </a:lnTo>
                <a:lnTo>
                  <a:pt x="13262" y="74"/>
                </a:lnTo>
                <a:lnTo>
                  <a:pt x="12847" y="25"/>
                </a:lnTo>
                <a:lnTo>
                  <a:pt x="12407" y="0"/>
                </a:lnTo>
                <a:lnTo>
                  <a:pt x="12065" y="0"/>
                </a:lnTo>
                <a:lnTo>
                  <a:pt x="11723" y="49"/>
                </a:lnTo>
                <a:lnTo>
                  <a:pt x="11381" y="122"/>
                </a:lnTo>
                <a:lnTo>
                  <a:pt x="11064" y="196"/>
                </a:lnTo>
                <a:lnTo>
                  <a:pt x="10746" y="318"/>
                </a:lnTo>
                <a:lnTo>
                  <a:pt x="10453" y="464"/>
                </a:lnTo>
                <a:lnTo>
                  <a:pt x="10160" y="611"/>
                </a:lnTo>
                <a:lnTo>
                  <a:pt x="9892" y="806"/>
                </a:lnTo>
                <a:lnTo>
                  <a:pt x="9647" y="1002"/>
                </a:lnTo>
                <a:lnTo>
                  <a:pt x="9403" y="1221"/>
                </a:lnTo>
                <a:lnTo>
                  <a:pt x="9183" y="1466"/>
                </a:lnTo>
                <a:lnTo>
                  <a:pt x="8964" y="1710"/>
                </a:lnTo>
                <a:lnTo>
                  <a:pt x="8793" y="1979"/>
                </a:lnTo>
                <a:lnTo>
                  <a:pt x="8622" y="2272"/>
                </a:lnTo>
                <a:lnTo>
                  <a:pt x="8475" y="2565"/>
                </a:lnTo>
                <a:lnTo>
                  <a:pt x="8353" y="2858"/>
                </a:lnTo>
                <a:lnTo>
                  <a:pt x="8231" y="2565"/>
                </a:lnTo>
                <a:lnTo>
                  <a:pt x="8084" y="2272"/>
                </a:lnTo>
                <a:lnTo>
                  <a:pt x="7913" y="1979"/>
                </a:lnTo>
                <a:lnTo>
                  <a:pt x="7742" y="1710"/>
                </a:lnTo>
                <a:lnTo>
                  <a:pt x="7523" y="1466"/>
                </a:lnTo>
                <a:lnTo>
                  <a:pt x="7303" y="1221"/>
                </a:lnTo>
                <a:lnTo>
                  <a:pt x="7059" y="1002"/>
                </a:lnTo>
                <a:lnTo>
                  <a:pt x="6814" y="806"/>
                </a:lnTo>
                <a:lnTo>
                  <a:pt x="6546" y="611"/>
                </a:lnTo>
                <a:lnTo>
                  <a:pt x="6253" y="464"/>
                </a:lnTo>
                <a:lnTo>
                  <a:pt x="5960" y="318"/>
                </a:lnTo>
                <a:lnTo>
                  <a:pt x="5642" y="196"/>
                </a:lnTo>
                <a:lnTo>
                  <a:pt x="5325" y="122"/>
                </a:lnTo>
                <a:lnTo>
                  <a:pt x="4983" y="49"/>
                </a:lnTo>
                <a:lnTo>
                  <a:pt x="4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73" name="Google Shape;4473;p39"/>
          <p:cNvSpPr/>
          <p:nvPr/>
        </p:nvSpPr>
        <p:spPr>
          <a:xfrm>
            <a:off x="3180804" y="970206"/>
            <a:ext cx="338956" cy="308317"/>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74" name="Google Shape;4474;p39"/>
          <p:cNvSpPr/>
          <p:nvPr/>
        </p:nvSpPr>
        <p:spPr>
          <a:xfrm>
            <a:off x="3755576" y="973258"/>
            <a:ext cx="316510" cy="30221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475" name="Google Shape;4475;p39"/>
          <p:cNvGrpSpPr/>
          <p:nvPr/>
        </p:nvGrpSpPr>
        <p:grpSpPr>
          <a:xfrm>
            <a:off x="4302631" y="952827"/>
            <a:ext cx="349155" cy="349657"/>
            <a:chOff x="5302225" y="968375"/>
            <a:chExt cx="417650" cy="418250"/>
          </a:xfrm>
        </p:grpSpPr>
        <p:sp>
          <p:nvSpPr>
            <p:cNvPr id="4476" name="Google Shape;4476;p39"/>
            <p:cNvSpPr/>
            <p:nvPr/>
          </p:nvSpPr>
          <p:spPr>
            <a:xfrm>
              <a:off x="5333350" y="991575"/>
              <a:ext cx="152075" cy="155100"/>
            </a:xfrm>
            <a:custGeom>
              <a:avLst/>
              <a:gdLst/>
              <a:ahLst/>
              <a:cxnLst/>
              <a:rect l="l" t="t" r="r" b="b"/>
              <a:pathLst>
                <a:path w="6083" h="6204" extrusionOk="0">
                  <a:moveTo>
                    <a:pt x="2541" y="0"/>
                  </a:moveTo>
                  <a:lnTo>
                    <a:pt x="2468" y="25"/>
                  </a:lnTo>
                  <a:lnTo>
                    <a:pt x="2443" y="147"/>
                  </a:lnTo>
                  <a:lnTo>
                    <a:pt x="2101" y="1807"/>
                  </a:lnTo>
                  <a:lnTo>
                    <a:pt x="2052" y="1930"/>
                  </a:lnTo>
                  <a:lnTo>
                    <a:pt x="1979" y="2052"/>
                  </a:lnTo>
                  <a:lnTo>
                    <a:pt x="1857" y="2174"/>
                  </a:lnTo>
                  <a:lnTo>
                    <a:pt x="1735" y="2223"/>
                  </a:lnTo>
                  <a:lnTo>
                    <a:pt x="123" y="2760"/>
                  </a:lnTo>
                  <a:lnTo>
                    <a:pt x="25" y="2833"/>
                  </a:lnTo>
                  <a:lnTo>
                    <a:pt x="1" y="2882"/>
                  </a:lnTo>
                  <a:lnTo>
                    <a:pt x="25" y="2955"/>
                  </a:lnTo>
                  <a:lnTo>
                    <a:pt x="99" y="3029"/>
                  </a:lnTo>
                  <a:lnTo>
                    <a:pt x="1588" y="3859"/>
                  </a:lnTo>
                  <a:lnTo>
                    <a:pt x="1711" y="3932"/>
                  </a:lnTo>
                  <a:lnTo>
                    <a:pt x="1808" y="4054"/>
                  </a:lnTo>
                  <a:lnTo>
                    <a:pt x="1857" y="4201"/>
                  </a:lnTo>
                  <a:lnTo>
                    <a:pt x="1882" y="4323"/>
                  </a:lnTo>
                  <a:lnTo>
                    <a:pt x="1906" y="6033"/>
                  </a:lnTo>
                  <a:lnTo>
                    <a:pt x="1930" y="6130"/>
                  </a:lnTo>
                  <a:lnTo>
                    <a:pt x="1979" y="6204"/>
                  </a:lnTo>
                  <a:lnTo>
                    <a:pt x="2052" y="6204"/>
                  </a:lnTo>
                  <a:lnTo>
                    <a:pt x="2126" y="6130"/>
                  </a:lnTo>
                  <a:lnTo>
                    <a:pt x="3371" y="4982"/>
                  </a:lnTo>
                  <a:lnTo>
                    <a:pt x="3493" y="4885"/>
                  </a:lnTo>
                  <a:lnTo>
                    <a:pt x="3640" y="4836"/>
                  </a:lnTo>
                  <a:lnTo>
                    <a:pt x="3787" y="4836"/>
                  </a:lnTo>
                  <a:lnTo>
                    <a:pt x="3933" y="4860"/>
                  </a:lnTo>
                  <a:lnTo>
                    <a:pt x="5545" y="5349"/>
                  </a:lnTo>
                  <a:lnTo>
                    <a:pt x="5667" y="5373"/>
                  </a:lnTo>
                  <a:lnTo>
                    <a:pt x="5716" y="5349"/>
                  </a:lnTo>
                  <a:lnTo>
                    <a:pt x="5740" y="5275"/>
                  </a:lnTo>
                  <a:lnTo>
                    <a:pt x="5716" y="5178"/>
                  </a:lnTo>
                  <a:lnTo>
                    <a:pt x="5008" y="3615"/>
                  </a:lnTo>
                  <a:lnTo>
                    <a:pt x="4959" y="3493"/>
                  </a:lnTo>
                  <a:lnTo>
                    <a:pt x="4959" y="3346"/>
                  </a:lnTo>
                  <a:lnTo>
                    <a:pt x="4983" y="3200"/>
                  </a:lnTo>
                  <a:lnTo>
                    <a:pt x="5057" y="3077"/>
                  </a:lnTo>
                  <a:lnTo>
                    <a:pt x="6033" y="1685"/>
                  </a:lnTo>
                  <a:lnTo>
                    <a:pt x="6082" y="1588"/>
                  </a:lnTo>
                  <a:lnTo>
                    <a:pt x="6082" y="1514"/>
                  </a:lnTo>
                  <a:lnTo>
                    <a:pt x="6009" y="1465"/>
                  </a:lnTo>
                  <a:lnTo>
                    <a:pt x="5911" y="1465"/>
                  </a:lnTo>
                  <a:lnTo>
                    <a:pt x="4202" y="1661"/>
                  </a:lnTo>
                  <a:lnTo>
                    <a:pt x="4080" y="1661"/>
                  </a:lnTo>
                  <a:lnTo>
                    <a:pt x="3933" y="1612"/>
                  </a:lnTo>
                  <a:lnTo>
                    <a:pt x="3811" y="1539"/>
                  </a:lnTo>
                  <a:lnTo>
                    <a:pt x="3713" y="1441"/>
                  </a:lnTo>
                  <a:lnTo>
                    <a:pt x="2687" y="73"/>
                  </a:lnTo>
                  <a:lnTo>
                    <a:pt x="2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77" name="Google Shape;4477;p39"/>
            <p:cNvSpPr/>
            <p:nvPr/>
          </p:nvSpPr>
          <p:spPr>
            <a:xfrm>
              <a:off x="5302225" y="968375"/>
              <a:ext cx="417650" cy="418250"/>
            </a:xfrm>
            <a:custGeom>
              <a:avLst/>
              <a:gdLst/>
              <a:ahLst/>
              <a:cxnLst/>
              <a:rect l="l" t="t" r="r" b="b"/>
              <a:pathLst>
                <a:path w="16706" h="16730" extrusionOk="0">
                  <a:moveTo>
                    <a:pt x="10331" y="0"/>
                  </a:moveTo>
                  <a:lnTo>
                    <a:pt x="10747" y="513"/>
                  </a:lnTo>
                  <a:lnTo>
                    <a:pt x="10942" y="782"/>
                  </a:lnTo>
                  <a:lnTo>
                    <a:pt x="11137" y="1050"/>
                  </a:lnTo>
                  <a:lnTo>
                    <a:pt x="11284" y="1343"/>
                  </a:lnTo>
                  <a:lnTo>
                    <a:pt x="11455" y="1636"/>
                  </a:lnTo>
                  <a:lnTo>
                    <a:pt x="11577" y="1929"/>
                  </a:lnTo>
                  <a:lnTo>
                    <a:pt x="11723" y="2223"/>
                  </a:lnTo>
                  <a:lnTo>
                    <a:pt x="11821" y="2540"/>
                  </a:lnTo>
                  <a:lnTo>
                    <a:pt x="11919" y="2858"/>
                  </a:lnTo>
                  <a:lnTo>
                    <a:pt x="12017" y="3199"/>
                  </a:lnTo>
                  <a:lnTo>
                    <a:pt x="12090" y="3517"/>
                  </a:lnTo>
                  <a:lnTo>
                    <a:pt x="12139" y="3859"/>
                  </a:lnTo>
                  <a:lnTo>
                    <a:pt x="12187" y="4201"/>
                  </a:lnTo>
                  <a:lnTo>
                    <a:pt x="12212" y="4543"/>
                  </a:lnTo>
                  <a:lnTo>
                    <a:pt x="12212" y="4909"/>
                  </a:lnTo>
                  <a:lnTo>
                    <a:pt x="12212" y="5275"/>
                  </a:lnTo>
                  <a:lnTo>
                    <a:pt x="12187" y="5642"/>
                  </a:lnTo>
                  <a:lnTo>
                    <a:pt x="12139" y="6008"/>
                  </a:lnTo>
                  <a:lnTo>
                    <a:pt x="12065" y="6374"/>
                  </a:lnTo>
                  <a:lnTo>
                    <a:pt x="11992" y="6741"/>
                  </a:lnTo>
                  <a:lnTo>
                    <a:pt x="11894" y="7083"/>
                  </a:lnTo>
                  <a:lnTo>
                    <a:pt x="11772" y="7425"/>
                  </a:lnTo>
                  <a:lnTo>
                    <a:pt x="11650" y="7742"/>
                  </a:lnTo>
                  <a:lnTo>
                    <a:pt x="11504" y="8084"/>
                  </a:lnTo>
                  <a:lnTo>
                    <a:pt x="11333" y="8402"/>
                  </a:lnTo>
                  <a:lnTo>
                    <a:pt x="11162" y="8695"/>
                  </a:lnTo>
                  <a:lnTo>
                    <a:pt x="10966" y="8988"/>
                  </a:lnTo>
                  <a:lnTo>
                    <a:pt x="10771" y="9281"/>
                  </a:lnTo>
                  <a:lnTo>
                    <a:pt x="10551" y="9549"/>
                  </a:lnTo>
                  <a:lnTo>
                    <a:pt x="10307" y="9818"/>
                  </a:lnTo>
                  <a:lnTo>
                    <a:pt x="10063" y="10087"/>
                  </a:lnTo>
                  <a:lnTo>
                    <a:pt x="9818" y="10331"/>
                  </a:lnTo>
                  <a:lnTo>
                    <a:pt x="9550" y="10551"/>
                  </a:lnTo>
                  <a:lnTo>
                    <a:pt x="9281" y="10771"/>
                  </a:lnTo>
                  <a:lnTo>
                    <a:pt x="8988" y="10966"/>
                  </a:lnTo>
                  <a:lnTo>
                    <a:pt x="8695" y="11161"/>
                  </a:lnTo>
                  <a:lnTo>
                    <a:pt x="8377" y="11332"/>
                  </a:lnTo>
                  <a:lnTo>
                    <a:pt x="8060" y="11503"/>
                  </a:lnTo>
                  <a:lnTo>
                    <a:pt x="7742" y="11650"/>
                  </a:lnTo>
                  <a:lnTo>
                    <a:pt x="7401" y="11772"/>
                  </a:lnTo>
                  <a:lnTo>
                    <a:pt x="7059" y="11894"/>
                  </a:lnTo>
                  <a:lnTo>
                    <a:pt x="6717" y="11992"/>
                  </a:lnTo>
                  <a:lnTo>
                    <a:pt x="6375" y="12065"/>
                  </a:lnTo>
                  <a:lnTo>
                    <a:pt x="6008" y="12138"/>
                  </a:lnTo>
                  <a:lnTo>
                    <a:pt x="5642" y="12187"/>
                  </a:lnTo>
                  <a:lnTo>
                    <a:pt x="5276" y="12212"/>
                  </a:lnTo>
                  <a:lnTo>
                    <a:pt x="4885" y="12236"/>
                  </a:lnTo>
                  <a:lnTo>
                    <a:pt x="4543" y="12212"/>
                  </a:lnTo>
                  <a:lnTo>
                    <a:pt x="4201" y="12187"/>
                  </a:lnTo>
                  <a:lnTo>
                    <a:pt x="3859" y="12163"/>
                  </a:lnTo>
                  <a:lnTo>
                    <a:pt x="3517" y="12089"/>
                  </a:lnTo>
                  <a:lnTo>
                    <a:pt x="3175" y="12016"/>
                  </a:lnTo>
                  <a:lnTo>
                    <a:pt x="2858" y="11943"/>
                  </a:lnTo>
                  <a:lnTo>
                    <a:pt x="2540" y="11845"/>
                  </a:lnTo>
                  <a:lnTo>
                    <a:pt x="2223" y="11723"/>
                  </a:lnTo>
                  <a:lnTo>
                    <a:pt x="1905" y="11601"/>
                  </a:lnTo>
                  <a:lnTo>
                    <a:pt x="1612" y="11454"/>
                  </a:lnTo>
                  <a:lnTo>
                    <a:pt x="1319" y="11308"/>
                  </a:lnTo>
                  <a:lnTo>
                    <a:pt x="1051" y="11137"/>
                  </a:lnTo>
                  <a:lnTo>
                    <a:pt x="757" y="10966"/>
                  </a:lnTo>
                  <a:lnTo>
                    <a:pt x="489" y="10771"/>
                  </a:lnTo>
                  <a:lnTo>
                    <a:pt x="0" y="10355"/>
                  </a:lnTo>
                  <a:lnTo>
                    <a:pt x="98" y="10697"/>
                  </a:lnTo>
                  <a:lnTo>
                    <a:pt x="196" y="11015"/>
                  </a:lnTo>
                  <a:lnTo>
                    <a:pt x="464" y="11674"/>
                  </a:lnTo>
                  <a:lnTo>
                    <a:pt x="757" y="12309"/>
                  </a:lnTo>
                  <a:lnTo>
                    <a:pt x="1124" y="12895"/>
                  </a:lnTo>
                  <a:lnTo>
                    <a:pt x="1515" y="13457"/>
                  </a:lnTo>
                  <a:lnTo>
                    <a:pt x="1979" y="13970"/>
                  </a:lnTo>
                  <a:lnTo>
                    <a:pt x="2443" y="14458"/>
                  </a:lnTo>
                  <a:lnTo>
                    <a:pt x="2980" y="14898"/>
                  </a:lnTo>
                  <a:lnTo>
                    <a:pt x="3542" y="15313"/>
                  </a:lnTo>
                  <a:lnTo>
                    <a:pt x="4128" y="15680"/>
                  </a:lnTo>
                  <a:lnTo>
                    <a:pt x="4738" y="15973"/>
                  </a:lnTo>
                  <a:lnTo>
                    <a:pt x="5398" y="16241"/>
                  </a:lnTo>
                  <a:lnTo>
                    <a:pt x="5740" y="16339"/>
                  </a:lnTo>
                  <a:lnTo>
                    <a:pt x="6082" y="16437"/>
                  </a:lnTo>
                  <a:lnTo>
                    <a:pt x="6424" y="16534"/>
                  </a:lnTo>
                  <a:lnTo>
                    <a:pt x="6766" y="16608"/>
                  </a:lnTo>
                  <a:lnTo>
                    <a:pt x="7132" y="16657"/>
                  </a:lnTo>
                  <a:lnTo>
                    <a:pt x="7474" y="16681"/>
                  </a:lnTo>
                  <a:lnTo>
                    <a:pt x="7840" y="16705"/>
                  </a:lnTo>
                  <a:lnTo>
                    <a:pt x="8231" y="16730"/>
                  </a:lnTo>
                  <a:lnTo>
                    <a:pt x="8646" y="16705"/>
                  </a:lnTo>
                  <a:lnTo>
                    <a:pt x="9086" y="16681"/>
                  </a:lnTo>
                  <a:lnTo>
                    <a:pt x="9501" y="16632"/>
                  </a:lnTo>
                  <a:lnTo>
                    <a:pt x="9941" y="16559"/>
                  </a:lnTo>
                  <a:lnTo>
                    <a:pt x="10331" y="16461"/>
                  </a:lnTo>
                  <a:lnTo>
                    <a:pt x="10747" y="16339"/>
                  </a:lnTo>
                  <a:lnTo>
                    <a:pt x="11137" y="16217"/>
                  </a:lnTo>
                  <a:lnTo>
                    <a:pt x="11528" y="16046"/>
                  </a:lnTo>
                  <a:lnTo>
                    <a:pt x="11894" y="15875"/>
                  </a:lnTo>
                  <a:lnTo>
                    <a:pt x="12261" y="15704"/>
                  </a:lnTo>
                  <a:lnTo>
                    <a:pt x="12627" y="15484"/>
                  </a:lnTo>
                  <a:lnTo>
                    <a:pt x="12969" y="15264"/>
                  </a:lnTo>
                  <a:lnTo>
                    <a:pt x="13311" y="15045"/>
                  </a:lnTo>
                  <a:lnTo>
                    <a:pt x="13628" y="14776"/>
                  </a:lnTo>
                  <a:lnTo>
                    <a:pt x="13922" y="14507"/>
                  </a:lnTo>
                  <a:lnTo>
                    <a:pt x="14215" y="14239"/>
                  </a:lnTo>
                  <a:lnTo>
                    <a:pt x="14508" y="13946"/>
                  </a:lnTo>
                  <a:lnTo>
                    <a:pt x="14776" y="13628"/>
                  </a:lnTo>
                  <a:lnTo>
                    <a:pt x="15021" y="13311"/>
                  </a:lnTo>
                  <a:lnTo>
                    <a:pt x="15265" y="12969"/>
                  </a:lnTo>
                  <a:lnTo>
                    <a:pt x="15485" y="12627"/>
                  </a:lnTo>
                  <a:lnTo>
                    <a:pt x="15680" y="12285"/>
                  </a:lnTo>
                  <a:lnTo>
                    <a:pt x="15875" y="11918"/>
                  </a:lnTo>
                  <a:lnTo>
                    <a:pt x="16046" y="11528"/>
                  </a:lnTo>
                  <a:lnTo>
                    <a:pt x="16193" y="11161"/>
                  </a:lnTo>
                  <a:lnTo>
                    <a:pt x="16339" y="10746"/>
                  </a:lnTo>
                  <a:lnTo>
                    <a:pt x="16437" y="10355"/>
                  </a:lnTo>
                  <a:lnTo>
                    <a:pt x="16535" y="9940"/>
                  </a:lnTo>
                  <a:lnTo>
                    <a:pt x="16608" y="9525"/>
                  </a:lnTo>
                  <a:lnTo>
                    <a:pt x="16657" y="9085"/>
                  </a:lnTo>
                  <a:lnTo>
                    <a:pt x="16706" y="8670"/>
                  </a:lnTo>
                  <a:lnTo>
                    <a:pt x="16706" y="8231"/>
                  </a:lnTo>
                  <a:lnTo>
                    <a:pt x="16706" y="7864"/>
                  </a:lnTo>
                  <a:lnTo>
                    <a:pt x="16681" y="7498"/>
                  </a:lnTo>
                  <a:lnTo>
                    <a:pt x="16632" y="7132"/>
                  </a:lnTo>
                  <a:lnTo>
                    <a:pt x="16584" y="6790"/>
                  </a:lnTo>
                  <a:lnTo>
                    <a:pt x="16510" y="6423"/>
                  </a:lnTo>
                  <a:lnTo>
                    <a:pt x="16437" y="6081"/>
                  </a:lnTo>
                  <a:lnTo>
                    <a:pt x="16339" y="5739"/>
                  </a:lnTo>
                  <a:lnTo>
                    <a:pt x="16242" y="5398"/>
                  </a:lnTo>
                  <a:lnTo>
                    <a:pt x="15973" y="4763"/>
                  </a:lnTo>
                  <a:lnTo>
                    <a:pt x="15656" y="4128"/>
                  </a:lnTo>
                  <a:lnTo>
                    <a:pt x="15314" y="3541"/>
                  </a:lnTo>
                  <a:lnTo>
                    <a:pt x="14898" y="2980"/>
                  </a:lnTo>
                  <a:lnTo>
                    <a:pt x="14459" y="2467"/>
                  </a:lnTo>
                  <a:lnTo>
                    <a:pt x="13970" y="1978"/>
                  </a:lnTo>
                  <a:lnTo>
                    <a:pt x="13433" y="1539"/>
                  </a:lnTo>
                  <a:lnTo>
                    <a:pt x="12871" y="1123"/>
                  </a:lnTo>
                  <a:lnTo>
                    <a:pt x="12285" y="782"/>
                  </a:lnTo>
                  <a:lnTo>
                    <a:pt x="11675" y="464"/>
                  </a:lnTo>
                  <a:lnTo>
                    <a:pt x="11015" y="220"/>
                  </a:lnTo>
                  <a:lnTo>
                    <a:pt x="10673" y="98"/>
                  </a:lnTo>
                  <a:lnTo>
                    <a:pt x="10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78" name="Google Shape;4478;p39"/>
          <p:cNvGrpSpPr/>
          <p:nvPr/>
        </p:nvGrpSpPr>
        <p:grpSpPr>
          <a:xfrm>
            <a:off x="4824295" y="913514"/>
            <a:ext cx="432881" cy="421637"/>
            <a:chOff x="5926225" y="921350"/>
            <a:chExt cx="517800" cy="504350"/>
          </a:xfrm>
        </p:grpSpPr>
        <p:sp>
          <p:nvSpPr>
            <p:cNvPr id="4479" name="Google Shape;4479;p3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80" name="Google Shape;4480;p3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81" name="Google Shape;4481;p39"/>
          <p:cNvGrpSpPr/>
          <p:nvPr/>
        </p:nvGrpSpPr>
        <p:grpSpPr>
          <a:xfrm>
            <a:off x="5402118" y="921686"/>
            <a:ext cx="404290" cy="405314"/>
            <a:chOff x="6617400" y="931125"/>
            <a:chExt cx="483600" cy="484825"/>
          </a:xfrm>
        </p:grpSpPr>
        <p:sp>
          <p:nvSpPr>
            <p:cNvPr id="4482" name="Google Shape;4482;p39"/>
            <p:cNvSpPr/>
            <p:nvPr/>
          </p:nvSpPr>
          <p:spPr>
            <a:xfrm>
              <a:off x="6843925" y="1183900"/>
              <a:ext cx="121525" cy="232050"/>
            </a:xfrm>
            <a:custGeom>
              <a:avLst/>
              <a:gdLst/>
              <a:ahLst/>
              <a:cxnLst/>
              <a:rect l="l" t="t" r="r" b="b"/>
              <a:pathLst>
                <a:path w="4861" h="9282" extrusionOk="0">
                  <a:moveTo>
                    <a:pt x="1" y="0"/>
                  </a:moveTo>
                  <a:lnTo>
                    <a:pt x="1" y="6863"/>
                  </a:lnTo>
                  <a:lnTo>
                    <a:pt x="25" y="7107"/>
                  </a:lnTo>
                  <a:lnTo>
                    <a:pt x="49" y="7327"/>
                  </a:lnTo>
                  <a:lnTo>
                    <a:pt x="123" y="7572"/>
                  </a:lnTo>
                  <a:lnTo>
                    <a:pt x="196" y="7791"/>
                  </a:lnTo>
                  <a:lnTo>
                    <a:pt x="294" y="8011"/>
                  </a:lnTo>
                  <a:lnTo>
                    <a:pt x="416" y="8207"/>
                  </a:lnTo>
                  <a:lnTo>
                    <a:pt x="562" y="8402"/>
                  </a:lnTo>
                  <a:lnTo>
                    <a:pt x="709" y="8573"/>
                  </a:lnTo>
                  <a:lnTo>
                    <a:pt x="880" y="8719"/>
                  </a:lnTo>
                  <a:lnTo>
                    <a:pt x="1075" y="8866"/>
                  </a:lnTo>
                  <a:lnTo>
                    <a:pt x="1271" y="8988"/>
                  </a:lnTo>
                  <a:lnTo>
                    <a:pt x="1490" y="9086"/>
                  </a:lnTo>
                  <a:lnTo>
                    <a:pt x="1710" y="9159"/>
                  </a:lnTo>
                  <a:lnTo>
                    <a:pt x="1930" y="9232"/>
                  </a:lnTo>
                  <a:lnTo>
                    <a:pt x="2174" y="9257"/>
                  </a:lnTo>
                  <a:lnTo>
                    <a:pt x="2418" y="9281"/>
                  </a:lnTo>
                  <a:lnTo>
                    <a:pt x="2663" y="9257"/>
                  </a:lnTo>
                  <a:lnTo>
                    <a:pt x="2907" y="9232"/>
                  </a:lnTo>
                  <a:lnTo>
                    <a:pt x="3151" y="9159"/>
                  </a:lnTo>
                  <a:lnTo>
                    <a:pt x="3371" y="9086"/>
                  </a:lnTo>
                  <a:lnTo>
                    <a:pt x="3591" y="8988"/>
                  </a:lnTo>
                  <a:lnTo>
                    <a:pt x="3786" y="8866"/>
                  </a:lnTo>
                  <a:lnTo>
                    <a:pt x="3957" y="8719"/>
                  </a:lnTo>
                  <a:lnTo>
                    <a:pt x="4128" y="8573"/>
                  </a:lnTo>
                  <a:lnTo>
                    <a:pt x="4299" y="8402"/>
                  </a:lnTo>
                  <a:lnTo>
                    <a:pt x="4446" y="8207"/>
                  </a:lnTo>
                  <a:lnTo>
                    <a:pt x="4568" y="8011"/>
                  </a:lnTo>
                  <a:lnTo>
                    <a:pt x="4665" y="7791"/>
                  </a:lnTo>
                  <a:lnTo>
                    <a:pt x="4739" y="7572"/>
                  </a:lnTo>
                  <a:lnTo>
                    <a:pt x="4812" y="7327"/>
                  </a:lnTo>
                  <a:lnTo>
                    <a:pt x="4836" y="7107"/>
                  </a:lnTo>
                  <a:lnTo>
                    <a:pt x="4861" y="6863"/>
                  </a:lnTo>
                  <a:lnTo>
                    <a:pt x="4836" y="6717"/>
                  </a:lnTo>
                  <a:lnTo>
                    <a:pt x="4812" y="6619"/>
                  </a:lnTo>
                  <a:lnTo>
                    <a:pt x="4739" y="6521"/>
                  </a:lnTo>
                  <a:lnTo>
                    <a:pt x="4665" y="6424"/>
                  </a:lnTo>
                  <a:lnTo>
                    <a:pt x="4592" y="6350"/>
                  </a:lnTo>
                  <a:lnTo>
                    <a:pt x="4470" y="6302"/>
                  </a:lnTo>
                  <a:lnTo>
                    <a:pt x="4372" y="6253"/>
                  </a:lnTo>
                  <a:lnTo>
                    <a:pt x="4128" y="6253"/>
                  </a:lnTo>
                  <a:lnTo>
                    <a:pt x="4006" y="6302"/>
                  </a:lnTo>
                  <a:lnTo>
                    <a:pt x="3908" y="6350"/>
                  </a:lnTo>
                  <a:lnTo>
                    <a:pt x="3811" y="6424"/>
                  </a:lnTo>
                  <a:lnTo>
                    <a:pt x="3737" y="6521"/>
                  </a:lnTo>
                  <a:lnTo>
                    <a:pt x="3688" y="6619"/>
                  </a:lnTo>
                  <a:lnTo>
                    <a:pt x="3640" y="6717"/>
                  </a:lnTo>
                  <a:lnTo>
                    <a:pt x="3640" y="6863"/>
                  </a:lnTo>
                  <a:lnTo>
                    <a:pt x="3615" y="7083"/>
                  </a:lnTo>
                  <a:lnTo>
                    <a:pt x="3542" y="7327"/>
                  </a:lnTo>
                  <a:lnTo>
                    <a:pt x="3420" y="7523"/>
                  </a:lnTo>
                  <a:lnTo>
                    <a:pt x="3273" y="7718"/>
                  </a:lnTo>
                  <a:lnTo>
                    <a:pt x="3102" y="7865"/>
                  </a:lnTo>
                  <a:lnTo>
                    <a:pt x="2907" y="7962"/>
                  </a:lnTo>
                  <a:lnTo>
                    <a:pt x="2663" y="8036"/>
                  </a:lnTo>
                  <a:lnTo>
                    <a:pt x="2418" y="8060"/>
                  </a:lnTo>
                  <a:lnTo>
                    <a:pt x="2174" y="8036"/>
                  </a:lnTo>
                  <a:lnTo>
                    <a:pt x="1954" y="7962"/>
                  </a:lnTo>
                  <a:lnTo>
                    <a:pt x="1759" y="7865"/>
                  </a:lnTo>
                  <a:lnTo>
                    <a:pt x="1564" y="7718"/>
                  </a:lnTo>
                  <a:lnTo>
                    <a:pt x="1417" y="7523"/>
                  </a:lnTo>
                  <a:lnTo>
                    <a:pt x="1319" y="7327"/>
                  </a:lnTo>
                  <a:lnTo>
                    <a:pt x="1246" y="7083"/>
                  </a:lnTo>
                  <a:lnTo>
                    <a:pt x="1222" y="6863"/>
                  </a:lnTo>
                  <a:lnTo>
                    <a:pt x="1222" y="0"/>
                  </a:lnTo>
                  <a:lnTo>
                    <a:pt x="953" y="220"/>
                  </a:lnTo>
                  <a:lnTo>
                    <a:pt x="880" y="293"/>
                  </a:lnTo>
                  <a:lnTo>
                    <a:pt x="806" y="342"/>
                  </a:lnTo>
                  <a:lnTo>
                    <a:pt x="709" y="367"/>
                  </a:lnTo>
                  <a:lnTo>
                    <a:pt x="513" y="367"/>
                  </a:lnTo>
                  <a:lnTo>
                    <a:pt x="416" y="342"/>
                  </a:lnTo>
                  <a:lnTo>
                    <a:pt x="342" y="293"/>
                  </a:lnTo>
                  <a:lnTo>
                    <a:pt x="269" y="22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83" name="Google Shape;4483;p39"/>
            <p:cNvSpPr/>
            <p:nvPr/>
          </p:nvSpPr>
          <p:spPr>
            <a:xfrm>
              <a:off x="6617400" y="931125"/>
              <a:ext cx="483600" cy="259500"/>
            </a:xfrm>
            <a:custGeom>
              <a:avLst/>
              <a:gdLst/>
              <a:ahLst/>
              <a:cxnLst/>
              <a:rect l="l" t="t" r="r" b="b"/>
              <a:pathLst>
                <a:path w="19344" h="10380" extrusionOk="0">
                  <a:moveTo>
                    <a:pt x="5252" y="9769"/>
                  </a:moveTo>
                  <a:lnTo>
                    <a:pt x="5252" y="9769"/>
                  </a:lnTo>
                  <a:lnTo>
                    <a:pt x="5252" y="9769"/>
                  </a:lnTo>
                  <a:close/>
                  <a:moveTo>
                    <a:pt x="9672" y="0"/>
                  </a:moveTo>
                  <a:lnTo>
                    <a:pt x="9550" y="25"/>
                  </a:lnTo>
                  <a:lnTo>
                    <a:pt x="9428" y="49"/>
                  </a:lnTo>
                  <a:lnTo>
                    <a:pt x="9330" y="122"/>
                  </a:lnTo>
                  <a:lnTo>
                    <a:pt x="9232" y="196"/>
                  </a:lnTo>
                  <a:lnTo>
                    <a:pt x="9159" y="269"/>
                  </a:lnTo>
                  <a:lnTo>
                    <a:pt x="9110" y="367"/>
                  </a:lnTo>
                  <a:lnTo>
                    <a:pt x="9086" y="489"/>
                  </a:lnTo>
                  <a:lnTo>
                    <a:pt x="9062" y="611"/>
                  </a:lnTo>
                  <a:lnTo>
                    <a:pt x="9062" y="1246"/>
                  </a:lnTo>
                  <a:lnTo>
                    <a:pt x="8622" y="1270"/>
                  </a:lnTo>
                  <a:lnTo>
                    <a:pt x="8182" y="1343"/>
                  </a:lnTo>
                  <a:lnTo>
                    <a:pt x="7767" y="1417"/>
                  </a:lnTo>
                  <a:lnTo>
                    <a:pt x="7328" y="1514"/>
                  </a:lnTo>
                  <a:lnTo>
                    <a:pt x="6912" y="1612"/>
                  </a:lnTo>
                  <a:lnTo>
                    <a:pt x="6497" y="1759"/>
                  </a:lnTo>
                  <a:lnTo>
                    <a:pt x="6082" y="1905"/>
                  </a:lnTo>
                  <a:lnTo>
                    <a:pt x="5691" y="2076"/>
                  </a:lnTo>
                  <a:lnTo>
                    <a:pt x="5300" y="2247"/>
                  </a:lnTo>
                  <a:lnTo>
                    <a:pt x="4910" y="2467"/>
                  </a:lnTo>
                  <a:lnTo>
                    <a:pt x="4543" y="2687"/>
                  </a:lnTo>
                  <a:lnTo>
                    <a:pt x="4177" y="2931"/>
                  </a:lnTo>
                  <a:lnTo>
                    <a:pt x="3811" y="3175"/>
                  </a:lnTo>
                  <a:lnTo>
                    <a:pt x="3469" y="3468"/>
                  </a:lnTo>
                  <a:lnTo>
                    <a:pt x="3151" y="3761"/>
                  </a:lnTo>
                  <a:lnTo>
                    <a:pt x="2834" y="4054"/>
                  </a:lnTo>
                  <a:lnTo>
                    <a:pt x="2516" y="4372"/>
                  </a:lnTo>
                  <a:lnTo>
                    <a:pt x="2223" y="4714"/>
                  </a:lnTo>
                  <a:lnTo>
                    <a:pt x="1930" y="5080"/>
                  </a:lnTo>
                  <a:lnTo>
                    <a:pt x="1686" y="5422"/>
                  </a:lnTo>
                  <a:lnTo>
                    <a:pt x="1442" y="5788"/>
                  </a:lnTo>
                  <a:lnTo>
                    <a:pt x="1222" y="6179"/>
                  </a:lnTo>
                  <a:lnTo>
                    <a:pt x="1002" y="6570"/>
                  </a:lnTo>
                  <a:lnTo>
                    <a:pt x="807" y="6961"/>
                  </a:lnTo>
                  <a:lnTo>
                    <a:pt x="660" y="7376"/>
                  </a:lnTo>
                  <a:lnTo>
                    <a:pt x="489" y="7791"/>
                  </a:lnTo>
                  <a:lnTo>
                    <a:pt x="367" y="8206"/>
                  </a:lnTo>
                  <a:lnTo>
                    <a:pt x="245" y="8622"/>
                  </a:lnTo>
                  <a:lnTo>
                    <a:pt x="172" y="9061"/>
                  </a:lnTo>
                  <a:lnTo>
                    <a:pt x="98" y="9501"/>
                  </a:lnTo>
                  <a:lnTo>
                    <a:pt x="25" y="9940"/>
                  </a:lnTo>
                  <a:lnTo>
                    <a:pt x="1" y="10380"/>
                  </a:lnTo>
                  <a:lnTo>
                    <a:pt x="196" y="10111"/>
                  </a:lnTo>
                  <a:lnTo>
                    <a:pt x="465" y="9867"/>
                  </a:lnTo>
                  <a:lnTo>
                    <a:pt x="758" y="9647"/>
                  </a:lnTo>
                  <a:lnTo>
                    <a:pt x="1075" y="9452"/>
                  </a:lnTo>
                  <a:lnTo>
                    <a:pt x="1442" y="9305"/>
                  </a:lnTo>
                  <a:lnTo>
                    <a:pt x="1808" y="9183"/>
                  </a:lnTo>
                  <a:lnTo>
                    <a:pt x="2223" y="9110"/>
                  </a:lnTo>
                  <a:lnTo>
                    <a:pt x="2638" y="9086"/>
                  </a:lnTo>
                  <a:lnTo>
                    <a:pt x="2956" y="9110"/>
                  </a:lnTo>
                  <a:lnTo>
                    <a:pt x="3249" y="9134"/>
                  </a:lnTo>
                  <a:lnTo>
                    <a:pt x="3542" y="9208"/>
                  </a:lnTo>
                  <a:lnTo>
                    <a:pt x="3811" y="9281"/>
                  </a:lnTo>
                  <a:lnTo>
                    <a:pt x="4079" y="9379"/>
                  </a:lnTo>
                  <a:lnTo>
                    <a:pt x="4323" y="9501"/>
                  </a:lnTo>
                  <a:lnTo>
                    <a:pt x="4543" y="9647"/>
                  </a:lnTo>
                  <a:lnTo>
                    <a:pt x="4763" y="9794"/>
                  </a:lnTo>
                  <a:lnTo>
                    <a:pt x="4812" y="9305"/>
                  </a:lnTo>
                  <a:lnTo>
                    <a:pt x="4934" y="8573"/>
                  </a:lnTo>
                  <a:lnTo>
                    <a:pt x="5007" y="8109"/>
                  </a:lnTo>
                  <a:lnTo>
                    <a:pt x="5129" y="7620"/>
                  </a:lnTo>
                  <a:lnTo>
                    <a:pt x="5276" y="7107"/>
                  </a:lnTo>
                  <a:lnTo>
                    <a:pt x="5447" y="6546"/>
                  </a:lnTo>
                  <a:lnTo>
                    <a:pt x="5642" y="5984"/>
                  </a:lnTo>
                  <a:lnTo>
                    <a:pt x="5887" y="5373"/>
                  </a:lnTo>
                  <a:lnTo>
                    <a:pt x="6180" y="4763"/>
                  </a:lnTo>
                  <a:lnTo>
                    <a:pt x="6522" y="4152"/>
                  </a:lnTo>
                  <a:lnTo>
                    <a:pt x="6888" y="3542"/>
                  </a:lnTo>
                  <a:lnTo>
                    <a:pt x="7303" y="2931"/>
                  </a:lnTo>
                  <a:lnTo>
                    <a:pt x="7792" y="2345"/>
                  </a:lnTo>
                  <a:lnTo>
                    <a:pt x="8329" y="1783"/>
                  </a:lnTo>
                  <a:lnTo>
                    <a:pt x="8402" y="1710"/>
                  </a:lnTo>
                  <a:lnTo>
                    <a:pt x="8597" y="1710"/>
                  </a:lnTo>
                  <a:lnTo>
                    <a:pt x="8671" y="1783"/>
                  </a:lnTo>
                  <a:lnTo>
                    <a:pt x="8720" y="1856"/>
                  </a:lnTo>
                  <a:lnTo>
                    <a:pt x="8744" y="1954"/>
                  </a:lnTo>
                  <a:lnTo>
                    <a:pt x="8720" y="2027"/>
                  </a:lnTo>
                  <a:lnTo>
                    <a:pt x="8671" y="2125"/>
                  </a:lnTo>
                  <a:lnTo>
                    <a:pt x="8182" y="2662"/>
                  </a:lnTo>
                  <a:lnTo>
                    <a:pt x="7718" y="3200"/>
                  </a:lnTo>
                  <a:lnTo>
                    <a:pt x="7328" y="3786"/>
                  </a:lnTo>
                  <a:lnTo>
                    <a:pt x="6961" y="4348"/>
                  </a:lnTo>
                  <a:lnTo>
                    <a:pt x="6668" y="4934"/>
                  </a:lnTo>
                  <a:lnTo>
                    <a:pt x="6375" y="5495"/>
                  </a:lnTo>
                  <a:lnTo>
                    <a:pt x="6155" y="6082"/>
                  </a:lnTo>
                  <a:lnTo>
                    <a:pt x="5960" y="6619"/>
                  </a:lnTo>
                  <a:lnTo>
                    <a:pt x="5789" y="7156"/>
                  </a:lnTo>
                  <a:lnTo>
                    <a:pt x="5642" y="7645"/>
                  </a:lnTo>
                  <a:lnTo>
                    <a:pt x="5520" y="8109"/>
                  </a:lnTo>
                  <a:lnTo>
                    <a:pt x="5423" y="8548"/>
                  </a:lnTo>
                  <a:lnTo>
                    <a:pt x="5300" y="9257"/>
                  </a:lnTo>
                  <a:lnTo>
                    <a:pt x="5252" y="9769"/>
                  </a:lnTo>
                  <a:lnTo>
                    <a:pt x="5471" y="9623"/>
                  </a:lnTo>
                  <a:lnTo>
                    <a:pt x="5691" y="9476"/>
                  </a:lnTo>
                  <a:lnTo>
                    <a:pt x="5935" y="9379"/>
                  </a:lnTo>
                  <a:lnTo>
                    <a:pt x="6180" y="9281"/>
                  </a:lnTo>
                  <a:lnTo>
                    <a:pt x="6448" y="9208"/>
                  </a:lnTo>
                  <a:lnTo>
                    <a:pt x="6741" y="9134"/>
                  </a:lnTo>
                  <a:lnTo>
                    <a:pt x="7034" y="9110"/>
                  </a:lnTo>
                  <a:lnTo>
                    <a:pt x="7328" y="9086"/>
                  </a:lnTo>
                  <a:lnTo>
                    <a:pt x="7645" y="9110"/>
                  </a:lnTo>
                  <a:lnTo>
                    <a:pt x="7938" y="9134"/>
                  </a:lnTo>
                  <a:lnTo>
                    <a:pt x="8207" y="9208"/>
                  </a:lnTo>
                  <a:lnTo>
                    <a:pt x="8475" y="9281"/>
                  </a:lnTo>
                  <a:lnTo>
                    <a:pt x="8744" y="9379"/>
                  </a:lnTo>
                  <a:lnTo>
                    <a:pt x="8988" y="9501"/>
                  </a:lnTo>
                  <a:lnTo>
                    <a:pt x="9208" y="9623"/>
                  </a:lnTo>
                  <a:lnTo>
                    <a:pt x="9428" y="9794"/>
                  </a:lnTo>
                  <a:lnTo>
                    <a:pt x="9428" y="1954"/>
                  </a:lnTo>
                  <a:lnTo>
                    <a:pt x="9452" y="1856"/>
                  </a:lnTo>
                  <a:lnTo>
                    <a:pt x="9501" y="1783"/>
                  </a:lnTo>
                  <a:lnTo>
                    <a:pt x="9574" y="1710"/>
                  </a:lnTo>
                  <a:lnTo>
                    <a:pt x="9770" y="1710"/>
                  </a:lnTo>
                  <a:lnTo>
                    <a:pt x="9843" y="1783"/>
                  </a:lnTo>
                  <a:lnTo>
                    <a:pt x="9892" y="1856"/>
                  </a:lnTo>
                  <a:lnTo>
                    <a:pt x="9916" y="1954"/>
                  </a:lnTo>
                  <a:lnTo>
                    <a:pt x="9916" y="9794"/>
                  </a:lnTo>
                  <a:lnTo>
                    <a:pt x="10136" y="9623"/>
                  </a:lnTo>
                  <a:lnTo>
                    <a:pt x="10356" y="9501"/>
                  </a:lnTo>
                  <a:lnTo>
                    <a:pt x="10600" y="9379"/>
                  </a:lnTo>
                  <a:lnTo>
                    <a:pt x="10869" y="9281"/>
                  </a:lnTo>
                  <a:lnTo>
                    <a:pt x="11137" y="9208"/>
                  </a:lnTo>
                  <a:lnTo>
                    <a:pt x="11406" y="9134"/>
                  </a:lnTo>
                  <a:lnTo>
                    <a:pt x="11699" y="9110"/>
                  </a:lnTo>
                  <a:lnTo>
                    <a:pt x="12017" y="9086"/>
                  </a:lnTo>
                  <a:lnTo>
                    <a:pt x="12310" y="9110"/>
                  </a:lnTo>
                  <a:lnTo>
                    <a:pt x="12603" y="9134"/>
                  </a:lnTo>
                  <a:lnTo>
                    <a:pt x="12896" y="9208"/>
                  </a:lnTo>
                  <a:lnTo>
                    <a:pt x="13165" y="9281"/>
                  </a:lnTo>
                  <a:lnTo>
                    <a:pt x="13409" y="9379"/>
                  </a:lnTo>
                  <a:lnTo>
                    <a:pt x="13653" y="9476"/>
                  </a:lnTo>
                  <a:lnTo>
                    <a:pt x="13873" y="9623"/>
                  </a:lnTo>
                  <a:lnTo>
                    <a:pt x="14093" y="9769"/>
                  </a:lnTo>
                  <a:lnTo>
                    <a:pt x="14019" y="9257"/>
                  </a:lnTo>
                  <a:lnTo>
                    <a:pt x="13897" y="8548"/>
                  </a:lnTo>
                  <a:lnTo>
                    <a:pt x="13824" y="8109"/>
                  </a:lnTo>
                  <a:lnTo>
                    <a:pt x="13702" y="7645"/>
                  </a:lnTo>
                  <a:lnTo>
                    <a:pt x="13555" y="7132"/>
                  </a:lnTo>
                  <a:lnTo>
                    <a:pt x="13384" y="6619"/>
                  </a:lnTo>
                  <a:lnTo>
                    <a:pt x="13189" y="6057"/>
                  </a:lnTo>
                  <a:lnTo>
                    <a:pt x="12945" y="5495"/>
                  </a:lnTo>
                  <a:lnTo>
                    <a:pt x="12676" y="4934"/>
                  </a:lnTo>
                  <a:lnTo>
                    <a:pt x="12359" y="4348"/>
                  </a:lnTo>
                  <a:lnTo>
                    <a:pt x="12017" y="3786"/>
                  </a:lnTo>
                  <a:lnTo>
                    <a:pt x="11626" y="3200"/>
                  </a:lnTo>
                  <a:lnTo>
                    <a:pt x="11162" y="2662"/>
                  </a:lnTo>
                  <a:lnTo>
                    <a:pt x="10673" y="2125"/>
                  </a:lnTo>
                  <a:lnTo>
                    <a:pt x="10625" y="2027"/>
                  </a:lnTo>
                  <a:lnTo>
                    <a:pt x="10600" y="1954"/>
                  </a:lnTo>
                  <a:lnTo>
                    <a:pt x="10625" y="1856"/>
                  </a:lnTo>
                  <a:lnTo>
                    <a:pt x="10673" y="1783"/>
                  </a:lnTo>
                  <a:lnTo>
                    <a:pt x="10747" y="1710"/>
                  </a:lnTo>
                  <a:lnTo>
                    <a:pt x="10942" y="1710"/>
                  </a:lnTo>
                  <a:lnTo>
                    <a:pt x="11015" y="1783"/>
                  </a:lnTo>
                  <a:lnTo>
                    <a:pt x="11553" y="2345"/>
                  </a:lnTo>
                  <a:lnTo>
                    <a:pt x="12017" y="2931"/>
                  </a:lnTo>
                  <a:lnTo>
                    <a:pt x="12456" y="3542"/>
                  </a:lnTo>
                  <a:lnTo>
                    <a:pt x="12823" y="4152"/>
                  </a:lnTo>
                  <a:lnTo>
                    <a:pt x="13165" y="4787"/>
                  </a:lnTo>
                  <a:lnTo>
                    <a:pt x="13458" y="5373"/>
                  </a:lnTo>
                  <a:lnTo>
                    <a:pt x="13702" y="5984"/>
                  </a:lnTo>
                  <a:lnTo>
                    <a:pt x="13897" y="6546"/>
                  </a:lnTo>
                  <a:lnTo>
                    <a:pt x="14068" y="7107"/>
                  </a:lnTo>
                  <a:lnTo>
                    <a:pt x="14215" y="7620"/>
                  </a:lnTo>
                  <a:lnTo>
                    <a:pt x="14337" y="8109"/>
                  </a:lnTo>
                  <a:lnTo>
                    <a:pt x="14410" y="8573"/>
                  </a:lnTo>
                  <a:lnTo>
                    <a:pt x="14532" y="9305"/>
                  </a:lnTo>
                  <a:lnTo>
                    <a:pt x="14581" y="9794"/>
                  </a:lnTo>
                  <a:lnTo>
                    <a:pt x="14801" y="9647"/>
                  </a:lnTo>
                  <a:lnTo>
                    <a:pt x="15021" y="9501"/>
                  </a:lnTo>
                  <a:lnTo>
                    <a:pt x="15265" y="9379"/>
                  </a:lnTo>
                  <a:lnTo>
                    <a:pt x="15534" y="9281"/>
                  </a:lnTo>
                  <a:lnTo>
                    <a:pt x="15802" y="9208"/>
                  </a:lnTo>
                  <a:lnTo>
                    <a:pt x="16095" y="9134"/>
                  </a:lnTo>
                  <a:lnTo>
                    <a:pt x="16388" y="9110"/>
                  </a:lnTo>
                  <a:lnTo>
                    <a:pt x="16706" y="9086"/>
                  </a:lnTo>
                  <a:lnTo>
                    <a:pt x="17121" y="9110"/>
                  </a:lnTo>
                  <a:lnTo>
                    <a:pt x="17536" y="9183"/>
                  </a:lnTo>
                  <a:lnTo>
                    <a:pt x="17903" y="9305"/>
                  </a:lnTo>
                  <a:lnTo>
                    <a:pt x="18269" y="9452"/>
                  </a:lnTo>
                  <a:lnTo>
                    <a:pt x="18587" y="9647"/>
                  </a:lnTo>
                  <a:lnTo>
                    <a:pt x="18880" y="9867"/>
                  </a:lnTo>
                  <a:lnTo>
                    <a:pt x="19148" y="10111"/>
                  </a:lnTo>
                  <a:lnTo>
                    <a:pt x="19344" y="10380"/>
                  </a:lnTo>
                  <a:lnTo>
                    <a:pt x="19319" y="9940"/>
                  </a:lnTo>
                  <a:lnTo>
                    <a:pt x="19246" y="9501"/>
                  </a:lnTo>
                  <a:lnTo>
                    <a:pt x="19173" y="9061"/>
                  </a:lnTo>
                  <a:lnTo>
                    <a:pt x="19099" y="8622"/>
                  </a:lnTo>
                  <a:lnTo>
                    <a:pt x="18977" y="8206"/>
                  </a:lnTo>
                  <a:lnTo>
                    <a:pt x="18855" y="7791"/>
                  </a:lnTo>
                  <a:lnTo>
                    <a:pt x="18684" y="7376"/>
                  </a:lnTo>
                  <a:lnTo>
                    <a:pt x="18538" y="6961"/>
                  </a:lnTo>
                  <a:lnTo>
                    <a:pt x="18342" y="6570"/>
                  </a:lnTo>
                  <a:lnTo>
                    <a:pt x="18122" y="6179"/>
                  </a:lnTo>
                  <a:lnTo>
                    <a:pt x="17903" y="5788"/>
                  </a:lnTo>
                  <a:lnTo>
                    <a:pt x="17658" y="5422"/>
                  </a:lnTo>
                  <a:lnTo>
                    <a:pt x="17414" y="5080"/>
                  </a:lnTo>
                  <a:lnTo>
                    <a:pt x="17121" y="4714"/>
                  </a:lnTo>
                  <a:lnTo>
                    <a:pt x="16828" y="4372"/>
                  </a:lnTo>
                  <a:lnTo>
                    <a:pt x="16511" y="4054"/>
                  </a:lnTo>
                  <a:lnTo>
                    <a:pt x="16193" y="3761"/>
                  </a:lnTo>
                  <a:lnTo>
                    <a:pt x="15876" y="3468"/>
                  </a:lnTo>
                  <a:lnTo>
                    <a:pt x="15534" y="3175"/>
                  </a:lnTo>
                  <a:lnTo>
                    <a:pt x="15167" y="2931"/>
                  </a:lnTo>
                  <a:lnTo>
                    <a:pt x="14801" y="2687"/>
                  </a:lnTo>
                  <a:lnTo>
                    <a:pt x="14435" y="2467"/>
                  </a:lnTo>
                  <a:lnTo>
                    <a:pt x="14044" y="2247"/>
                  </a:lnTo>
                  <a:lnTo>
                    <a:pt x="13653" y="2076"/>
                  </a:lnTo>
                  <a:lnTo>
                    <a:pt x="13262" y="1905"/>
                  </a:lnTo>
                  <a:lnTo>
                    <a:pt x="12847" y="1759"/>
                  </a:lnTo>
                  <a:lnTo>
                    <a:pt x="12432" y="1612"/>
                  </a:lnTo>
                  <a:lnTo>
                    <a:pt x="12017" y="1514"/>
                  </a:lnTo>
                  <a:lnTo>
                    <a:pt x="11577" y="1417"/>
                  </a:lnTo>
                  <a:lnTo>
                    <a:pt x="11162" y="1343"/>
                  </a:lnTo>
                  <a:lnTo>
                    <a:pt x="10722" y="1270"/>
                  </a:lnTo>
                  <a:lnTo>
                    <a:pt x="10283" y="1246"/>
                  </a:lnTo>
                  <a:lnTo>
                    <a:pt x="10283" y="611"/>
                  </a:lnTo>
                  <a:lnTo>
                    <a:pt x="10258" y="489"/>
                  </a:lnTo>
                  <a:lnTo>
                    <a:pt x="10234" y="367"/>
                  </a:lnTo>
                  <a:lnTo>
                    <a:pt x="10185" y="269"/>
                  </a:lnTo>
                  <a:lnTo>
                    <a:pt x="10112" y="196"/>
                  </a:lnTo>
                  <a:lnTo>
                    <a:pt x="10014" y="122"/>
                  </a:lnTo>
                  <a:lnTo>
                    <a:pt x="9916" y="49"/>
                  </a:lnTo>
                  <a:lnTo>
                    <a:pt x="9794" y="25"/>
                  </a:lnTo>
                  <a:lnTo>
                    <a:pt x="96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84" name="Google Shape;4484;p39"/>
          <p:cNvGrpSpPr/>
          <p:nvPr/>
        </p:nvGrpSpPr>
        <p:grpSpPr>
          <a:xfrm>
            <a:off x="337525" y="1551048"/>
            <a:ext cx="389994" cy="273623"/>
            <a:chOff x="559275" y="1683950"/>
            <a:chExt cx="466500" cy="327300"/>
          </a:xfrm>
        </p:grpSpPr>
        <p:sp>
          <p:nvSpPr>
            <p:cNvPr id="4485" name="Google Shape;4485;p39"/>
            <p:cNvSpPr/>
            <p:nvPr/>
          </p:nvSpPr>
          <p:spPr>
            <a:xfrm>
              <a:off x="559275" y="1683950"/>
              <a:ext cx="466500" cy="197850"/>
            </a:xfrm>
            <a:custGeom>
              <a:avLst/>
              <a:gdLst/>
              <a:ahLst/>
              <a:cxnLst/>
              <a:rect l="l" t="t" r="r" b="b"/>
              <a:pathLst>
                <a:path w="18660" h="7914" extrusionOk="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86" name="Google Shape;4486;p39"/>
            <p:cNvSpPr/>
            <p:nvPr/>
          </p:nvSpPr>
          <p:spPr>
            <a:xfrm>
              <a:off x="559275" y="1727925"/>
              <a:ext cx="466500" cy="283325"/>
            </a:xfrm>
            <a:custGeom>
              <a:avLst/>
              <a:gdLst/>
              <a:ahLst/>
              <a:cxnLst/>
              <a:rect l="l" t="t" r="r" b="b"/>
              <a:pathLst>
                <a:path w="18660" h="11333" extrusionOk="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87" name="Google Shape;4487;p39"/>
          <p:cNvGrpSpPr/>
          <p:nvPr/>
        </p:nvGrpSpPr>
        <p:grpSpPr>
          <a:xfrm>
            <a:off x="901052" y="1496958"/>
            <a:ext cx="389994" cy="381822"/>
            <a:chOff x="1233350" y="1619250"/>
            <a:chExt cx="466500" cy="456725"/>
          </a:xfrm>
        </p:grpSpPr>
        <p:sp>
          <p:nvSpPr>
            <p:cNvPr id="4488" name="Google Shape;4488;p39"/>
            <p:cNvSpPr/>
            <p:nvPr/>
          </p:nvSpPr>
          <p:spPr>
            <a:xfrm>
              <a:off x="1233350" y="1619250"/>
              <a:ext cx="466500" cy="456725"/>
            </a:xfrm>
            <a:custGeom>
              <a:avLst/>
              <a:gdLst/>
              <a:ahLst/>
              <a:cxnLst/>
              <a:rect l="l" t="t" r="r" b="b"/>
              <a:pathLst>
                <a:path w="18660" h="18269" extrusionOk="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89" name="Google Shape;4489;p39"/>
            <p:cNvSpPr/>
            <p:nvPr/>
          </p:nvSpPr>
          <p:spPr>
            <a:xfrm>
              <a:off x="1382325" y="1792025"/>
              <a:ext cx="168550" cy="12250"/>
            </a:xfrm>
            <a:custGeom>
              <a:avLst/>
              <a:gdLst/>
              <a:ahLst/>
              <a:cxnLst/>
              <a:rect l="l" t="t" r="r" b="b"/>
              <a:pathLst>
                <a:path w="6742" h="490" extrusionOk="0">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90" name="Google Shape;4490;p39"/>
            <p:cNvSpPr/>
            <p:nvPr/>
          </p:nvSpPr>
          <p:spPr>
            <a:xfrm>
              <a:off x="1382325" y="1825000"/>
              <a:ext cx="168550" cy="12250"/>
            </a:xfrm>
            <a:custGeom>
              <a:avLst/>
              <a:gdLst/>
              <a:ahLst/>
              <a:cxnLst/>
              <a:rect l="l" t="t" r="r" b="b"/>
              <a:pathLst>
                <a:path w="6742" h="490" extrusionOk="0">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91" name="Google Shape;4491;p39"/>
            <p:cNvSpPr/>
            <p:nvPr/>
          </p:nvSpPr>
          <p:spPr>
            <a:xfrm>
              <a:off x="1382325" y="1858575"/>
              <a:ext cx="70850" cy="12250"/>
            </a:xfrm>
            <a:custGeom>
              <a:avLst/>
              <a:gdLst/>
              <a:ahLst/>
              <a:cxnLst/>
              <a:rect l="l" t="t" r="r" b="b"/>
              <a:pathLst>
                <a:path w="2834" h="490" extrusionOk="0">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92" name="Google Shape;4492;p39"/>
          <p:cNvGrpSpPr/>
          <p:nvPr/>
        </p:nvGrpSpPr>
        <p:grpSpPr>
          <a:xfrm>
            <a:off x="1476826" y="1505109"/>
            <a:ext cx="365499" cy="365499"/>
            <a:chOff x="1922075" y="1629000"/>
            <a:chExt cx="437200" cy="437200"/>
          </a:xfrm>
        </p:grpSpPr>
        <p:sp>
          <p:nvSpPr>
            <p:cNvPr id="4493" name="Google Shape;4493;p39"/>
            <p:cNvSpPr/>
            <p:nvPr/>
          </p:nvSpPr>
          <p:spPr>
            <a:xfrm>
              <a:off x="2208425" y="1629000"/>
              <a:ext cx="150850" cy="150850"/>
            </a:xfrm>
            <a:custGeom>
              <a:avLst/>
              <a:gdLst/>
              <a:ahLst/>
              <a:cxnLst/>
              <a:rect l="l" t="t" r="r" b="b"/>
              <a:pathLst>
                <a:path w="6034" h="6034" extrusionOk="0">
                  <a:moveTo>
                    <a:pt x="2004" y="1"/>
                  </a:moveTo>
                  <a:lnTo>
                    <a:pt x="1881" y="25"/>
                  </a:lnTo>
                  <a:lnTo>
                    <a:pt x="1784" y="50"/>
                  </a:lnTo>
                  <a:lnTo>
                    <a:pt x="1686" y="98"/>
                  </a:lnTo>
                  <a:lnTo>
                    <a:pt x="1588" y="172"/>
                  </a:lnTo>
                  <a:lnTo>
                    <a:pt x="1" y="1784"/>
                  </a:lnTo>
                  <a:lnTo>
                    <a:pt x="4251" y="6033"/>
                  </a:lnTo>
                  <a:lnTo>
                    <a:pt x="5862" y="4446"/>
                  </a:lnTo>
                  <a:lnTo>
                    <a:pt x="5936" y="4348"/>
                  </a:lnTo>
                  <a:lnTo>
                    <a:pt x="5985" y="4250"/>
                  </a:lnTo>
                  <a:lnTo>
                    <a:pt x="6009" y="4153"/>
                  </a:lnTo>
                  <a:lnTo>
                    <a:pt x="6033" y="4031"/>
                  </a:lnTo>
                  <a:lnTo>
                    <a:pt x="6009" y="3933"/>
                  </a:lnTo>
                  <a:lnTo>
                    <a:pt x="5985" y="3811"/>
                  </a:lnTo>
                  <a:lnTo>
                    <a:pt x="5936" y="3713"/>
                  </a:lnTo>
                  <a:lnTo>
                    <a:pt x="5862" y="3615"/>
                  </a:lnTo>
                  <a:lnTo>
                    <a:pt x="2419" y="172"/>
                  </a:lnTo>
                  <a:lnTo>
                    <a:pt x="2321" y="98"/>
                  </a:lnTo>
                  <a:lnTo>
                    <a:pt x="2223" y="50"/>
                  </a:lnTo>
                  <a:lnTo>
                    <a:pt x="2101" y="25"/>
                  </a:lnTo>
                  <a:lnTo>
                    <a:pt x="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94" name="Google Shape;4494;p39"/>
            <p:cNvSpPr/>
            <p:nvPr/>
          </p:nvSpPr>
          <p:spPr>
            <a:xfrm>
              <a:off x="1922075" y="1686400"/>
              <a:ext cx="379800" cy="379800"/>
            </a:xfrm>
            <a:custGeom>
              <a:avLst/>
              <a:gdLst/>
              <a:ahLst/>
              <a:cxnLst/>
              <a:rect l="l" t="t" r="r" b="b"/>
              <a:pathLst>
                <a:path w="15192" h="15192" extrusionOk="0">
                  <a:moveTo>
                    <a:pt x="1100" y="10527"/>
                  </a:moveTo>
                  <a:lnTo>
                    <a:pt x="4665" y="14093"/>
                  </a:lnTo>
                  <a:lnTo>
                    <a:pt x="4616" y="14117"/>
                  </a:lnTo>
                  <a:lnTo>
                    <a:pt x="1979" y="14508"/>
                  </a:lnTo>
                  <a:lnTo>
                    <a:pt x="684" y="13213"/>
                  </a:lnTo>
                  <a:lnTo>
                    <a:pt x="1075" y="10576"/>
                  </a:lnTo>
                  <a:lnTo>
                    <a:pt x="1100" y="10527"/>
                  </a:lnTo>
                  <a:close/>
                  <a:moveTo>
                    <a:pt x="10918" y="1"/>
                  </a:moveTo>
                  <a:lnTo>
                    <a:pt x="758" y="10185"/>
                  </a:lnTo>
                  <a:lnTo>
                    <a:pt x="684" y="10258"/>
                  </a:lnTo>
                  <a:lnTo>
                    <a:pt x="636" y="10332"/>
                  </a:lnTo>
                  <a:lnTo>
                    <a:pt x="611" y="10405"/>
                  </a:lnTo>
                  <a:lnTo>
                    <a:pt x="587" y="10502"/>
                  </a:lnTo>
                  <a:lnTo>
                    <a:pt x="1" y="14532"/>
                  </a:lnTo>
                  <a:lnTo>
                    <a:pt x="1" y="14654"/>
                  </a:lnTo>
                  <a:lnTo>
                    <a:pt x="25" y="14801"/>
                  </a:lnTo>
                  <a:lnTo>
                    <a:pt x="98" y="14923"/>
                  </a:lnTo>
                  <a:lnTo>
                    <a:pt x="171" y="15021"/>
                  </a:lnTo>
                  <a:lnTo>
                    <a:pt x="269" y="15094"/>
                  </a:lnTo>
                  <a:lnTo>
                    <a:pt x="367" y="15143"/>
                  </a:lnTo>
                  <a:lnTo>
                    <a:pt x="465" y="15167"/>
                  </a:lnTo>
                  <a:lnTo>
                    <a:pt x="587" y="15192"/>
                  </a:lnTo>
                  <a:lnTo>
                    <a:pt x="660" y="15192"/>
                  </a:lnTo>
                  <a:lnTo>
                    <a:pt x="4690" y="14606"/>
                  </a:lnTo>
                  <a:lnTo>
                    <a:pt x="4861" y="14557"/>
                  </a:lnTo>
                  <a:lnTo>
                    <a:pt x="4934" y="14508"/>
                  </a:lnTo>
                  <a:lnTo>
                    <a:pt x="5007" y="14435"/>
                  </a:lnTo>
                  <a:lnTo>
                    <a:pt x="15192" y="4275"/>
                  </a:lnTo>
                  <a:lnTo>
                    <a:pt x="13970" y="3053"/>
                  </a:lnTo>
                  <a:lnTo>
                    <a:pt x="4152" y="12872"/>
                  </a:lnTo>
                  <a:lnTo>
                    <a:pt x="3810" y="12530"/>
                  </a:lnTo>
                  <a:lnTo>
                    <a:pt x="13629" y="2712"/>
                  </a:lnTo>
                  <a:lnTo>
                    <a:pt x="12481" y="1564"/>
                  </a:lnTo>
                  <a:lnTo>
                    <a:pt x="2663" y="11382"/>
                  </a:lnTo>
                  <a:lnTo>
                    <a:pt x="2321" y="11040"/>
                  </a:lnTo>
                  <a:lnTo>
                    <a:pt x="12139" y="1222"/>
                  </a:lnTo>
                  <a:lnTo>
                    <a:pt x="109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95" name="Google Shape;4495;p39"/>
          <p:cNvGrpSpPr/>
          <p:nvPr/>
        </p:nvGrpSpPr>
        <p:grpSpPr>
          <a:xfrm>
            <a:off x="2038827" y="1503584"/>
            <a:ext cx="368551" cy="368551"/>
            <a:chOff x="2594325" y="1627175"/>
            <a:chExt cx="440850" cy="440850"/>
          </a:xfrm>
        </p:grpSpPr>
        <p:sp>
          <p:nvSpPr>
            <p:cNvPr id="4496" name="Google Shape;4496;p39"/>
            <p:cNvSpPr/>
            <p:nvPr/>
          </p:nvSpPr>
          <p:spPr>
            <a:xfrm>
              <a:off x="2594325" y="1890950"/>
              <a:ext cx="177075" cy="177075"/>
            </a:xfrm>
            <a:custGeom>
              <a:avLst/>
              <a:gdLst/>
              <a:ahLst/>
              <a:cxnLst/>
              <a:rect l="l" t="t" r="r" b="b"/>
              <a:pathLst>
                <a:path w="7083" h="7083" extrusionOk="0">
                  <a:moveTo>
                    <a:pt x="5544" y="0"/>
                  </a:moveTo>
                  <a:lnTo>
                    <a:pt x="538" y="5984"/>
                  </a:lnTo>
                  <a:lnTo>
                    <a:pt x="0" y="7083"/>
                  </a:lnTo>
                  <a:lnTo>
                    <a:pt x="1099" y="6546"/>
                  </a:lnTo>
                  <a:lnTo>
                    <a:pt x="7083" y="1539"/>
                  </a:lnTo>
                  <a:lnTo>
                    <a:pt x="5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97" name="Google Shape;4497;p39"/>
            <p:cNvSpPr/>
            <p:nvPr/>
          </p:nvSpPr>
          <p:spPr>
            <a:xfrm>
              <a:off x="2858700" y="1627175"/>
              <a:ext cx="176475" cy="176475"/>
            </a:xfrm>
            <a:custGeom>
              <a:avLst/>
              <a:gdLst/>
              <a:ahLst/>
              <a:cxnLst/>
              <a:rect l="l" t="t" r="r" b="b"/>
              <a:pathLst>
                <a:path w="7059" h="7059" extrusionOk="0">
                  <a:moveTo>
                    <a:pt x="904" y="1"/>
                  </a:moveTo>
                  <a:lnTo>
                    <a:pt x="782" y="25"/>
                  </a:lnTo>
                  <a:lnTo>
                    <a:pt x="684" y="98"/>
                  </a:lnTo>
                  <a:lnTo>
                    <a:pt x="611" y="147"/>
                  </a:lnTo>
                  <a:lnTo>
                    <a:pt x="489" y="294"/>
                  </a:lnTo>
                  <a:lnTo>
                    <a:pt x="367" y="440"/>
                  </a:lnTo>
                  <a:lnTo>
                    <a:pt x="294" y="587"/>
                  </a:lnTo>
                  <a:lnTo>
                    <a:pt x="196" y="733"/>
                  </a:lnTo>
                  <a:lnTo>
                    <a:pt x="74" y="1051"/>
                  </a:lnTo>
                  <a:lnTo>
                    <a:pt x="0" y="1393"/>
                  </a:lnTo>
                  <a:lnTo>
                    <a:pt x="0" y="1735"/>
                  </a:lnTo>
                  <a:lnTo>
                    <a:pt x="25" y="2052"/>
                  </a:lnTo>
                  <a:lnTo>
                    <a:pt x="123" y="2394"/>
                  </a:lnTo>
                  <a:lnTo>
                    <a:pt x="269" y="2711"/>
                  </a:lnTo>
                  <a:lnTo>
                    <a:pt x="4348" y="6790"/>
                  </a:lnTo>
                  <a:lnTo>
                    <a:pt x="4665" y="6937"/>
                  </a:lnTo>
                  <a:lnTo>
                    <a:pt x="5007" y="7034"/>
                  </a:lnTo>
                  <a:lnTo>
                    <a:pt x="5325" y="7059"/>
                  </a:lnTo>
                  <a:lnTo>
                    <a:pt x="5667" y="7059"/>
                  </a:lnTo>
                  <a:lnTo>
                    <a:pt x="6008" y="6986"/>
                  </a:lnTo>
                  <a:lnTo>
                    <a:pt x="6326" y="6863"/>
                  </a:lnTo>
                  <a:lnTo>
                    <a:pt x="6473" y="6766"/>
                  </a:lnTo>
                  <a:lnTo>
                    <a:pt x="6619" y="6692"/>
                  </a:lnTo>
                  <a:lnTo>
                    <a:pt x="6766" y="6570"/>
                  </a:lnTo>
                  <a:lnTo>
                    <a:pt x="6912" y="6448"/>
                  </a:lnTo>
                  <a:lnTo>
                    <a:pt x="6961" y="6375"/>
                  </a:lnTo>
                  <a:lnTo>
                    <a:pt x="7034" y="6277"/>
                  </a:lnTo>
                  <a:lnTo>
                    <a:pt x="7059" y="6155"/>
                  </a:lnTo>
                  <a:lnTo>
                    <a:pt x="7059" y="6057"/>
                  </a:lnTo>
                  <a:lnTo>
                    <a:pt x="7059" y="5960"/>
                  </a:lnTo>
                  <a:lnTo>
                    <a:pt x="7034" y="5862"/>
                  </a:lnTo>
                  <a:lnTo>
                    <a:pt x="6961" y="5764"/>
                  </a:lnTo>
                  <a:lnTo>
                    <a:pt x="6912" y="5667"/>
                  </a:lnTo>
                  <a:lnTo>
                    <a:pt x="1393" y="147"/>
                  </a:lnTo>
                  <a:lnTo>
                    <a:pt x="1295" y="98"/>
                  </a:lnTo>
                  <a:lnTo>
                    <a:pt x="1197" y="25"/>
                  </a:lnTo>
                  <a:lnTo>
                    <a:pt x="10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98" name="Google Shape;4498;p39"/>
            <p:cNvSpPr/>
            <p:nvPr/>
          </p:nvSpPr>
          <p:spPr>
            <a:xfrm>
              <a:off x="2663325" y="1702275"/>
              <a:ext cx="296750" cy="296775"/>
            </a:xfrm>
            <a:custGeom>
              <a:avLst/>
              <a:gdLst/>
              <a:ahLst/>
              <a:cxnLst/>
              <a:rect l="l" t="t" r="r" b="b"/>
              <a:pathLst>
                <a:path w="11870" h="11871" extrusionOk="0">
                  <a:moveTo>
                    <a:pt x="7718" y="1295"/>
                  </a:moveTo>
                  <a:lnTo>
                    <a:pt x="7815" y="1319"/>
                  </a:lnTo>
                  <a:lnTo>
                    <a:pt x="7889" y="1368"/>
                  </a:lnTo>
                  <a:lnTo>
                    <a:pt x="7938" y="1442"/>
                  </a:lnTo>
                  <a:lnTo>
                    <a:pt x="7938" y="1515"/>
                  </a:lnTo>
                  <a:lnTo>
                    <a:pt x="7938" y="1588"/>
                  </a:lnTo>
                  <a:lnTo>
                    <a:pt x="7889" y="1661"/>
                  </a:lnTo>
                  <a:lnTo>
                    <a:pt x="5862" y="3664"/>
                  </a:lnTo>
                  <a:lnTo>
                    <a:pt x="5788" y="3713"/>
                  </a:lnTo>
                  <a:lnTo>
                    <a:pt x="5715" y="3737"/>
                  </a:lnTo>
                  <a:lnTo>
                    <a:pt x="5642" y="3713"/>
                  </a:lnTo>
                  <a:lnTo>
                    <a:pt x="5569" y="3664"/>
                  </a:lnTo>
                  <a:lnTo>
                    <a:pt x="5520" y="3591"/>
                  </a:lnTo>
                  <a:lnTo>
                    <a:pt x="5495" y="3517"/>
                  </a:lnTo>
                  <a:lnTo>
                    <a:pt x="5520" y="3444"/>
                  </a:lnTo>
                  <a:lnTo>
                    <a:pt x="5569" y="3371"/>
                  </a:lnTo>
                  <a:lnTo>
                    <a:pt x="7571" y="1368"/>
                  </a:lnTo>
                  <a:lnTo>
                    <a:pt x="7644" y="1319"/>
                  </a:lnTo>
                  <a:lnTo>
                    <a:pt x="7718" y="1295"/>
                  </a:lnTo>
                  <a:close/>
                  <a:moveTo>
                    <a:pt x="7767" y="1"/>
                  </a:moveTo>
                  <a:lnTo>
                    <a:pt x="4885" y="2907"/>
                  </a:lnTo>
                  <a:lnTo>
                    <a:pt x="4640" y="2809"/>
                  </a:lnTo>
                  <a:lnTo>
                    <a:pt x="4396" y="2712"/>
                  </a:lnTo>
                  <a:lnTo>
                    <a:pt x="4103" y="2614"/>
                  </a:lnTo>
                  <a:lnTo>
                    <a:pt x="3810" y="2565"/>
                  </a:lnTo>
                  <a:lnTo>
                    <a:pt x="3493" y="2492"/>
                  </a:lnTo>
                  <a:lnTo>
                    <a:pt x="3175" y="2443"/>
                  </a:lnTo>
                  <a:lnTo>
                    <a:pt x="2858" y="2418"/>
                  </a:lnTo>
                  <a:lnTo>
                    <a:pt x="2247" y="2418"/>
                  </a:lnTo>
                  <a:lnTo>
                    <a:pt x="1954" y="2443"/>
                  </a:lnTo>
                  <a:lnTo>
                    <a:pt x="1636" y="2492"/>
                  </a:lnTo>
                  <a:lnTo>
                    <a:pt x="1319" y="2565"/>
                  </a:lnTo>
                  <a:lnTo>
                    <a:pt x="1001" y="2687"/>
                  </a:lnTo>
                  <a:lnTo>
                    <a:pt x="708" y="2809"/>
                  </a:lnTo>
                  <a:lnTo>
                    <a:pt x="415" y="3005"/>
                  </a:lnTo>
                  <a:lnTo>
                    <a:pt x="147" y="3224"/>
                  </a:lnTo>
                  <a:lnTo>
                    <a:pt x="73" y="3298"/>
                  </a:lnTo>
                  <a:lnTo>
                    <a:pt x="24" y="3395"/>
                  </a:lnTo>
                  <a:lnTo>
                    <a:pt x="0" y="3493"/>
                  </a:lnTo>
                  <a:lnTo>
                    <a:pt x="0" y="3615"/>
                  </a:lnTo>
                  <a:lnTo>
                    <a:pt x="0" y="3713"/>
                  </a:lnTo>
                  <a:lnTo>
                    <a:pt x="24" y="3811"/>
                  </a:lnTo>
                  <a:lnTo>
                    <a:pt x="73" y="3908"/>
                  </a:lnTo>
                  <a:lnTo>
                    <a:pt x="147" y="4006"/>
                  </a:lnTo>
                  <a:lnTo>
                    <a:pt x="7864" y="11724"/>
                  </a:lnTo>
                  <a:lnTo>
                    <a:pt x="7962" y="11797"/>
                  </a:lnTo>
                  <a:lnTo>
                    <a:pt x="8060" y="11846"/>
                  </a:lnTo>
                  <a:lnTo>
                    <a:pt x="8157" y="11870"/>
                  </a:lnTo>
                  <a:lnTo>
                    <a:pt x="8377" y="11870"/>
                  </a:lnTo>
                  <a:lnTo>
                    <a:pt x="8475" y="11846"/>
                  </a:lnTo>
                  <a:lnTo>
                    <a:pt x="8573" y="11797"/>
                  </a:lnTo>
                  <a:lnTo>
                    <a:pt x="8646" y="11724"/>
                  </a:lnTo>
                  <a:lnTo>
                    <a:pt x="8866" y="11455"/>
                  </a:lnTo>
                  <a:lnTo>
                    <a:pt x="9061" y="11162"/>
                  </a:lnTo>
                  <a:lnTo>
                    <a:pt x="9183" y="10869"/>
                  </a:lnTo>
                  <a:lnTo>
                    <a:pt x="9305" y="10551"/>
                  </a:lnTo>
                  <a:lnTo>
                    <a:pt x="9379" y="10234"/>
                  </a:lnTo>
                  <a:lnTo>
                    <a:pt x="9427" y="9916"/>
                  </a:lnTo>
                  <a:lnTo>
                    <a:pt x="9452" y="9623"/>
                  </a:lnTo>
                  <a:lnTo>
                    <a:pt x="9452" y="9330"/>
                  </a:lnTo>
                  <a:lnTo>
                    <a:pt x="9452" y="9013"/>
                  </a:lnTo>
                  <a:lnTo>
                    <a:pt x="9427" y="8695"/>
                  </a:lnTo>
                  <a:lnTo>
                    <a:pt x="9379" y="8378"/>
                  </a:lnTo>
                  <a:lnTo>
                    <a:pt x="9305" y="8060"/>
                  </a:lnTo>
                  <a:lnTo>
                    <a:pt x="9256" y="7767"/>
                  </a:lnTo>
                  <a:lnTo>
                    <a:pt x="9159" y="7474"/>
                  </a:lnTo>
                  <a:lnTo>
                    <a:pt x="9061" y="7230"/>
                  </a:lnTo>
                  <a:lnTo>
                    <a:pt x="8963" y="6986"/>
                  </a:lnTo>
                  <a:lnTo>
                    <a:pt x="11870" y="4104"/>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499" name="Google Shape;4499;p39"/>
          <p:cNvSpPr/>
          <p:nvPr/>
        </p:nvSpPr>
        <p:spPr>
          <a:xfrm>
            <a:off x="2618782" y="1519981"/>
            <a:ext cx="335905" cy="335884"/>
          </a:xfrm>
          <a:custGeom>
            <a:avLst/>
            <a:gdLst/>
            <a:ahLst/>
            <a:cxnLst/>
            <a:rect l="l" t="t" r="r" b="b"/>
            <a:pathLst>
              <a:path w="16072" h="16071" extrusionOk="0">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500" name="Google Shape;4500;p39"/>
          <p:cNvGrpSpPr/>
          <p:nvPr/>
        </p:nvGrpSpPr>
        <p:grpSpPr>
          <a:xfrm>
            <a:off x="3200595" y="1476017"/>
            <a:ext cx="299121" cy="423685"/>
            <a:chOff x="3984000" y="1594200"/>
            <a:chExt cx="357800" cy="506800"/>
          </a:xfrm>
        </p:grpSpPr>
        <p:sp>
          <p:nvSpPr>
            <p:cNvPr id="4501" name="Google Shape;4501;p39"/>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02" name="Google Shape;4502;p39"/>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03" name="Google Shape;4503;p39"/>
          <p:cNvGrpSpPr/>
          <p:nvPr/>
        </p:nvGrpSpPr>
        <p:grpSpPr>
          <a:xfrm>
            <a:off x="3716637" y="1566869"/>
            <a:ext cx="394090" cy="241980"/>
            <a:chOff x="4601275" y="1702875"/>
            <a:chExt cx="471400" cy="289450"/>
          </a:xfrm>
        </p:grpSpPr>
        <p:sp>
          <p:nvSpPr>
            <p:cNvPr id="4504" name="Google Shape;4504;p39"/>
            <p:cNvSpPr/>
            <p:nvPr/>
          </p:nvSpPr>
          <p:spPr>
            <a:xfrm>
              <a:off x="4816200" y="1702875"/>
              <a:ext cx="41550" cy="41550"/>
            </a:xfrm>
            <a:custGeom>
              <a:avLst/>
              <a:gdLst/>
              <a:ahLst/>
              <a:cxnLst/>
              <a:rect l="l" t="t" r="r" b="b"/>
              <a:pathLst>
                <a:path w="1662" h="1662" extrusionOk="0">
                  <a:moveTo>
                    <a:pt x="831" y="1"/>
                  </a:moveTo>
                  <a:lnTo>
                    <a:pt x="660" y="25"/>
                  </a:lnTo>
                  <a:lnTo>
                    <a:pt x="514" y="74"/>
                  </a:lnTo>
                  <a:lnTo>
                    <a:pt x="367" y="148"/>
                  </a:lnTo>
                  <a:lnTo>
                    <a:pt x="245" y="245"/>
                  </a:lnTo>
                  <a:lnTo>
                    <a:pt x="147" y="367"/>
                  </a:lnTo>
                  <a:lnTo>
                    <a:pt x="74" y="514"/>
                  </a:lnTo>
                  <a:lnTo>
                    <a:pt x="25" y="660"/>
                  </a:lnTo>
                  <a:lnTo>
                    <a:pt x="1" y="831"/>
                  </a:lnTo>
                  <a:lnTo>
                    <a:pt x="25" y="1002"/>
                  </a:lnTo>
                  <a:lnTo>
                    <a:pt x="74" y="1173"/>
                  </a:lnTo>
                  <a:lnTo>
                    <a:pt x="147" y="1295"/>
                  </a:lnTo>
                  <a:lnTo>
                    <a:pt x="245" y="1418"/>
                  </a:lnTo>
                  <a:lnTo>
                    <a:pt x="367" y="1540"/>
                  </a:lnTo>
                  <a:lnTo>
                    <a:pt x="514" y="1613"/>
                  </a:lnTo>
                  <a:lnTo>
                    <a:pt x="660" y="1662"/>
                  </a:lnTo>
                  <a:lnTo>
                    <a:pt x="1002" y="1662"/>
                  </a:lnTo>
                  <a:lnTo>
                    <a:pt x="1149" y="1613"/>
                  </a:lnTo>
                  <a:lnTo>
                    <a:pt x="1295" y="1540"/>
                  </a:lnTo>
                  <a:lnTo>
                    <a:pt x="1417" y="1418"/>
                  </a:lnTo>
                  <a:lnTo>
                    <a:pt x="1515" y="1295"/>
                  </a:lnTo>
                  <a:lnTo>
                    <a:pt x="1588" y="1173"/>
                  </a:lnTo>
                  <a:lnTo>
                    <a:pt x="1637" y="1002"/>
                  </a:lnTo>
                  <a:lnTo>
                    <a:pt x="1661" y="831"/>
                  </a:lnTo>
                  <a:lnTo>
                    <a:pt x="1637" y="660"/>
                  </a:lnTo>
                  <a:lnTo>
                    <a:pt x="1588" y="514"/>
                  </a:lnTo>
                  <a:lnTo>
                    <a:pt x="1515" y="367"/>
                  </a:lnTo>
                  <a:lnTo>
                    <a:pt x="1417" y="245"/>
                  </a:lnTo>
                  <a:lnTo>
                    <a:pt x="1295" y="148"/>
                  </a:lnTo>
                  <a:lnTo>
                    <a:pt x="1149" y="74"/>
                  </a:lnTo>
                  <a:lnTo>
                    <a:pt x="1002" y="25"/>
                  </a:lnTo>
                  <a:lnTo>
                    <a:pt x="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05" name="Google Shape;4505;p39"/>
            <p:cNvSpPr/>
            <p:nvPr/>
          </p:nvSpPr>
          <p:spPr>
            <a:xfrm>
              <a:off x="5031125" y="1757225"/>
              <a:ext cx="41550" cy="41550"/>
            </a:xfrm>
            <a:custGeom>
              <a:avLst/>
              <a:gdLst/>
              <a:ahLst/>
              <a:cxnLst/>
              <a:rect l="l" t="t" r="r" b="b"/>
              <a:pathLst>
                <a:path w="1662" h="1662" extrusionOk="0">
                  <a:moveTo>
                    <a:pt x="831" y="1"/>
                  </a:moveTo>
                  <a:lnTo>
                    <a:pt x="660" y="25"/>
                  </a:lnTo>
                  <a:lnTo>
                    <a:pt x="513"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3" y="1613"/>
                  </a:lnTo>
                  <a:lnTo>
                    <a:pt x="660" y="1661"/>
                  </a:lnTo>
                  <a:lnTo>
                    <a:pt x="1002" y="1661"/>
                  </a:lnTo>
                  <a:lnTo>
                    <a:pt x="1148" y="1613"/>
                  </a:lnTo>
                  <a:lnTo>
                    <a:pt x="1295" y="1539"/>
                  </a:lnTo>
                  <a:lnTo>
                    <a:pt x="1417" y="1417"/>
                  </a:lnTo>
                  <a:lnTo>
                    <a:pt x="1515" y="1295"/>
                  </a:lnTo>
                  <a:lnTo>
                    <a:pt x="1588" y="1173"/>
                  </a:lnTo>
                  <a:lnTo>
                    <a:pt x="1637" y="1002"/>
                  </a:lnTo>
                  <a:lnTo>
                    <a:pt x="1661" y="831"/>
                  </a:lnTo>
                  <a:lnTo>
                    <a:pt x="1637" y="684"/>
                  </a:lnTo>
                  <a:lnTo>
                    <a:pt x="1588" y="514"/>
                  </a:lnTo>
                  <a:lnTo>
                    <a:pt x="1515" y="367"/>
                  </a:lnTo>
                  <a:lnTo>
                    <a:pt x="1417" y="245"/>
                  </a:lnTo>
                  <a:lnTo>
                    <a:pt x="1295" y="147"/>
                  </a:lnTo>
                  <a:lnTo>
                    <a:pt x="1148" y="74"/>
                  </a:lnTo>
                  <a:lnTo>
                    <a:pt x="1002" y="25"/>
                  </a:lnTo>
                  <a:lnTo>
                    <a:pt x="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06" name="Google Shape;4506;p39"/>
            <p:cNvSpPr/>
            <p:nvPr/>
          </p:nvSpPr>
          <p:spPr>
            <a:xfrm>
              <a:off x="4634875" y="1756000"/>
              <a:ext cx="404225" cy="178325"/>
            </a:xfrm>
            <a:custGeom>
              <a:avLst/>
              <a:gdLst/>
              <a:ahLst/>
              <a:cxnLst/>
              <a:rect l="l" t="t" r="r" b="b"/>
              <a:pathLst>
                <a:path w="16169" h="7133" extrusionOk="0">
                  <a:moveTo>
                    <a:pt x="7742" y="1"/>
                  </a:moveTo>
                  <a:lnTo>
                    <a:pt x="5007" y="3444"/>
                  </a:lnTo>
                  <a:lnTo>
                    <a:pt x="464" y="1784"/>
                  </a:lnTo>
                  <a:lnTo>
                    <a:pt x="366" y="1881"/>
                  </a:lnTo>
                  <a:lnTo>
                    <a:pt x="244" y="1979"/>
                  </a:lnTo>
                  <a:lnTo>
                    <a:pt x="122" y="2052"/>
                  </a:lnTo>
                  <a:lnTo>
                    <a:pt x="0" y="2101"/>
                  </a:lnTo>
                  <a:lnTo>
                    <a:pt x="1465" y="7132"/>
                  </a:lnTo>
                  <a:lnTo>
                    <a:pt x="14703" y="7132"/>
                  </a:lnTo>
                  <a:lnTo>
                    <a:pt x="16168" y="2101"/>
                  </a:lnTo>
                  <a:lnTo>
                    <a:pt x="16046" y="2052"/>
                  </a:lnTo>
                  <a:lnTo>
                    <a:pt x="15924" y="1979"/>
                  </a:lnTo>
                  <a:lnTo>
                    <a:pt x="15802" y="1881"/>
                  </a:lnTo>
                  <a:lnTo>
                    <a:pt x="15704" y="1784"/>
                  </a:lnTo>
                  <a:lnTo>
                    <a:pt x="11161" y="3444"/>
                  </a:lnTo>
                  <a:lnTo>
                    <a:pt x="8426" y="1"/>
                  </a:lnTo>
                  <a:lnTo>
                    <a:pt x="8255" y="25"/>
                  </a:lnTo>
                  <a:lnTo>
                    <a:pt x="7913" y="25"/>
                  </a:lnTo>
                  <a:lnTo>
                    <a:pt x="7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07" name="Google Shape;4507;p39"/>
            <p:cNvSpPr/>
            <p:nvPr/>
          </p:nvSpPr>
          <p:spPr>
            <a:xfrm>
              <a:off x="4601275" y="1757225"/>
              <a:ext cx="41550" cy="41550"/>
            </a:xfrm>
            <a:custGeom>
              <a:avLst/>
              <a:gdLst/>
              <a:ahLst/>
              <a:cxnLst/>
              <a:rect l="l" t="t" r="r" b="b"/>
              <a:pathLst>
                <a:path w="1662" h="1662" extrusionOk="0">
                  <a:moveTo>
                    <a:pt x="831" y="1"/>
                  </a:moveTo>
                  <a:lnTo>
                    <a:pt x="660" y="25"/>
                  </a:lnTo>
                  <a:lnTo>
                    <a:pt x="514"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4" y="1613"/>
                  </a:lnTo>
                  <a:lnTo>
                    <a:pt x="660" y="1661"/>
                  </a:lnTo>
                  <a:lnTo>
                    <a:pt x="1002" y="1661"/>
                  </a:lnTo>
                  <a:lnTo>
                    <a:pt x="1149" y="1613"/>
                  </a:lnTo>
                  <a:lnTo>
                    <a:pt x="1295" y="1539"/>
                  </a:lnTo>
                  <a:lnTo>
                    <a:pt x="1417" y="1417"/>
                  </a:lnTo>
                  <a:lnTo>
                    <a:pt x="1515" y="1295"/>
                  </a:lnTo>
                  <a:lnTo>
                    <a:pt x="1588" y="1173"/>
                  </a:lnTo>
                  <a:lnTo>
                    <a:pt x="1637" y="1002"/>
                  </a:lnTo>
                  <a:lnTo>
                    <a:pt x="1662" y="831"/>
                  </a:lnTo>
                  <a:lnTo>
                    <a:pt x="1637" y="684"/>
                  </a:lnTo>
                  <a:lnTo>
                    <a:pt x="1588" y="514"/>
                  </a:lnTo>
                  <a:lnTo>
                    <a:pt x="1515" y="367"/>
                  </a:lnTo>
                  <a:lnTo>
                    <a:pt x="1417" y="245"/>
                  </a:lnTo>
                  <a:lnTo>
                    <a:pt x="1295" y="147"/>
                  </a:lnTo>
                  <a:lnTo>
                    <a:pt x="1149" y="74"/>
                  </a:lnTo>
                  <a:lnTo>
                    <a:pt x="1002" y="25"/>
                  </a:lnTo>
                  <a:lnTo>
                    <a:pt x="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08" name="Google Shape;4508;p39"/>
            <p:cNvSpPr/>
            <p:nvPr/>
          </p:nvSpPr>
          <p:spPr>
            <a:xfrm>
              <a:off x="4673325" y="1947725"/>
              <a:ext cx="327300" cy="44600"/>
            </a:xfrm>
            <a:custGeom>
              <a:avLst/>
              <a:gdLst/>
              <a:ahLst/>
              <a:cxnLst/>
              <a:rect l="l" t="t" r="r" b="b"/>
              <a:pathLst>
                <a:path w="13092" h="1784" extrusionOk="0">
                  <a:moveTo>
                    <a:pt x="1" y="1"/>
                  </a:moveTo>
                  <a:lnTo>
                    <a:pt x="514" y="1784"/>
                  </a:lnTo>
                  <a:lnTo>
                    <a:pt x="1808" y="1686"/>
                  </a:lnTo>
                  <a:lnTo>
                    <a:pt x="3249" y="1588"/>
                  </a:lnTo>
                  <a:lnTo>
                    <a:pt x="4836" y="1539"/>
                  </a:lnTo>
                  <a:lnTo>
                    <a:pt x="8256" y="1539"/>
                  </a:lnTo>
                  <a:lnTo>
                    <a:pt x="9843" y="1588"/>
                  </a:lnTo>
                  <a:lnTo>
                    <a:pt x="11284" y="1661"/>
                  </a:lnTo>
                  <a:lnTo>
                    <a:pt x="12579" y="1784"/>
                  </a:lnTo>
                  <a:lnTo>
                    <a:pt x="13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09" name="Google Shape;4509;p39"/>
          <p:cNvGrpSpPr/>
          <p:nvPr/>
        </p:nvGrpSpPr>
        <p:grpSpPr>
          <a:xfrm>
            <a:off x="4299057" y="1507659"/>
            <a:ext cx="356303" cy="360400"/>
            <a:chOff x="5297950" y="1632050"/>
            <a:chExt cx="426200" cy="431100"/>
          </a:xfrm>
        </p:grpSpPr>
        <p:sp>
          <p:nvSpPr>
            <p:cNvPr id="4510" name="Google Shape;4510;p39"/>
            <p:cNvSpPr/>
            <p:nvPr/>
          </p:nvSpPr>
          <p:spPr>
            <a:xfrm>
              <a:off x="5404800" y="1936125"/>
              <a:ext cx="212500" cy="127025"/>
            </a:xfrm>
            <a:custGeom>
              <a:avLst/>
              <a:gdLst/>
              <a:ahLst/>
              <a:cxnLst/>
              <a:rect l="l" t="t" r="r" b="b"/>
              <a:pathLst>
                <a:path w="8500" h="5081" extrusionOk="0">
                  <a:moveTo>
                    <a:pt x="3175" y="1"/>
                  </a:moveTo>
                  <a:lnTo>
                    <a:pt x="3175" y="2834"/>
                  </a:lnTo>
                  <a:lnTo>
                    <a:pt x="2614" y="2956"/>
                  </a:lnTo>
                  <a:lnTo>
                    <a:pt x="2076" y="3102"/>
                  </a:lnTo>
                  <a:lnTo>
                    <a:pt x="1588" y="3298"/>
                  </a:lnTo>
                  <a:lnTo>
                    <a:pt x="1148" y="3493"/>
                  </a:lnTo>
                  <a:lnTo>
                    <a:pt x="782" y="3713"/>
                  </a:lnTo>
                  <a:lnTo>
                    <a:pt x="611" y="3859"/>
                  </a:lnTo>
                  <a:lnTo>
                    <a:pt x="464" y="3982"/>
                  </a:lnTo>
                  <a:lnTo>
                    <a:pt x="318" y="4128"/>
                  </a:lnTo>
                  <a:lnTo>
                    <a:pt x="196" y="4275"/>
                  </a:lnTo>
                  <a:lnTo>
                    <a:pt x="74" y="4421"/>
                  </a:lnTo>
                  <a:lnTo>
                    <a:pt x="0" y="4592"/>
                  </a:lnTo>
                  <a:lnTo>
                    <a:pt x="171" y="4665"/>
                  </a:lnTo>
                  <a:lnTo>
                    <a:pt x="416" y="4739"/>
                  </a:lnTo>
                  <a:lnTo>
                    <a:pt x="782" y="4836"/>
                  </a:lnTo>
                  <a:lnTo>
                    <a:pt x="1344" y="4910"/>
                  </a:lnTo>
                  <a:lnTo>
                    <a:pt x="2101" y="5007"/>
                  </a:lnTo>
                  <a:lnTo>
                    <a:pt x="3053" y="5056"/>
                  </a:lnTo>
                  <a:lnTo>
                    <a:pt x="4250" y="5081"/>
                  </a:lnTo>
                  <a:lnTo>
                    <a:pt x="5447" y="5056"/>
                  </a:lnTo>
                  <a:lnTo>
                    <a:pt x="6399" y="5007"/>
                  </a:lnTo>
                  <a:lnTo>
                    <a:pt x="7156" y="4910"/>
                  </a:lnTo>
                  <a:lnTo>
                    <a:pt x="7718" y="4836"/>
                  </a:lnTo>
                  <a:lnTo>
                    <a:pt x="8084" y="4739"/>
                  </a:lnTo>
                  <a:lnTo>
                    <a:pt x="8329" y="4665"/>
                  </a:lnTo>
                  <a:lnTo>
                    <a:pt x="8500" y="4592"/>
                  </a:lnTo>
                  <a:lnTo>
                    <a:pt x="8426" y="4421"/>
                  </a:lnTo>
                  <a:lnTo>
                    <a:pt x="8304" y="4275"/>
                  </a:lnTo>
                  <a:lnTo>
                    <a:pt x="8182" y="4128"/>
                  </a:lnTo>
                  <a:lnTo>
                    <a:pt x="8036" y="3982"/>
                  </a:lnTo>
                  <a:lnTo>
                    <a:pt x="7889" y="3859"/>
                  </a:lnTo>
                  <a:lnTo>
                    <a:pt x="7718" y="3713"/>
                  </a:lnTo>
                  <a:lnTo>
                    <a:pt x="7352" y="3493"/>
                  </a:lnTo>
                  <a:lnTo>
                    <a:pt x="6912" y="3298"/>
                  </a:lnTo>
                  <a:lnTo>
                    <a:pt x="6424" y="3102"/>
                  </a:lnTo>
                  <a:lnTo>
                    <a:pt x="5886" y="2956"/>
                  </a:lnTo>
                  <a:lnTo>
                    <a:pt x="5325" y="2834"/>
                  </a:lnTo>
                  <a:lnTo>
                    <a:pt x="5325" y="1"/>
                  </a:lnTo>
                  <a:lnTo>
                    <a:pt x="5032" y="49"/>
                  </a:lnTo>
                  <a:lnTo>
                    <a:pt x="4763" y="98"/>
                  </a:lnTo>
                  <a:lnTo>
                    <a:pt x="4250" y="123"/>
                  </a:lnTo>
                  <a:lnTo>
                    <a:pt x="3737" y="98"/>
                  </a:lnTo>
                  <a:lnTo>
                    <a:pt x="3469" y="49"/>
                  </a:lnTo>
                  <a:lnTo>
                    <a:pt x="3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11" name="Google Shape;4511;p39"/>
            <p:cNvSpPr/>
            <p:nvPr/>
          </p:nvSpPr>
          <p:spPr>
            <a:xfrm>
              <a:off x="5297950" y="1632050"/>
              <a:ext cx="426200" cy="294950"/>
            </a:xfrm>
            <a:custGeom>
              <a:avLst/>
              <a:gdLst/>
              <a:ahLst/>
              <a:cxnLst/>
              <a:rect l="l" t="t" r="r" b="b"/>
              <a:pathLst>
                <a:path w="17048" h="11798" extrusionOk="0">
                  <a:moveTo>
                    <a:pt x="8524" y="2956"/>
                  </a:moveTo>
                  <a:lnTo>
                    <a:pt x="8573" y="2981"/>
                  </a:lnTo>
                  <a:lnTo>
                    <a:pt x="8622" y="3054"/>
                  </a:lnTo>
                  <a:lnTo>
                    <a:pt x="9086" y="4128"/>
                  </a:lnTo>
                  <a:lnTo>
                    <a:pt x="9135" y="4202"/>
                  </a:lnTo>
                  <a:lnTo>
                    <a:pt x="9208" y="4275"/>
                  </a:lnTo>
                  <a:lnTo>
                    <a:pt x="9306" y="4324"/>
                  </a:lnTo>
                  <a:lnTo>
                    <a:pt x="9403" y="4348"/>
                  </a:lnTo>
                  <a:lnTo>
                    <a:pt x="10576" y="4470"/>
                  </a:lnTo>
                  <a:lnTo>
                    <a:pt x="10649" y="4495"/>
                  </a:lnTo>
                  <a:lnTo>
                    <a:pt x="10698" y="4519"/>
                  </a:lnTo>
                  <a:lnTo>
                    <a:pt x="10673" y="4592"/>
                  </a:lnTo>
                  <a:lnTo>
                    <a:pt x="10624" y="4641"/>
                  </a:lnTo>
                  <a:lnTo>
                    <a:pt x="9745" y="5423"/>
                  </a:lnTo>
                  <a:lnTo>
                    <a:pt x="9696" y="5496"/>
                  </a:lnTo>
                  <a:lnTo>
                    <a:pt x="9648" y="5594"/>
                  </a:lnTo>
                  <a:lnTo>
                    <a:pt x="9623" y="5691"/>
                  </a:lnTo>
                  <a:lnTo>
                    <a:pt x="9623" y="5789"/>
                  </a:lnTo>
                  <a:lnTo>
                    <a:pt x="9892" y="6961"/>
                  </a:lnTo>
                  <a:lnTo>
                    <a:pt x="9892" y="7035"/>
                  </a:lnTo>
                  <a:lnTo>
                    <a:pt x="9867" y="7084"/>
                  </a:lnTo>
                  <a:lnTo>
                    <a:pt x="9818" y="7084"/>
                  </a:lnTo>
                  <a:lnTo>
                    <a:pt x="9745" y="7059"/>
                  </a:lnTo>
                  <a:lnTo>
                    <a:pt x="8719" y="6473"/>
                  </a:lnTo>
                  <a:lnTo>
                    <a:pt x="8622" y="6424"/>
                  </a:lnTo>
                  <a:lnTo>
                    <a:pt x="8426" y="6424"/>
                  </a:lnTo>
                  <a:lnTo>
                    <a:pt x="8329" y="6473"/>
                  </a:lnTo>
                  <a:lnTo>
                    <a:pt x="7303" y="7059"/>
                  </a:lnTo>
                  <a:lnTo>
                    <a:pt x="7230" y="7084"/>
                  </a:lnTo>
                  <a:lnTo>
                    <a:pt x="7181" y="7084"/>
                  </a:lnTo>
                  <a:lnTo>
                    <a:pt x="7156" y="7035"/>
                  </a:lnTo>
                  <a:lnTo>
                    <a:pt x="7156" y="6961"/>
                  </a:lnTo>
                  <a:lnTo>
                    <a:pt x="7425" y="5789"/>
                  </a:lnTo>
                  <a:lnTo>
                    <a:pt x="7425" y="5691"/>
                  </a:lnTo>
                  <a:lnTo>
                    <a:pt x="7401" y="5594"/>
                  </a:lnTo>
                  <a:lnTo>
                    <a:pt x="7352" y="5496"/>
                  </a:lnTo>
                  <a:lnTo>
                    <a:pt x="7303" y="5423"/>
                  </a:lnTo>
                  <a:lnTo>
                    <a:pt x="6424" y="4641"/>
                  </a:lnTo>
                  <a:lnTo>
                    <a:pt x="6375" y="4592"/>
                  </a:lnTo>
                  <a:lnTo>
                    <a:pt x="6350" y="4519"/>
                  </a:lnTo>
                  <a:lnTo>
                    <a:pt x="6399" y="4495"/>
                  </a:lnTo>
                  <a:lnTo>
                    <a:pt x="6473" y="4470"/>
                  </a:lnTo>
                  <a:lnTo>
                    <a:pt x="7645" y="4348"/>
                  </a:lnTo>
                  <a:lnTo>
                    <a:pt x="7743" y="4324"/>
                  </a:lnTo>
                  <a:lnTo>
                    <a:pt x="7840" y="4275"/>
                  </a:lnTo>
                  <a:lnTo>
                    <a:pt x="7913" y="4202"/>
                  </a:lnTo>
                  <a:lnTo>
                    <a:pt x="7962" y="4128"/>
                  </a:lnTo>
                  <a:lnTo>
                    <a:pt x="8426" y="3054"/>
                  </a:lnTo>
                  <a:lnTo>
                    <a:pt x="8475" y="2981"/>
                  </a:lnTo>
                  <a:lnTo>
                    <a:pt x="8524" y="2956"/>
                  </a:lnTo>
                  <a:close/>
                  <a:moveTo>
                    <a:pt x="15973" y="2150"/>
                  </a:moveTo>
                  <a:lnTo>
                    <a:pt x="15973" y="2516"/>
                  </a:lnTo>
                  <a:lnTo>
                    <a:pt x="15924" y="2932"/>
                  </a:lnTo>
                  <a:lnTo>
                    <a:pt x="15875" y="3371"/>
                  </a:lnTo>
                  <a:lnTo>
                    <a:pt x="15802" y="3835"/>
                  </a:lnTo>
                  <a:lnTo>
                    <a:pt x="15704" y="4299"/>
                  </a:lnTo>
                  <a:lnTo>
                    <a:pt x="15558" y="4788"/>
                  </a:lnTo>
                  <a:lnTo>
                    <a:pt x="15411" y="5252"/>
                  </a:lnTo>
                  <a:lnTo>
                    <a:pt x="15216" y="5740"/>
                  </a:lnTo>
                  <a:lnTo>
                    <a:pt x="14996" y="6204"/>
                  </a:lnTo>
                  <a:lnTo>
                    <a:pt x="14752" y="6620"/>
                  </a:lnTo>
                  <a:lnTo>
                    <a:pt x="14459" y="7035"/>
                  </a:lnTo>
                  <a:lnTo>
                    <a:pt x="14141" y="7426"/>
                  </a:lnTo>
                  <a:lnTo>
                    <a:pt x="13799" y="7767"/>
                  </a:lnTo>
                  <a:lnTo>
                    <a:pt x="13604" y="7914"/>
                  </a:lnTo>
                  <a:lnTo>
                    <a:pt x="13409" y="8061"/>
                  </a:lnTo>
                  <a:lnTo>
                    <a:pt x="13213" y="8183"/>
                  </a:lnTo>
                  <a:lnTo>
                    <a:pt x="12993" y="8305"/>
                  </a:lnTo>
                  <a:lnTo>
                    <a:pt x="12774" y="8402"/>
                  </a:lnTo>
                  <a:lnTo>
                    <a:pt x="12529" y="8476"/>
                  </a:lnTo>
                  <a:lnTo>
                    <a:pt x="12529" y="8476"/>
                  </a:lnTo>
                  <a:lnTo>
                    <a:pt x="12823" y="7767"/>
                  </a:lnTo>
                  <a:lnTo>
                    <a:pt x="13042" y="7059"/>
                  </a:lnTo>
                  <a:lnTo>
                    <a:pt x="13262" y="6351"/>
                  </a:lnTo>
                  <a:lnTo>
                    <a:pt x="13433" y="5618"/>
                  </a:lnTo>
                  <a:lnTo>
                    <a:pt x="13555" y="4837"/>
                  </a:lnTo>
                  <a:lnTo>
                    <a:pt x="13677" y="4031"/>
                  </a:lnTo>
                  <a:lnTo>
                    <a:pt x="13751" y="3127"/>
                  </a:lnTo>
                  <a:lnTo>
                    <a:pt x="13799" y="2150"/>
                  </a:lnTo>
                  <a:close/>
                  <a:moveTo>
                    <a:pt x="3249" y="2150"/>
                  </a:moveTo>
                  <a:lnTo>
                    <a:pt x="3298" y="3127"/>
                  </a:lnTo>
                  <a:lnTo>
                    <a:pt x="3371" y="4031"/>
                  </a:lnTo>
                  <a:lnTo>
                    <a:pt x="3493" y="4837"/>
                  </a:lnTo>
                  <a:lnTo>
                    <a:pt x="3615" y="5618"/>
                  </a:lnTo>
                  <a:lnTo>
                    <a:pt x="3786" y="6351"/>
                  </a:lnTo>
                  <a:lnTo>
                    <a:pt x="4006" y="7059"/>
                  </a:lnTo>
                  <a:lnTo>
                    <a:pt x="4226" y="7767"/>
                  </a:lnTo>
                  <a:lnTo>
                    <a:pt x="4519" y="8476"/>
                  </a:lnTo>
                  <a:lnTo>
                    <a:pt x="4274" y="8402"/>
                  </a:lnTo>
                  <a:lnTo>
                    <a:pt x="4055" y="8305"/>
                  </a:lnTo>
                  <a:lnTo>
                    <a:pt x="3835" y="8183"/>
                  </a:lnTo>
                  <a:lnTo>
                    <a:pt x="3639" y="8061"/>
                  </a:lnTo>
                  <a:lnTo>
                    <a:pt x="3444" y="7914"/>
                  </a:lnTo>
                  <a:lnTo>
                    <a:pt x="3249" y="7767"/>
                  </a:lnTo>
                  <a:lnTo>
                    <a:pt x="2907" y="7426"/>
                  </a:lnTo>
                  <a:lnTo>
                    <a:pt x="2589" y="7035"/>
                  </a:lnTo>
                  <a:lnTo>
                    <a:pt x="2296" y="6620"/>
                  </a:lnTo>
                  <a:lnTo>
                    <a:pt x="2052" y="6204"/>
                  </a:lnTo>
                  <a:lnTo>
                    <a:pt x="1832" y="5740"/>
                  </a:lnTo>
                  <a:lnTo>
                    <a:pt x="1637" y="5252"/>
                  </a:lnTo>
                  <a:lnTo>
                    <a:pt x="1490" y="4788"/>
                  </a:lnTo>
                  <a:lnTo>
                    <a:pt x="1344" y="4299"/>
                  </a:lnTo>
                  <a:lnTo>
                    <a:pt x="1246" y="3835"/>
                  </a:lnTo>
                  <a:lnTo>
                    <a:pt x="1173" y="3371"/>
                  </a:lnTo>
                  <a:lnTo>
                    <a:pt x="1124" y="2932"/>
                  </a:lnTo>
                  <a:lnTo>
                    <a:pt x="1075" y="2516"/>
                  </a:lnTo>
                  <a:lnTo>
                    <a:pt x="1075" y="2150"/>
                  </a:lnTo>
                  <a:close/>
                  <a:moveTo>
                    <a:pt x="3737" y="1"/>
                  </a:moveTo>
                  <a:lnTo>
                    <a:pt x="3639" y="25"/>
                  </a:lnTo>
                  <a:lnTo>
                    <a:pt x="3542" y="50"/>
                  </a:lnTo>
                  <a:lnTo>
                    <a:pt x="3444" y="99"/>
                  </a:lnTo>
                  <a:lnTo>
                    <a:pt x="3371" y="147"/>
                  </a:lnTo>
                  <a:lnTo>
                    <a:pt x="3322" y="221"/>
                  </a:lnTo>
                  <a:lnTo>
                    <a:pt x="3249" y="294"/>
                  </a:lnTo>
                  <a:lnTo>
                    <a:pt x="3224" y="392"/>
                  </a:lnTo>
                  <a:lnTo>
                    <a:pt x="3200" y="489"/>
                  </a:lnTo>
                  <a:lnTo>
                    <a:pt x="3224" y="1076"/>
                  </a:lnTo>
                  <a:lnTo>
                    <a:pt x="1075" y="1076"/>
                  </a:lnTo>
                  <a:lnTo>
                    <a:pt x="855" y="1100"/>
                  </a:lnTo>
                  <a:lnTo>
                    <a:pt x="660" y="1149"/>
                  </a:lnTo>
                  <a:lnTo>
                    <a:pt x="489" y="1246"/>
                  </a:lnTo>
                  <a:lnTo>
                    <a:pt x="318" y="1393"/>
                  </a:lnTo>
                  <a:lnTo>
                    <a:pt x="196" y="1540"/>
                  </a:lnTo>
                  <a:lnTo>
                    <a:pt x="98" y="1735"/>
                  </a:lnTo>
                  <a:lnTo>
                    <a:pt x="25" y="1930"/>
                  </a:lnTo>
                  <a:lnTo>
                    <a:pt x="0" y="2150"/>
                  </a:lnTo>
                  <a:lnTo>
                    <a:pt x="25" y="2614"/>
                  </a:lnTo>
                  <a:lnTo>
                    <a:pt x="49" y="3078"/>
                  </a:lnTo>
                  <a:lnTo>
                    <a:pt x="98" y="3518"/>
                  </a:lnTo>
                  <a:lnTo>
                    <a:pt x="171" y="3957"/>
                  </a:lnTo>
                  <a:lnTo>
                    <a:pt x="269" y="4348"/>
                  </a:lnTo>
                  <a:lnTo>
                    <a:pt x="367" y="4739"/>
                  </a:lnTo>
                  <a:lnTo>
                    <a:pt x="489" y="5130"/>
                  </a:lnTo>
                  <a:lnTo>
                    <a:pt x="635" y="5496"/>
                  </a:lnTo>
                  <a:lnTo>
                    <a:pt x="782" y="5838"/>
                  </a:lnTo>
                  <a:lnTo>
                    <a:pt x="928" y="6156"/>
                  </a:lnTo>
                  <a:lnTo>
                    <a:pt x="1099" y="6473"/>
                  </a:lnTo>
                  <a:lnTo>
                    <a:pt x="1295" y="6766"/>
                  </a:lnTo>
                  <a:lnTo>
                    <a:pt x="1466" y="7059"/>
                  </a:lnTo>
                  <a:lnTo>
                    <a:pt x="1661" y="7328"/>
                  </a:lnTo>
                  <a:lnTo>
                    <a:pt x="2076" y="7816"/>
                  </a:lnTo>
                  <a:lnTo>
                    <a:pt x="2516" y="8256"/>
                  </a:lnTo>
                  <a:lnTo>
                    <a:pt x="2931" y="8622"/>
                  </a:lnTo>
                  <a:lnTo>
                    <a:pt x="3346" y="8940"/>
                  </a:lnTo>
                  <a:lnTo>
                    <a:pt x="3762" y="9184"/>
                  </a:lnTo>
                  <a:lnTo>
                    <a:pt x="4152" y="9379"/>
                  </a:lnTo>
                  <a:lnTo>
                    <a:pt x="4519" y="9526"/>
                  </a:lnTo>
                  <a:lnTo>
                    <a:pt x="4836" y="9624"/>
                  </a:lnTo>
                  <a:lnTo>
                    <a:pt x="5105" y="9672"/>
                  </a:lnTo>
                  <a:lnTo>
                    <a:pt x="5422" y="10136"/>
                  </a:lnTo>
                  <a:lnTo>
                    <a:pt x="5764" y="10576"/>
                  </a:lnTo>
                  <a:lnTo>
                    <a:pt x="5935" y="10747"/>
                  </a:lnTo>
                  <a:lnTo>
                    <a:pt x="6131" y="10918"/>
                  </a:lnTo>
                  <a:lnTo>
                    <a:pt x="6326" y="11089"/>
                  </a:lnTo>
                  <a:lnTo>
                    <a:pt x="6546" y="11236"/>
                  </a:lnTo>
                  <a:lnTo>
                    <a:pt x="6766" y="11358"/>
                  </a:lnTo>
                  <a:lnTo>
                    <a:pt x="6985" y="11480"/>
                  </a:lnTo>
                  <a:lnTo>
                    <a:pt x="7230" y="11577"/>
                  </a:lnTo>
                  <a:lnTo>
                    <a:pt x="7474" y="11651"/>
                  </a:lnTo>
                  <a:lnTo>
                    <a:pt x="7718" y="11724"/>
                  </a:lnTo>
                  <a:lnTo>
                    <a:pt x="7987" y="11773"/>
                  </a:lnTo>
                  <a:lnTo>
                    <a:pt x="8255" y="11797"/>
                  </a:lnTo>
                  <a:lnTo>
                    <a:pt x="8793" y="11797"/>
                  </a:lnTo>
                  <a:lnTo>
                    <a:pt x="9061" y="11773"/>
                  </a:lnTo>
                  <a:lnTo>
                    <a:pt x="9330" y="11724"/>
                  </a:lnTo>
                  <a:lnTo>
                    <a:pt x="9574" y="11651"/>
                  </a:lnTo>
                  <a:lnTo>
                    <a:pt x="9818" y="11577"/>
                  </a:lnTo>
                  <a:lnTo>
                    <a:pt x="10063" y="11480"/>
                  </a:lnTo>
                  <a:lnTo>
                    <a:pt x="10283" y="11358"/>
                  </a:lnTo>
                  <a:lnTo>
                    <a:pt x="10502" y="11236"/>
                  </a:lnTo>
                  <a:lnTo>
                    <a:pt x="10722" y="11089"/>
                  </a:lnTo>
                  <a:lnTo>
                    <a:pt x="10918" y="10918"/>
                  </a:lnTo>
                  <a:lnTo>
                    <a:pt x="11113" y="10747"/>
                  </a:lnTo>
                  <a:lnTo>
                    <a:pt x="11284" y="10576"/>
                  </a:lnTo>
                  <a:lnTo>
                    <a:pt x="11626" y="10136"/>
                  </a:lnTo>
                  <a:lnTo>
                    <a:pt x="11943" y="9672"/>
                  </a:lnTo>
                  <a:lnTo>
                    <a:pt x="12212" y="9624"/>
                  </a:lnTo>
                  <a:lnTo>
                    <a:pt x="12529" y="9550"/>
                  </a:lnTo>
                  <a:lnTo>
                    <a:pt x="12896" y="9404"/>
                  </a:lnTo>
                  <a:lnTo>
                    <a:pt x="13287" y="9208"/>
                  </a:lnTo>
                  <a:lnTo>
                    <a:pt x="13702" y="8964"/>
                  </a:lnTo>
                  <a:lnTo>
                    <a:pt x="14117" y="8647"/>
                  </a:lnTo>
                  <a:lnTo>
                    <a:pt x="14557" y="8280"/>
                  </a:lnTo>
                  <a:lnTo>
                    <a:pt x="14972" y="7865"/>
                  </a:lnTo>
                  <a:lnTo>
                    <a:pt x="15387" y="7377"/>
                  </a:lnTo>
                  <a:lnTo>
                    <a:pt x="15582" y="7108"/>
                  </a:lnTo>
                  <a:lnTo>
                    <a:pt x="15753" y="6815"/>
                  </a:lnTo>
                  <a:lnTo>
                    <a:pt x="15949" y="6522"/>
                  </a:lnTo>
                  <a:lnTo>
                    <a:pt x="16120" y="6204"/>
                  </a:lnTo>
                  <a:lnTo>
                    <a:pt x="16266" y="5887"/>
                  </a:lnTo>
                  <a:lnTo>
                    <a:pt x="16413" y="5521"/>
                  </a:lnTo>
                  <a:lnTo>
                    <a:pt x="16559" y="5179"/>
                  </a:lnTo>
                  <a:lnTo>
                    <a:pt x="16681" y="4788"/>
                  </a:lnTo>
                  <a:lnTo>
                    <a:pt x="16779" y="4397"/>
                  </a:lnTo>
                  <a:lnTo>
                    <a:pt x="16877" y="3982"/>
                  </a:lnTo>
                  <a:lnTo>
                    <a:pt x="16950" y="3542"/>
                  </a:lnTo>
                  <a:lnTo>
                    <a:pt x="16999" y="3103"/>
                  </a:lnTo>
                  <a:lnTo>
                    <a:pt x="17023" y="2614"/>
                  </a:lnTo>
                  <a:lnTo>
                    <a:pt x="17048" y="2150"/>
                  </a:lnTo>
                  <a:lnTo>
                    <a:pt x="17023" y="1930"/>
                  </a:lnTo>
                  <a:lnTo>
                    <a:pt x="16950" y="1735"/>
                  </a:lnTo>
                  <a:lnTo>
                    <a:pt x="16852" y="1540"/>
                  </a:lnTo>
                  <a:lnTo>
                    <a:pt x="16730" y="1393"/>
                  </a:lnTo>
                  <a:lnTo>
                    <a:pt x="16559" y="1246"/>
                  </a:lnTo>
                  <a:lnTo>
                    <a:pt x="16388" y="1149"/>
                  </a:lnTo>
                  <a:lnTo>
                    <a:pt x="16193" y="1100"/>
                  </a:lnTo>
                  <a:lnTo>
                    <a:pt x="15973" y="1076"/>
                  </a:lnTo>
                  <a:lnTo>
                    <a:pt x="13824" y="1076"/>
                  </a:lnTo>
                  <a:lnTo>
                    <a:pt x="13848" y="489"/>
                  </a:lnTo>
                  <a:lnTo>
                    <a:pt x="13824" y="392"/>
                  </a:lnTo>
                  <a:lnTo>
                    <a:pt x="13799" y="294"/>
                  </a:lnTo>
                  <a:lnTo>
                    <a:pt x="13726" y="221"/>
                  </a:lnTo>
                  <a:lnTo>
                    <a:pt x="13677" y="147"/>
                  </a:lnTo>
                  <a:lnTo>
                    <a:pt x="13604" y="99"/>
                  </a:lnTo>
                  <a:lnTo>
                    <a:pt x="13506" y="50"/>
                  </a:lnTo>
                  <a:lnTo>
                    <a:pt x="13409" y="25"/>
                  </a:lnTo>
                  <a:lnTo>
                    <a:pt x="13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12" name="Google Shape;4512;p39"/>
          <p:cNvGrpSpPr/>
          <p:nvPr/>
        </p:nvGrpSpPr>
        <p:grpSpPr>
          <a:xfrm>
            <a:off x="4861560" y="1496958"/>
            <a:ext cx="358351" cy="381822"/>
            <a:chOff x="5970800" y="1619250"/>
            <a:chExt cx="428650" cy="456725"/>
          </a:xfrm>
        </p:grpSpPr>
        <p:sp>
          <p:nvSpPr>
            <p:cNvPr id="4513" name="Google Shape;4513;p39"/>
            <p:cNvSpPr/>
            <p:nvPr/>
          </p:nvSpPr>
          <p:spPr>
            <a:xfrm>
              <a:off x="5970800" y="1674200"/>
              <a:ext cx="377975" cy="377950"/>
            </a:xfrm>
            <a:custGeom>
              <a:avLst/>
              <a:gdLst/>
              <a:ahLst/>
              <a:cxnLst/>
              <a:rect l="l" t="t" r="r" b="b"/>
              <a:pathLst>
                <a:path w="15119" h="15118" extrusionOk="0">
                  <a:moveTo>
                    <a:pt x="7181" y="0"/>
                  </a:moveTo>
                  <a:lnTo>
                    <a:pt x="6790" y="49"/>
                  </a:lnTo>
                  <a:lnTo>
                    <a:pt x="6424" y="98"/>
                  </a:lnTo>
                  <a:lnTo>
                    <a:pt x="6058" y="147"/>
                  </a:lnTo>
                  <a:lnTo>
                    <a:pt x="5691" y="244"/>
                  </a:lnTo>
                  <a:lnTo>
                    <a:pt x="5325" y="342"/>
                  </a:lnTo>
                  <a:lnTo>
                    <a:pt x="4983" y="464"/>
                  </a:lnTo>
                  <a:lnTo>
                    <a:pt x="4641" y="586"/>
                  </a:lnTo>
                  <a:lnTo>
                    <a:pt x="4299" y="733"/>
                  </a:lnTo>
                  <a:lnTo>
                    <a:pt x="3982" y="904"/>
                  </a:lnTo>
                  <a:lnTo>
                    <a:pt x="3664" y="1099"/>
                  </a:lnTo>
                  <a:lnTo>
                    <a:pt x="3347" y="1295"/>
                  </a:lnTo>
                  <a:lnTo>
                    <a:pt x="3053" y="1490"/>
                  </a:lnTo>
                  <a:lnTo>
                    <a:pt x="2760" y="1734"/>
                  </a:lnTo>
                  <a:lnTo>
                    <a:pt x="2492" y="1954"/>
                  </a:lnTo>
                  <a:lnTo>
                    <a:pt x="2223" y="2223"/>
                  </a:lnTo>
                  <a:lnTo>
                    <a:pt x="1979" y="2467"/>
                  </a:lnTo>
                  <a:lnTo>
                    <a:pt x="1735" y="2760"/>
                  </a:lnTo>
                  <a:lnTo>
                    <a:pt x="1515" y="3029"/>
                  </a:lnTo>
                  <a:lnTo>
                    <a:pt x="1295" y="3322"/>
                  </a:lnTo>
                  <a:lnTo>
                    <a:pt x="1100" y="3639"/>
                  </a:lnTo>
                  <a:lnTo>
                    <a:pt x="929" y="3957"/>
                  </a:lnTo>
                  <a:lnTo>
                    <a:pt x="758" y="4274"/>
                  </a:lnTo>
                  <a:lnTo>
                    <a:pt x="611" y="4616"/>
                  </a:lnTo>
                  <a:lnTo>
                    <a:pt x="465" y="4958"/>
                  </a:lnTo>
                  <a:lnTo>
                    <a:pt x="343" y="5300"/>
                  </a:lnTo>
                  <a:lnTo>
                    <a:pt x="245" y="5666"/>
                  </a:lnTo>
                  <a:lnTo>
                    <a:pt x="172" y="6033"/>
                  </a:lnTo>
                  <a:lnTo>
                    <a:pt x="98" y="6399"/>
                  </a:lnTo>
                  <a:lnTo>
                    <a:pt x="49" y="6790"/>
                  </a:lnTo>
                  <a:lnTo>
                    <a:pt x="25" y="7156"/>
                  </a:lnTo>
                  <a:lnTo>
                    <a:pt x="1" y="7547"/>
                  </a:lnTo>
                  <a:lnTo>
                    <a:pt x="25" y="7938"/>
                  </a:lnTo>
                  <a:lnTo>
                    <a:pt x="49" y="8328"/>
                  </a:lnTo>
                  <a:lnTo>
                    <a:pt x="98" y="8695"/>
                  </a:lnTo>
                  <a:lnTo>
                    <a:pt x="172" y="9085"/>
                  </a:lnTo>
                  <a:lnTo>
                    <a:pt x="245" y="9452"/>
                  </a:lnTo>
                  <a:lnTo>
                    <a:pt x="343" y="9794"/>
                  </a:lnTo>
                  <a:lnTo>
                    <a:pt x="465" y="10160"/>
                  </a:lnTo>
                  <a:lnTo>
                    <a:pt x="611" y="10502"/>
                  </a:lnTo>
                  <a:lnTo>
                    <a:pt x="758" y="10820"/>
                  </a:lnTo>
                  <a:lnTo>
                    <a:pt x="929" y="11161"/>
                  </a:lnTo>
                  <a:lnTo>
                    <a:pt x="1100" y="11479"/>
                  </a:lnTo>
                  <a:lnTo>
                    <a:pt x="1295" y="11772"/>
                  </a:lnTo>
                  <a:lnTo>
                    <a:pt x="1515" y="12065"/>
                  </a:lnTo>
                  <a:lnTo>
                    <a:pt x="1735" y="12358"/>
                  </a:lnTo>
                  <a:lnTo>
                    <a:pt x="1979" y="12627"/>
                  </a:lnTo>
                  <a:lnTo>
                    <a:pt x="2223" y="12895"/>
                  </a:lnTo>
                  <a:lnTo>
                    <a:pt x="2492" y="13140"/>
                  </a:lnTo>
                  <a:lnTo>
                    <a:pt x="2760" y="13384"/>
                  </a:lnTo>
                  <a:lnTo>
                    <a:pt x="3053" y="13604"/>
                  </a:lnTo>
                  <a:lnTo>
                    <a:pt x="3347" y="13824"/>
                  </a:lnTo>
                  <a:lnTo>
                    <a:pt x="3664" y="14019"/>
                  </a:lnTo>
                  <a:lnTo>
                    <a:pt x="3982" y="14190"/>
                  </a:lnTo>
                  <a:lnTo>
                    <a:pt x="4299" y="14361"/>
                  </a:lnTo>
                  <a:lnTo>
                    <a:pt x="4641" y="14507"/>
                  </a:lnTo>
                  <a:lnTo>
                    <a:pt x="4983" y="14654"/>
                  </a:lnTo>
                  <a:lnTo>
                    <a:pt x="5325" y="14776"/>
                  </a:lnTo>
                  <a:lnTo>
                    <a:pt x="5691" y="14874"/>
                  </a:lnTo>
                  <a:lnTo>
                    <a:pt x="6058" y="14947"/>
                  </a:lnTo>
                  <a:lnTo>
                    <a:pt x="6424" y="15020"/>
                  </a:lnTo>
                  <a:lnTo>
                    <a:pt x="6790" y="15069"/>
                  </a:lnTo>
                  <a:lnTo>
                    <a:pt x="7181" y="15094"/>
                  </a:lnTo>
                  <a:lnTo>
                    <a:pt x="7572" y="15118"/>
                  </a:lnTo>
                  <a:lnTo>
                    <a:pt x="7963" y="15094"/>
                  </a:lnTo>
                  <a:lnTo>
                    <a:pt x="8329" y="15069"/>
                  </a:lnTo>
                  <a:lnTo>
                    <a:pt x="8720" y="15020"/>
                  </a:lnTo>
                  <a:lnTo>
                    <a:pt x="9086" y="14947"/>
                  </a:lnTo>
                  <a:lnTo>
                    <a:pt x="9452" y="14874"/>
                  </a:lnTo>
                  <a:lnTo>
                    <a:pt x="9819" y="14776"/>
                  </a:lnTo>
                  <a:lnTo>
                    <a:pt x="10161" y="14654"/>
                  </a:lnTo>
                  <a:lnTo>
                    <a:pt x="10503" y="14507"/>
                  </a:lnTo>
                  <a:lnTo>
                    <a:pt x="10844" y="14361"/>
                  </a:lnTo>
                  <a:lnTo>
                    <a:pt x="11162" y="14190"/>
                  </a:lnTo>
                  <a:lnTo>
                    <a:pt x="11479" y="14019"/>
                  </a:lnTo>
                  <a:lnTo>
                    <a:pt x="11797" y="13824"/>
                  </a:lnTo>
                  <a:lnTo>
                    <a:pt x="12090" y="13604"/>
                  </a:lnTo>
                  <a:lnTo>
                    <a:pt x="12383" y="13384"/>
                  </a:lnTo>
                  <a:lnTo>
                    <a:pt x="12652" y="13140"/>
                  </a:lnTo>
                  <a:lnTo>
                    <a:pt x="12920" y="12895"/>
                  </a:lnTo>
                  <a:lnTo>
                    <a:pt x="13165" y="12627"/>
                  </a:lnTo>
                  <a:lnTo>
                    <a:pt x="13409" y="12358"/>
                  </a:lnTo>
                  <a:lnTo>
                    <a:pt x="13629" y="12065"/>
                  </a:lnTo>
                  <a:lnTo>
                    <a:pt x="13824" y="11772"/>
                  </a:lnTo>
                  <a:lnTo>
                    <a:pt x="14019" y="11479"/>
                  </a:lnTo>
                  <a:lnTo>
                    <a:pt x="14215" y="11161"/>
                  </a:lnTo>
                  <a:lnTo>
                    <a:pt x="14386" y="10820"/>
                  </a:lnTo>
                  <a:lnTo>
                    <a:pt x="14532" y="10502"/>
                  </a:lnTo>
                  <a:lnTo>
                    <a:pt x="14654" y="10160"/>
                  </a:lnTo>
                  <a:lnTo>
                    <a:pt x="14777" y="9794"/>
                  </a:lnTo>
                  <a:lnTo>
                    <a:pt x="14899" y="9452"/>
                  </a:lnTo>
                  <a:lnTo>
                    <a:pt x="14972" y="9085"/>
                  </a:lnTo>
                  <a:lnTo>
                    <a:pt x="15045" y="8695"/>
                  </a:lnTo>
                  <a:lnTo>
                    <a:pt x="15094" y="8328"/>
                  </a:lnTo>
                  <a:lnTo>
                    <a:pt x="15118" y="7938"/>
                  </a:lnTo>
                  <a:lnTo>
                    <a:pt x="15118" y="7547"/>
                  </a:lnTo>
                  <a:lnTo>
                    <a:pt x="15094" y="6936"/>
                  </a:lnTo>
                  <a:lnTo>
                    <a:pt x="15021" y="6326"/>
                  </a:lnTo>
                  <a:lnTo>
                    <a:pt x="14899" y="5740"/>
                  </a:lnTo>
                  <a:lnTo>
                    <a:pt x="14728" y="5178"/>
                  </a:lnTo>
                  <a:lnTo>
                    <a:pt x="14532" y="4616"/>
                  </a:lnTo>
                  <a:lnTo>
                    <a:pt x="14288" y="4079"/>
                  </a:lnTo>
                  <a:lnTo>
                    <a:pt x="13995" y="3590"/>
                  </a:lnTo>
                  <a:lnTo>
                    <a:pt x="13653" y="3102"/>
                  </a:lnTo>
                  <a:lnTo>
                    <a:pt x="13458" y="3053"/>
                  </a:lnTo>
                  <a:lnTo>
                    <a:pt x="12163" y="4347"/>
                  </a:lnTo>
                  <a:lnTo>
                    <a:pt x="12383" y="4689"/>
                  </a:lnTo>
                  <a:lnTo>
                    <a:pt x="12578" y="5056"/>
                  </a:lnTo>
                  <a:lnTo>
                    <a:pt x="12749" y="5446"/>
                  </a:lnTo>
                  <a:lnTo>
                    <a:pt x="12896" y="5837"/>
                  </a:lnTo>
                  <a:lnTo>
                    <a:pt x="13018" y="6252"/>
                  </a:lnTo>
                  <a:lnTo>
                    <a:pt x="13091" y="6668"/>
                  </a:lnTo>
                  <a:lnTo>
                    <a:pt x="13165" y="7107"/>
                  </a:lnTo>
                  <a:lnTo>
                    <a:pt x="13165" y="7547"/>
                  </a:lnTo>
                  <a:lnTo>
                    <a:pt x="13140" y="8133"/>
                  </a:lnTo>
                  <a:lnTo>
                    <a:pt x="13067" y="8695"/>
                  </a:lnTo>
                  <a:lnTo>
                    <a:pt x="12920" y="9208"/>
                  </a:lnTo>
                  <a:lnTo>
                    <a:pt x="12725" y="9745"/>
                  </a:lnTo>
                  <a:lnTo>
                    <a:pt x="12505" y="10233"/>
                  </a:lnTo>
                  <a:lnTo>
                    <a:pt x="12212" y="10673"/>
                  </a:lnTo>
                  <a:lnTo>
                    <a:pt x="11895" y="11113"/>
                  </a:lnTo>
                  <a:lnTo>
                    <a:pt x="11528" y="11503"/>
                  </a:lnTo>
                  <a:lnTo>
                    <a:pt x="11138" y="11870"/>
                  </a:lnTo>
                  <a:lnTo>
                    <a:pt x="10698" y="12187"/>
                  </a:lnTo>
                  <a:lnTo>
                    <a:pt x="10234" y="12480"/>
                  </a:lnTo>
                  <a:lnTo>
                    <a:pt x="9745" y="12725"/>
                  </a:lnTo>
                  <a:lnTo>
                    <a:pt x="9233" y="12895"/>
                  </a:lnTo>
                  <a:lnTo>
                    <a:pt x="8695" y="13042"/>
                  </a:lnTo>
                  <a:lnTo>
                    <a:pt x="8133" y="13140"/>
                  </a:lnTo>
                  <a:lnTo>
                    <a:pt x="7572" y="13164"/>
                  </a:lnTo>
                  <a:lnTo>
                    <a:pt x="6986" y="13140"/>
                  </a:lnTo>
                  <a:lnTo>
                    <a:pt x="6448" y="13042"/>
                  </a:lnTo>
                  <a:lnTo>
                    <a:pt x="5911" y="12895"/>
                  </a:lnTo>
                  <a:lnTo>
                    <a:pt x="5398" y="12725"/>
                  </a:lnTo>
                  <a:lnTo>
                    <a:pt x="4910" y="12480"/>
                  </a:lnTo>
                  <a:lnTo>
                    <a:pt x="4446" y="12187"/>
                  </a:lnTo>
                  <a:lnTo>
                    <a:pt x="4006" y="11870"/>
                  </a:lnTo>
                  <a:lnTo>
                    <a:pt x="3615" y="11503"/>
                  </a:lnTo>
                  <a:lnTo>
                    <a:pt x="3249" y="11113"/>
                  </a:lnTo>
                  <a:lnTo>
                    <a:pt x="2931" y="10673"/>
                  </a:lnTo>
                  <a:lnTo>
                    <a:pt x="2638" y="10233"/>
                  </a:lnTo>
                  <a:lnTo>
                    <a:pt x="2418" y="9745"/>
                  </a:lnTo>
                  <a:lnTo>
                    <a:pt x="2223" y="9208"/>
                  </a:lnTo>
                  <a:lnTo>
                    <a:pt x="2077" y="8695"/>
                  </a:lnTo>
                  <a:lnTo>
                    <a:pt x="2003" y="8133"/>
                  </a:lnTo>
                  <a:lnTo>
                    <a:pt x="1954" y="7547"/>
                  </a:lnTo>
                  <a:lnTo>
                    <a:pt x="2003" y="6985"/>
                  </a:lnTo>
                  <a:lnTo>
                    <a:pt x="2077" y="6423"/>
                  </a:lnTo>
                  <a:lnTo>
                    <a:pt x="2223" y="5886"/>
                  </a:lnTo>
                  <a:lnTo>
                    <a:pt x="2418" y="5373"/>
                  </a:lnTo>
                  <a:lnTo>
                    <a:pt x="2638" y="4885"/>
                  </a:lnTo>
                  <a:lnTo>
                    <a:pt x="2931" y="4421"/>
                  </a:lnTo>
                  <a:lnTo>
                    <a:pt x="3249" y="4005"/>
                  </a:lnTo>
                  <a:lnTo>
                    <a:pt x="3615" y="3590"/>
                  </a:lnTo>
                  <a:lnTo>
                    <a:pt x="4006" y="3224"/>
                  </a:lnTo>
                  <a:lnTo>
                    <a:pt x="4446" y="2906"/>
                  </a:lnTo>
                  <a:lnTo>
                    <a:pt x="4910" y="2638"/>
                  </a:lnTo>
                  <a:lnTo>
                    <a:pt x="5398" y="2394"/>
                  </a:lnTo>
                  <a:lnTo>
                    <a:pt x="5911" y="2198"/>
                  </a:lnTo>
                  <a:lnTo>
                    <a:pt x="6448" y="2076"/>
                  </a:lnTo>
                  <a:lnTo>
                    <a:pt x="6986" y="1978"/>
                  </a:lnTo>
                  <a:lnTo>
                    <a:pt x="7572" y="1954"/>
                  </a:lnTo>
                  <a:lnTo>
                    <a:pt x="8011" y="1978"/>
                  </a:lnTo>
                  <a:lnTo>
                    <a:pt x="8451" y="2027"/>
                  </a:lnTo>
                  <a:lnTo>
                    <a:pt x="8866" y="2100"/>
                  </a:lnTo>
                  <a:lnTo>
                    <a:pt x="9281" y="2223"/>
                  </a:lnTo>
                  <a:lnTo>
                    <a:pt x="9672" y="2369"/>
                  </a:lnTo>
                  <a:lnTo>
                    <a:pt x="10063" y="2540"/>
                  </a:lnTo>
                  <a:lnTo>
                    <a:pt x="10429" y="2735"/>
                  </a:lnTo>
                  <a:lnTo>
                    <a:pt x="10771" y="2955"/>
                  </a:lnTo>
                  <a:lnTo>
                    <a:pt x="11943" y="1807"/>
                  </a:lnTo>
                  <a:lnTo>
                    <a:pt x="11846" y="1343"/>
                  </a:lnTo>
                  <a:lnTo>
                    <a:pt x="11382" y="1026"/>
                  </a:lnTo>
                  <a:lnTo>
                    <a:pt x="10893" y="782"/>
                  </a:lnTo>
                  <a:lnTo>
                    <a:pt x="10380" y="537"/>
                  </a:lnTo>
                  <a:lnTo>
                    <a:pt x="9843" y="342"/>
                  </a:lnTo>
                  <a:lnTo>
                    <a:pt x="9306" y="195"/>
                  </a:lnTo>
                  <a:lnTo>
                    <a:pt x="8744" y="98"/>
                  </a:lnTo>
                  <a:lnTo>
                    <a:pt x="8158" y="25"/>
                  </a:lnTo>
                  <a:lnTo>
                    <a:pt x="7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14" name="Google Shape;4514;p39"/>
            <p:cNvSpPr/>
            <p:nvPr/>
          </p:nvSpPr>
          <p:spPr>
            <a:xfrm>
              <a:off x="6068500" y="1771875"/>
              <a:ext cx="182575" cy="182600"/>
            </a:xfrm>
            <a:custGeom>
              <a:avLst/>
              <a:gdLst/>
              <a:ahLst/>
              <a:cxnLst/>
              <a:rect l="l" t="t" r="r" b="b"/>
              <a:pathLst>
                <a:path w="7303" h="7304" extrusionOk="0">
                  <a:moveTo>
                    <a:pt x="3664" y="1"/>
                  </a:moveTo>
                  <a:lnTo>
                    <a:pt x="3297" y="25"/>
                  </a:lnTo>
                  <a:lnTo>
                    <a:pt x="2931" y="74"/>
                  </a:lnTo>
                  <a:lnTo>
                    <a:pt x="2565" y="147"/>
                  </a:lnTo>
                  <a:lnTo>
                    <a:pt x="2247" y="294"/>
                  </a:lnTo>
                  <a:lnTo>
                    <a:pt x="1930" y="440"/>
                  </a:lnTo>
                  <a:lnTo>
                    <a:pt x="1612" y="611"/>
                  </a:lnTo>
                  <a:lnTo>
                    <a:pt x="1344" y="831"/>
                  </a:lnTo>
                  <a:lnTo>
                    <a:pt x="1075" y="1075"/>
                  </a:lnTo>
                  <a:lnTo>
                    <a:pt x="831" y="1320"/>
                  </a:lnTo>
                  <a:lnTo>
                    <a:pt x="635" y="1613"/>
                  </a:lnTo>
                  <a:lnTo>
                    <a:pt x="440" y="1906"/>
                  </a:lnTo>
                  <a:lnTo>
                    <a:pt x="293" y="2223"/>
                  </a:lnTo>
                  <a:lnTo>
                    <a:pt x="171" y="2565"/>
                  </a:lnTo>
                  <a:lnTo>
                    <a:pt x="74" y="2907"/>
                  </a:lnTo>
                  <a:lnTo>
                    <a:pt x="25" y="3273"/>
                  </a:lnTo>
                  <a:lnTo>
                    <a:pt x="0" y="3640"/>
                  </a:lnTo>
                  <a:lnTo>
                    <a:pt x="25" y="4031"/>
                  </a:lnTo>
                  <a:lnTo>
                    <a:pt x="74" y="4373"/>
                  </a:lnTo>
                  <a:lnTo>
                    <a:pt x="171" y="4739"/>
                  </a:lnTo>
                  <a:lnTo>
                    <a:pt x="293" y="5081"/>
                  </a:lnTo>
                  <a:lnTo>
                    <a:pt x="440" y="5398"/>
                  </a:lnTo>
                  <a:lnTo>
                    <a:pt x="635" y="5691"/>
                  </a:lnTo>
                  <a:lnTo>
                    <a:pt x="831" y="5960"/>
                  </a:lnTo>
                  <a:lnTo>
                    <a:pt x="1075" y="6229"/>
                  </a:lnTo>
                  <a:lnTo>
                    <a:pt x="1344" y="6473"/>
                  </a:lnTo>
                  <a:lnTo>
                    <a:pt x="1612" y="6668"/>
                  </a:lnTo>
                  <a:lnTo>
                    <a:pt x="1930" y="6864"/>
                  </a:lnTo>
                  <a:lnTo>
                    <a:pt x="2247" y="7010"/>
                  </a:lnTo>
                  <a:lnTo>
                    <a:pt x="2565" y="7132"/>
                  </a:lnTo>
                  <a:lnTo>
                    <a:pt x="2931" y="7230"/>
                  </a:lnTo>
                  <a:lnTo>
                    <a:pt x="3297" y="7279"/>
                  </a:lnTo>
                  <a:lnTo>
                    <a:pt x="3664" y="7303"/>
                  </a:lnTo>
                  <a:lnTo>
                    <a:pt x="4030" y="7279"/>
                  </a:lnTo>
                  <a:lnTo>
                    <a:pt x="4396" y="7230"/>
                  </a:lnTo>
                  <a:lnTo>
                    <a:pt x="4738" y="7132"/>
                  </a:lnTo>
                  <a:lnTo>
                    <a:pt x="5080" y="7010"/>
                  </a:lnTo>
                  <a:lnTo>
                    <a:pt x="5398" y="6864"/>
                  </a:lnTo>
                  <a:lnTo>
                    <a:pt x="5691" y="6668"/>
                  </a:lnTo>
                  <a:lnTo>
                    <a:pt x="5984" y="6473"/>
                  </a:lnTo>
                  <a:lnTo>
                    <a:pt x="6253" y="6229"/>
                  </a:lnTo>
                  <a:lnTo>
                    <a:pt x="6472" y="5960"/>
                  </a:lnTo>
                  <a:lnTo>
                    <a:pt x="6692" y="5691"/>
                  </a:lnTo>
                  <a:lnTo>
                    <a:pt x="6863" y="5398"/>
                  </a:lnTo>
                  <a:lnTo>
                    <a:pt x="7034" y="5081"/>
                  </a:lnTo>
                  <a:lnTo>
                    <a:pt x="7156" y="4739"/>
                  </a:lnTo>
                  <a:lnTo>
                    <a:pt x="7230" y="4373"/>
                  </a:lnTo>
                  <a:lnTo>
                    <a:pt x="7303" y="4031"/>
                  </a:lnTo>
                  <a:lnTo>
                    <a:pt x="7303" y="3640"/>
                  </a:lnTo>
                  <a:lnTo>
                    <a:pt x="7303" y="3396"/>
                  </a:lnTo>
                  <a:lnTo>
                    <a:pt x="7278" y="3176"/>
                  </a:lnTo>
                  <a:lnTo>
                    <a:pt x="7254" y="2932"/>
                  </a:lnTo>
                  <a:lnTo>
                    <a:pt x="7181" y="2712"/>
                  </a:lnTo>
                  <a:lnTo>
                    <a:pt x="7132" y="2492"/>
                  </a:lnTo>
                  <a:lnTo>
                    <a:pt x="7034" y="2272"/>
                  </a:lnTo>
                  <a:lnTo>
                    <a:pt x="6839" y="1857"/>
                  </a:lnTo>
                  <a:lnTo>
                    <a:pt x="5325" y="3347"/>
                  </a:lnTo>
                  <a:lnTo>
                    <a:pt x="5349" y="3640"/>
                  </a:lnTo>
                  <a:lnTo>
                    <a:pt x="5349" y="3811"/>
                  </a:lnTo>
                  <a:lnTo>
                    <a:pt x="5325" y="3982"/>
                  </a:lnTo>
                  <a:lnTo>
                    <a:pt x="5276" y="4153"/>
                  </a:lnTo>
                  <a:lnTo>
                    <a:pt x="5227" y="4299"/>
                  </a:lnTo>
                  <a:lnTo>
                    <a:pt x="5154" y="4446"/>
                  </a:lnTo>
                  <a:lnTo>
                    <a:pt x="5080" y="4592"/>
                  </a:lnTo>
                  <a:lnTo>
                    <a:pt x="4983" y="4739"/>
                  </a:lnTo>
                  <a:lnTo>
                    <a:pt x="4860" y="4861"/>
                  </a:lnTo>
                  <a:lnTo>
                    <a:pt x="4738" y="4959"/>
                  </a:lnTo>
                  <a:lnTo>
                    <a:pt x="4616" y="5056"/>
                  </a:lnTo>
                  <a:lnTo>
                    <a:pt x="4470" y="5154"/>
                  </a:lnTo>
                  <a:lnTo>
                    <a:pt x="4323" y="5203"/>
                  </a:lnTo>
                  <a:lnTo>
                    <a:pt x="4177" y="5276"/>
                  </a:lnTo>
                  <a:lnTo>
                    <a:pt x="4006" y="5301"/>
                  </a:lnTo>
                  <a:lnTo>
                    <a:pt x="3835" y="5349"/>
                  </a:lnTo>
                  <a:lnTo>
                    <a:pt x="3493" y="5349"/>
                  </a:lnTo>
                  <a:lnTo>
                    <a:pt x="3322" y="5301"/>
                  </a:lnTo>
                  <a:lnTo>
                    <a:pt x="3151" y="5276"/>
                  </a:lnTo>
                  <a:lnTo>
                    <a:pt x="3004" y="5203"/>
                  </a:lnTo>
                  <a:lnTo>
                    <a:pt x="2858" y="5154"/>
                  </a:lnTo>
                  <a:lnTo>
                    <a:pt x="2711" y="5056"/>
                  </a:lnTo>
                  <a:lnTo>
                    <a:pt x="2589" y="4959"/>
                  </a:lnTo>
                  <a:lnTo>
                    <a:pt x="2467" y="4861"/>
                  </a:lnTo>
                  <a:lnTo>
                    <a:pt x="2345" y="4739"/>
                  </a:lnTo>
                  <a:lnTo>
                    <a:pt x="2247" y="4592"/>
                  </a:lnTo>
                  <a:lnTo>
                    <a:pt x="2174" y="4446"/>
                  </a:lnTo>
                  <a:lnTo>
                    <a:pt x="2101" y="4299"/>
                  </a:lnTo>
                  <a:lnTo>
                    <a:pt x="2027" y="4153"/>
                  </a:lnTo>
                  <a:lnTo>
                    <a:pt x="2003" y="3982"/>
                  </a:lnTo>
                  <a:lnTo>
                    <a:pt x="1979" y="3811"/>
                  </a:lnTo>
                  <a:lnTo>
                    <a:pt x="1954" y="3640"/>
                  </a:lnTo>
                  <a:lnTo>
                    <a:pt x="1979" y="3469"/>
                  </a:lnTo>
                  <a:lnTo>
                    <a:pt x="2003" y="3298"/>
                  </a:lnTo>
                  <a:lnTo>
                    <a:pt x="2027" y="3151"/>
                  </a:lnTo>
                  <a:lnTo>
                    <a:pt x="2101" y="2980"/>
                  </a:lnTo>
                  <a:lnTo>
                    <a:pt x="2174" y="2834"/>
                  </a:lnTo>
                  <a:lnTo>
                    <a:pt x="2247" y="2687"/>
                  </a:lnTo>
                  <a:lnTo>
                    <a:pt x="2345" y="2565"/>
                  </a:lnTo>
                  <a:lnTo>
                    <a:pt x="2467" y="2443"/>
                  </a:lnTo>
                  <a:lnTo>
                    <a:pt x="2589" y="2345"/>
                  </a:lnTo>
                  <a:lnTo>
                    <a:pt x="2711" y="2248"/>
                  </a:lnTo>
                  <a:lnTo>
                    <a:pt x="2858" y="2150"/>
                  </a:lnTo>
                  <a:lnTo>
                    <a:pt x="3004" y="2077"/>
                  </a:lnTo>
                  <a:lnTo>
                    <a:pt x="3151" y="2028"/>
                  </a:lnTo>
                  <a:lnTo>
                    <a:pt x="3322" y="1979"/>
                  </a:lnTo>
                  <a:lnTo>
                    <a:pt x="3493" y="1955"/>
                  </a:lnTo>
                  <a:lnTo>
                    <a:pt x="3664" y="1955"/>
                  </a:lnTo>
                  <a:lnTo>
                    <a:pt x="3957" y="1979"/>
                  </a:lnTo>
                  <a:lnTo>
                    <a:pt x="5447" y="465"/>
                  </a:lnTo>
                  <a:lnTo>
                    <a:pt x="5056" y="269"/>
                  </a:lnTo>
                  <a:lnTo>
                    <a:pt x="4836" y="196"/>
                  </a:lnTo>
                  <a:lnTo>
                    <a:pt x="4616" y="123"/>
                  </a:lnTo>
                  <a:lnTo>
                    <a:pt x="4372" y="74"/>
                  </a:lnTo>
                  <a:lnTo>
                    <a:pt x="4152" y="25"/>
                  </a:lnTo>
                  <a:lnTo>
                    <a:pt x="39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15" name="Google Shape;4515;p39"/>
            <p:cNvSpPr/>
            <p:nvPr/>
          </p:nvSpPr>
          <p:spPr>
            <a:xfrm>
              <a:off x="5981175" y="2005125"/>
              <a:ext cx="75125" cy="70850"/>
            </a:xfrm>
            <a:custGeom>
              <a:avLst/>
              <a:gdLst/>
              <a:ahLst/>
              <a:cxnLst/>
              <a:rect l="l" t="t" r="r" b="b"/>
              <a:pathLst>
                <a:path w="3005" h="2834" extrusionOk="0">
                  <a:moveTo>
                    <a:pt x="1466" y="0"/>
                  </a:moveTo>
                  <a:lnTo>
                    <a:pt x="294" y="1173"/>
                  </a:lnTo>
                  <a:lnTo>
                    <a:pt x="172" y="1319"/>
                  </a:lnTo>
                  <a:lnTo>
                    <a:pt x="74" y="1490"/>
                  </a:lnTo>
                  <a:lnTo>
                    <a:pt x="25" y="1661"/>
                  </a:lnTo>
                  <a:lnTo>
                    <a:pt x="1" y="1857"/>
                  </a:lnTo>
                  <a:lnTo>
                    <a:pt x="25" y="2052"/>
                  </a:lnTo>
                  <a:lnTo>
                    <a:pt x="74" y="2223"/>
                  </a:lnTo>
                  <a:lnTo>
                    <a:pt x="172" y="2394"/>
                  </a:lnTo>
                  <a:lnTo>
                    <a:pt x="294" y="2540"/>
                  </a:lnTo>
                  <a:lnTo>
                    <a:pt x="440" y="2663"/>
                  </a:lnTo>
                  <a:lnTo>
                    <a:pt x="611" y="2760"/>
                  </a:lnTo>
                  <a:lnTo>
                    <a:pt x="807" y="2809"/>
                  </a:lnTo>
                  <a:lnTo>
                    <a:pt x="978" y="2833"/>
                  </a:lnTo>
                  <a:lnTo>
                    <a:pt x="1173" y="2809"/>
                  </a:lnTo>
                  <a:lnTo>
                    <a:pt x="1344" y="2760"/>
                  </a:lnTo>
                  <a:lnTo>
                    <a:pt x="1515" y="2663"/>
                  </a:lnTo>
                  <a:lnTo>
                    <a:pt x="1686" y="2540"/>
                  </a:lnTo>
                  <a:lnTo>
                    <a:pt x="2858" y="1368"/>
                  </a:lnTo>
                  <a:lnTo>
                    <a:pt x="3005" y="1197"/>
                  </a:lnTo>
                  <a:lnTo>
                    <a:pt x="2590" y="928"/>
                  </a:lnTo>
                  <a:lnTo>
                    <a:pt x="2199" y="635"/>
                  </a:lnTo>
                  <a:lnTo>
                    <a:pt x="1808" y="342"/>
                  </a:lnTo>
                  <a:lnTo>
                    <a:pt x="14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16" name="Google Shape;4516;p39"/>
            <p:cNvSpPr/>
            <p:nvPr/>
          </p:nvSpPr>
          <p:spPr>
            <a:xfrm>
              <a:off x="6263875" y="2005125"/>
              <a:ext cx="74525" cy="70850"/>
            </a:xfrm>
            <a:custGeom>
              <a:avLst/>
              <a:gdLst/>
              <a:ahLst/>
              <a:cxnLst/>
              <a:rect l="l" t="t" r="r" b="b"/>
              <a:pathLst>
                <a:path w="2981" h="2834" extrusionOk="0">
                  <a:moveTo>
                    <a:pt x="1539" y="0"/>
                  </a:moveTo>
                  <a:lnTo>
                    <a:pt x="1173" y="342"/>
                  </a:lnTo>
                  <a:lnTo>
                    <a:pt x="807" y="635"/>
                  </a:lnTo>
                  <a:lnTo>
                    <a:pt x="416" y="928"/>
                  </a:lnTo>
                  <a:lnTo>
                    <a:pt x="1" y="1197"/>
                  </a:lnTo>
                  <a:lnTo>
                    <a:pt x="123" y="1368"/>
                  </a:lnTo>
                  <a:lnTo>
                    <a:pt x="1319" y="2540"/>
                  </a:lnTo>
                  <a:lnTo>
                    <a:pt x="1466" y="2663"/>
                  </a:lnTo>
                  <a:lnTo>
                    <a:pt x="1637" y="2760"/>
                  </a:lnTo>
                  <a:lnTo>
                    <a:pt x="1832" y="2809"/>
                  </a:lnTo>
                  <a:lnTo>
                    <a:pt x="2003" y="2833"/>
                  </a:lnTo>
                  <a:lnTo>
                    <a:pt x="2199" y="2809"/>
                  </a:lnTo>
                  <a:lnTo>
                    <a:pt x="2370" y="2760"/>
                  </a:lnTo>
                  <a:lnTo>
                    <a:pt x="2541" y="2663"/>
                  </a:lnTo>
                  <a:lnTo>
                    <a:pt x="2712" y="2540"/>
                  </a:lnTo>
                  <a:lnTo>
                    <a:pt x="2834" y="2394"/>
                  </a:lnTo>
                  <a:lnTo>
                    <a:pt x="2931" y="2223"/>
                  </a:lnTo>
                  <a:lnTo>
                    <a:pt x="2980" y="2052"/>
                  </a:lnTo>
                  <a:lnTo>
                    <a:pt x="2980" y="1857"/>
                  </a:lnTo>
                  <a:lnTo>
                    <a:pt x="2980" y="1661"/>
                  </a:lnTo>
                  <a:lnTo>
                    <a:pt x="2931" y="1490"/>
                  </a:lnTo>
                  <a:lnTo>
                    <a:pt x="2834" y="1319"/>
                  </a:lnTo>
                  <a:lnTo>
                    <a:pt x="2712" y="1173"/>
                  </a:lnTo>
                  <a:lnTo>
                    <a:pt x="1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17" name="Google Shape;4517;p39"/>
            <p:cNvSpPr/>
            <p:nvPr/>
          </p:nvSpPr>
          <p:spPr>
            <a:xfrm>
              <a:off x="6147875" y="1619250"/>
              <a:ext cx="251575" cy="255850"/>
            </a:xfrm>
            <a:custGeom>
              <a:avLst/>
              <a:gdLst/>
              <a:ahLst/>
              <a:cxnLst/>
              <a:rect l="l" t="t" r="r" b="b"/>
              <a:pathLst>
                <a:path w="10063" h="10234" extrusionOk="0">
                  <a:moveTo>
                    <a:pt x="7352" y="0"/>
                  </a:moveTo>
                  <a:lnTo>
                    <a:pt x="7254" y="24"/>
                  </a:lnTo>
                  <a:lnTo>
                    <a:pt x="7181" y="73"/>
                  </a:lnTo>
                  <a:lnTo>
                    <a:pt x="7083" y="147"/>
                  </a:lnTo>
                  <a:lnTo>
                    <a:pt x="5447" y="1758"/>
                  </a:lnTo>
                  <a:lnTo>
                    <a:pt x="5373" y="1856"/>
                  </a:lnTo>
                  <a:lnTo>
                    <a:pt x="5300" y="1978"/>
                  </a:lnTo>
                  <a:lnTo>
                    <a:pt x="5227" y="2125"/>
                  </a:lnTo>
                  <a:lnTo>
                    <a:pt x="5178" y="2247"/>
                  </a:lnTo>
                  <a:lnTo>
                    <a:pt x="5154" y="2393"/>
                  </a:lnTo>
                  <a:lnTo>
                    <a:pt x="5129" y="2540"/>
                  </a:lnTo>
                  <a:lnTo>
                    <a:pt x="5129" y="2687"/>
                  </a:lnTo>
                  <a:lnTo>
                    <a:pt x="5129" y="2809"/>
                  </a:lnTo>
                  <a:lnTo>
                    <a:pt x="5349" y="3981"/>
                  </a:lnTo>
                  <a:lnTo>
                    <a:pt x="5398" y="4152"/>
                  </a:lnTo>
                  <a:lnTo>
                    <a:pt x="147" y="9403"/>
                  </a:lnTo>
                  <a:lnTo>
                    <a:pt x="74" y="9476"/>
                  </a:lnTo>
                  <a:lnTo>
                    <a:pt x="25" y="9574"/>
                  </a:lnTo>
                  <a:lnTo>
                    <a:pt x="0" y="9672"/>
                  </a:lnTo>
                  <a:lnTo>
                    <a:pt x="0" y="9745"/>
                  </a:lnTo>
                  <a:lnTo>
                    <a:pt x="0" y="9843"/>
                  </a:lnTo>
                  <a:lnTo>
                    <a:pt x="25" y="9940"/>
                  </a:lnTo>
                  <a:lnTo>
                    <a:pt x="74" y="10013"/>
                  </a:lnTo>
                  <a:lnTo>
                    <a:pt x="147" y="10087"/>
                  </a:lnTo>
                  <a:lnTo>
                    <a:pt x="220" y="10160"/>
                  </a:lnTo>
                  <a:lnTo>
                    <a:pt x="293" y="10209"/>
                  </a:lnTo>
                  <a:lnTo>
                    <a:pt x="391" y="10233"/>
                  </a:lnTo>
                  <a:lnTo>
                    <a:pt x="586" y="10233"/>
                  </a:lnTo>
                  <a:lnTo>
                    <a:pt x="660" y="10209"/>
                  </a:lnTo>
                  <a:lnTo>
                    <a:pt x="757" y="10160"/>
                  </a:lnTo>
                  <a:lnTo>
                    <a:pt x="831" y="10087"/>
                  </a:lnTo>
                  <a:lnTo>
                    <a:pt x="6204" y="4738"/>
                  </a:lnTo>
                  <a:lnTo>
                    <a:pt x="7254" y="4909"/>
                  </a:lnTo>
                  <a:lnTo>
                    <a:pt x="7376" y="4933"/>
                  </a:lnTo>
                  <a:lnTo>
                    <a:pt x="7523" y="4933"/>
                  </a:lnTo>
                  <a:lnTo>
                    <a:pt x="7645" y="4909"/>
                  </a:lnTo>
                  <a:lnTo>
                    <a:pt x="7791" y="4860"/>
                  </a:lnTo>
                  <a:lnTo>
                    <a:pt x="7938" y="4811"/>
                  </a:lnTo>
                  <a:lnTo>
                    <a:pt x="8060" y="4763"/>
                  </a:lnTo>
                  <a:lnTo>
                    <a:pt x="8182" y="4689"/>
                  </a:lnTo>
                  <a:lnTo>
                    <a:pt x="8280" y="4592"/>
                  </a:lnTo>
                  <a:lnTo>
                    <a:pt x="9916" y="2955"/>
                  </a:lnTo>
                  <a:lnTo>
                    <a:pt x="9989" y="2882"/>
                  </a:lnTo>
                  <a:lnTo>
                    <a:pt x="10038" y="2784"/>
                  </a:lnTo>
                  <a:lnTo>
                    <a:pt x="10063" y="2711"/>
                  </a:lnTo>
                  <a:lnTo>
                    <a:pt x="10038" y="2613"/>
                  </a:lnTo>
                  <a:lnTo>
                    <a:pt x="10014" y="2564"/>
                  </a:lnTo>
                  <a:lnTo>
                    <a:pt x="9940" y="2491"/>
                  </a:lnTo>
                  <a:lnTo>
                    <a:pt x="9843" y="2442"/>
                  </a:lnTo>
                  <a:lnTo>
                    <a:pt x="9745" y="2418"/>
                  </a:lnTo>
                  <a:lnTo>
                    <a:pt x="8695" y="2223"/>
                  </a:lnTo>
                  <a:lnTo>
                    <a:pt x="9721" y="1197"/>
                  </a:lnTo>
                  <a:lnTo>
                    <a:pt x="9794" y="1123"/>
                  </a:lnTo>
                  <a:lnTo>
                    <a:pt x="9843" y="1026"/>
                  </a:lnTo>
                  <a:lnTo>
                    <a:pt x="9867" y="953"/>
                  </a:lnTo>
                  <a:lnTo>
                    <a:pt x="9867" y="855"/>
                  </a:lnTo>
                  <a:lnTo>
                    <a:pt x="9867" y="757"/>
                  </a:lnTo>
                  <a:lnTo>
                    <a:pt x="9843" y="659"/>
                  </a:lnTo>
                  <a:lnTo>
                    <a:pt x="9794" y="586"/>
                  </a:lnTo>
                  <a:lnTo>
                    <a:pt x="9721" y="513"/>
                  </a:lnTo>
                  <a:lnTo>
                    <a:pt x="9647" y="440"/>
                  </a:lnTo>
                  <a:lnTo>
                    <a:pt x="9574" y="391"/>
                  </a:lnTo>
                  <a:lnTo>
                    <a:pt x="9476" y="366"/>
                  </a:lnTo>
                  <a:lnTo>
                    <a:pt x="9281" y="366"/>
                  </a:lnTo>
                  <a:lnTo>
                    <a:pt x="9208" y="391"/>
                  </a:lnTo>
                  <a:lnTo>
                    <a:pt x="9110" y="440"/>
                  </a:lnTo>
                  <a:lnTo>
                    <a:pt x="9037" y="513"/>
                  </a:lnTo>
                  <a:lnTo>
                    <a:pt x="7889" y="1661"/>
                  </a:lnTo>
                  <a:lnTo>
                    <a:pt x="7840" y="1490"/>
                  </a:lnTo>
                  <a:lnTo>
                    <a:pt x="7620" y="318"/>
                  </a:lnTo>
                  <a:lnTo>
                    <a:pt x="7596" y="195"/>
                  </a:lnTo>
                  <a:lnTo>
                    <a:pt x="7547" y="98"/>
                  </a:lnTo>
                  <a:lnTo>
                    <a:pt x="7498" y="49"/>
                  </a:lnTo>
                  <a:lnTo>
                    <a:pt x="74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18" name="Google Shape;4518;p39"/>
          <p:cNvGrpSpPr/>
          <p:nvPr/>
        </p:nvGrpSpPr>
        <p:grpSpPr>
          <a:xfrm>
            <a:off x="5408764" y="1492360"/>
            <a:ext cx="401719" cy="366502"/>
            <a:chOff x="6625350" y="1613750"/>
            <a:chExt cx="480525" cy="438400"/>
          </a:xfrm>
        </p:grpSpPr>
        <p:sp>
          <p:nvSpPr>
            <p:cNvPr id="4519" name="Google Shape;4519;p39"/>
            <p:cNvSpPr/>
            <p:nvPr/>
          </p:nvSpPr>
          <p:spPr>
            <a:xfrm>
              <a:off x="6670525" y="1887275"/>
              <a:ext cx="117875" cy="164875"/>
            </a:xfrm>
            <a:custGeom>
              <a:avLst/>
              <a:gdLst/>
              <a:ahLst/>
              <a:cxnLst/>
              <a:rect l="l" t="t" r="r" b="b"/>
              <a:pathLst>
                <a:path w="4715" h="6595" extrusionOk="0">
                  <a:moveTo>
                    <a:pt x="0" y="1"/>
                  </a:moveTo>
                  <a:lnTo>
                    <a:pt x="538" y="6058"/>
                  </a:lnTo>
                  <a:lnTo>
                    <a:pt x="562" y="6180"/>
                  </a:lnTo>
                  <a:lnTo>
                    <a:pt x="587" y="6277"/>
                  </a:lnTo>
                  <a:lnTo>
                    <a:pt x="660" y="6351"/>
                  </a:lnTo>
                  <a:lnTo>
                    <a:pt x="733" y="6448"/>
                  </a:lnTo>
                  <a:lnTo>
                    <a:pt x="806" y="6497"/>
                  </a:lnTo>
                  <a:lnTo>
                    <a:pt x="904" y="6546"/>
                  </a:lnTo>
                  <a:lnTo>
                    <a:pt x="1002" y="6571"/>
                  </a:lnTo>
                  <a:lnTo>
                    <a:pt x="1124" y="6595"/>
                  </a:lnTo>
                  <a:lnTo>
                    <a:pt x="4128" y="6595"/>
                  </a:lnTo>
                  <a:lnTo>
                    <a:pt x="4274" y="6571"/>
                  </a:lnTo>
                  <a:lnTo>
                    <a:pt x="4397" y="6522"/>
                  </a:lnTo>
                  <a:lnTo>
                    <a:pt x="4494" y="6473"/>
                  </a:lnTo>
                  <a:lnTo>
                    <a:pt x="4592" y="6375"/>
                  </a:lnTo>
                  <a:lnTo>
                    <a:pt x="4665" y="6253"/>
                  </a:lnTo>
                  <a:lnTo>
                    <a:pt x="4714" y="6155"/>
                  </a:lnTo>
                  <a:lnTo>
                    <a:pt x="4714" y="6009"/>
                  </a:lnTo>
                  <a:lnTo>
                    <a:pt x="4714" y="5887"/>
                  </a:lnTo>
                  <a:lnTo>
                    <a:pt x="3713" y="123"/>
                  </a:lnTo>
                  <a:lnTo>
                    <a:pt x="2589" y="50"/>
                  </a:lnTo>
                  <a:lnTo>
                    <a:pt x="1637" y="2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20" name="Google Shape;4520;p39"/>
            <p:cNvSpPr/>
            <p:nvPr/>
          </p:nvSpPr>
          <p:spPr>
            <a:xfrm>
              <a:off x="7075950" y="1754175"/>
              <a:ext cx="29925" cy="99550"/>
            </a:xfrm>
            <a:custGeom>
              <a:avLst/>
              <a:gdLst/>
              <a:ahLst/>
              <a:cxnLst/>
              <a:rect l="l" t="t" r="r" b="b"/>
              <a:pathLst>
                <a:path w="1197" h="3982" extrusionOk="0">
                  <a:moveTo>
                    <a:pt x="0" y="1"/>
                  </a:moveTo>
                  <a:lnTo>
                    <a:pt x="0" y="3981"/>
                  </a:lnTo>
                  <a:lnTo>
                    <a:pt x="269" y="3811"/>
                  </a:lnTo>
                  <a:lnTo>
                    <a:pt x="489" y="3615"/>
                  </a:lnTo>
                  <a:lnTo>
                    <a:pt x="684" y="3420"/>
                  </a:lnTo>
                  <a:lnTo>
                    <a:pt x="855" y="3176"/>
                  </a:lnTo>
                  <a:lnTo>
                    <a:pt x="1002" y="2907"/>
                  </a:lnTo>
                  <a:lnTo>
                    <a:pt x="1099" y="2614"/>
                  </a:lnTo>
                  <a:lnTo>
                    <a:pt x="1173" y="2296"/>
                  </a:lnTo>
                  <a:lnTo>
                    <a:pt x="1197" y="1979"/>
                  </a:lnTo>
                  <a:lnTo>
                    <a:pt x="1173" y="1661"/>
                  </a:lnTo>
                  <a:lnTo>
                    <a:pt x="1099" y="1368"/>
                  </a:lnTo>
                  <a:lnTo>
                    <a:pt x="1002" y="1075"/>
                  </a:lnTo>
                  <a:lnTo>
                    <a:pt x="855" y="806"/>
                  </a:lnTo>
                  <a:lnTo>
                    <a:pt x="684" y="562"/>
                  </a:lnTo>
                  <a:lnTo>
                    <a:pt x="489" y="342"/>
                  </a:lnTo>
                  <a:lnTo>
                    <a:pt x="269" y="17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21" name="Google Shape;4521;p39"/>
            <p:cNvSpPr/>
            <p:nvPr/>
          </p:nvSpPr>
          <p:spPr>
            <a:xfrm>
              <a:off x="6625350" y="1729750"/>
              <a:ext cx="97700" cy="147175"/>
            </a:xfrm>
            <a:custGeom>
              <a:avLst/>
              <a:gdLst/>
              <a:ahLst/>
              <a:cxnLst/>
              <a:rect l="l" t="t" r="r" b="b"/>
              <a:pathLst>
                <a:path w="3908" h="5887" extrusionOk="0">
                  <a:moveTo>
                    <a:pt x="3908" y="1"/>
                  </a:moveTo>
                  <a:lnTo>
                    <a:pt x="2711" y="25"/>
                  </a:lnTo>
                  <a:lnTo>
                    <a:pt x="1759" y="25"/>
                  </a:lnTo>
                  <a:lnTo>
                    <a:pt x="1588" y="49"/>
                  </a:lnTo>
                  <a:lnTo>
                    <a:pt x="1417" y="74"/>
                  </a:lnTo>
                  <a:lnTo>
                    <a:pt x="1246" y="123"/>
                  </a:lnTo>
                  <a:lnTo>
                    <a:pt x="1099" y="172"/>
                  </a:lnTo>
                  <a:lnTo>
                    <a:pt x="953" y="245"/>
                  </a:lnTo>
                  <a:lnTo>
                    <a:pt x="806" y="343"/>
                  </a:lnTo>
                  <a:lnTo>
                    <a:pt x="660" y="440"/>
                  </a:lnTo>
                  <a:lnTo>
                    <a:pt x="537" y="562"/>
                  </a:lnTo>
                  <a:lnTo>
                    <a:pt x="415" y="684"/>
                  </a:lnTo>
                  <a:lnTo>
                    <a:pt x="318" y="831"/>
                  </a:lnTo>
                  <a:lnTo>
                    <a:pt x="220" y="978"/>
                  </a:lnTo>
                  <a:lnTo>
                    <a:pt x="147" y="1124"/>
                  </a:lnTo>
                  <a:lnTo>
                    <a:pt x="73" y="1295"/>
                  </a:lnTo>
                  <a:lnTo>
                    <a:pt x="49" y="1442"/>
                  </a:lnTo>
                  <a:lnTo>
                    <a:pt x="0" y="1613"/>
                  </a:lnTo>
                  <a:lnTo>
                    <a:pt x="0" y="1783"/>
                  </a:lnTo>
                  <a:lnTo>
                    <a:pt x="0" y="4128"/>
                  </a:lnTo>
                  <a:lnTo>
                    <a:pt x="0" y="4299"/>
                  </a:lnTo>
                  <a:lnTo>
                    <a:pt x="49" y="4446"/>
                  </a:lnTo>
                  <a:lnTo>
                    <a:pt x="73" y="4617"/>
                  </a:lnTo>
                  <a:lnTo>
                    <a:pt x="147" y="4763"/>
                  </a:lnTo>
                  <a:lnTo>
                    <a:pt x="220" y="4934"/>
                  </a:lnTo>
                  <a:lnTo>
                    <a:pt x="318" y="5081"/>
                  </a:lnTo>
                  <a:lnTo>
                    <a:pt x="415" y="5203"/>
                  </a:lnTo>
                  <a:lnTo>
                    <a:pt x="537" y="5325"/>
                  </a:lnTo>
                  <a:lnTo>
                    <a:pt x="660" y="5447"/>
                  </a:lnTo>
                  <a:lnTo>
                    <a:pt x="806" y="5545"/>
                  </a:lnTo>
                  <a:lnTo>
                    <a:pt x="953" y="5642"/>
                  </a:lnTo>
                  <a:lnTo>
                    <a:pt x="1099" y="5716"/>
                  </a:lnTo>
                  <a:lnTo>
                    <a:pt x="1246" y="5789"/>
                  </a:lnTo>
                  <a:lnTo>
                    <a:pt x="1417" y="5838"/>
                  </a:lnTo>
                  <a:lnTo>
                    <a:pt x="1588" y="5862"/>
                  </a:lnTo>
                  <a:lnTo>
                    <a:pt x="1759" y="5862"/>
                  </a:lnTo>
                  <a:lnTo>
                    <a:pt x="2711" y="5887"/>
                  </a:lnTo>
                  <a:lnTo>
                    <a:pt x="3908" y="5887"/>
                  </a:lnTo>
                  <a:lnTo>
                    <a:pt x="39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22" name="Google Shape;4522;p39"/>
            <p:cNvSpPr/>
            <p:nvPr/>
          </p:nvSpPr>
          <p:spPr>
            <a:xfrm>
              <a:off x="6736475" y="1638175"/>
              <a:ext cx="279650" cy="330325"/>
            </a:xfrm>
            <a:custGeom>
              <a:avLst/>
              <a:gdLst/>
              <a:ahLst/>
              <a:cxnLst/>
              <a:rect l="l" t="t" r="r" b="b"/>
              <a:pathLst>
                <a:path w="11186" h="13213" extrusionOk="0">
                  <a:moveTo>
                    <a:pt x="11186" y="0"/>
                  </a:moveTo>
                  <a:lnTo>
                    <a:pt x="10771" y="342"/>
                  </a:lnTo>
                  <a:lnTo>
                    <a:pt x="10380" y="635"/>
                  </a:lnTo>
                  <a:lnTo>
                    <a:pt x="9940" y="904"/>
                  </a:lnTo>
                  <a:lnTo>
                    <a:pt x="9525" y="1172"/>
                  </a:lnTo>
                  <a:lnTo>
                    <a:pt x="9110" y="1417"/>
                  </a:lnTo>
                  <a:lnTo>
                    <a:pt x="8695" y="1661"/>
                  </a:lnTo>
                  <a:lnTo>
                    <a:pt x="7840" y="2052"/>
                  </a:lnTo>
                  <a:lnTo>
                    <a:pt x="7034" y="2418"/>
                  </a:lnTo>
                  <a:lnTo>
                    <a:pt x="6228" y="2687"/>
                  </a:lnTo>
                  <a:lnTo>
                    <a:pt x="5471" y="2931"/>
                  </a:lnTo>
                  <a:lnTo>
                    <a:pt x="4763" y="3126"/>
                  </a:lnTo>
                  <a:lnTo>
                    <a:pt x="4225" y="3248"/>
                  </a:lnTo>
                  <a:lnTo>
                    <a:pt x="3664" y="3346"/>
                  </a:lnTo>
                  <a:lnTo>
                    <a:pt x="3077" y="3419"/>
                  </a:lnTo>
                  <a:lnTo>
                    <a:pt x="2467" y="3493"/>
                  </a:lnTo>
                  <a:lnTo>
                    <a:pt x="1221" y="3590"/>
                  </a:lnTo>
                  <a:lnTo>
                    <a:pt x="0" y="3664"/>
                  </a:lnTo>
                  <a:lnTo>
                    <a:pt x="0" y="9574"/>
                  </a:lnTo>
                  <a:lnTo>
                    <a:pt x="1221" y="9623"/>
                  </a:lnTo>
                  <a:lnTo>
                    <a:pt x="2467" y="9721"/>
                  </a:lnTo>
                  <a:lnTo>
                    <a:pt x="3077" y="9794"/>
                  </a:lnTo>
                  <a:lnTo>
                    <a:pt x="3664" y="9891"/>
                  </a:lnTo>
                  <a:lnTo>
                    <a:pt x="4225" y="9989"/>
                  </a:lnTo>
                  <a:lnTo>
                    <a:pt x="4763" y="10111"/>
                  </a:lnTo>
                  <a:lnTo>
                    <a:pt x="5471" y="10307"/>
                  </a:lnTo>
                  <a:lnTo>
                    <a:pt x="6228" y="10526"/>
                  </a:lnTo>
                  <a:lnTo>
                    <a:pt x="7034" y="10820"/>
                  </a:lnTo>
                  <a:lnTo>
                    <a:pt x="7840" y="11161"/>
                  </a:lnTo>
                  <a:lnTo>
                    <a:pt x="8695" y="11577"/>
                  </a:lnTo>
                  <a:lnTo>
                    <a:pt x="9110" y="11796"/>
                  </a:lnTo>
                  <a:lnTo>
                    <a:pt x="9525" y="12041"/>
                  </a:lnTo>
                  <a:lnTo>
                    <a:pt x="9940" y="12309"/>
                  </a:lnTo>
                  <a:lnTo>
                    <a:pt x="10380" y="12602"/>
                  </a:lnTo>
                  <a:lnTo>
                    <a:pt x="10771" y="12896"/>
                  </a:lnTo>
                  <a:lnTo>
                    <a:pt x="11186" y="13213"/>
                  </a:lnTo>
                  <a:lnTo>
                    <a:pt x="111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23" name="Google Shape;4523;p39"/>
            <p:cNvSpPr/>
            <p:nvPr/>
          </p:nvSpPr>
          <p:spPr>
            <a:xfrm>
              <a:off x="7029550" y="1613750"/>
              <a:ext cx="34200" cy="379800"/>
            </a:xfrm>
            <a:custGeom>
              <a:avLst/>
              <a:gdLst/>
              <a:ahLst/>
              <a:cxnLst/>
              <a:rect l="l" t="t" r="r" b="b"/>
              <a:pathLst>
                <a:path w="1368" h="15192" extrusionOk="0">
                  <a:moveTo>
                    <a:pt x="684" y="0"/>
                  </a:moveTo>
                  <a:lnTo>
                    <a:pt x="562" y="25"/>
                  </a:lnTo>
                  <a:lnTo>
                    <a:pt x="464" y="98"/>
                  </a:lnTo>
                  <a:lnTo>
                    <a:pt x="366" y="171"/>
                  </a:lnTo>
                  <a:lnTo>
                    <a:pt x="0" y="513"/>
                  </a:lnTo>
                  <a:lnTo>
                    <a:pt x="0" y="14654"/>
                  </a:lnTo>
                  <a:lnTo>
                    <a:pt x="366" y="15020"/>
                  </a:lnTo>
                  <a:lnTo>
                    <a:pt x="464" y="15094"/>
                  </a:lnTo>
                  <a:lnTo>
                    <a:pt x="562" y="15143"/>
                  </a:lnTo>
                  <a:lnTo>
                    <a:pt x="684" y="15191"/>
                  </a:lnTo>
                  <a:lnTo>
                    <a:pt x="904" y="15191"/>
                  </a:lnTo>
                  <a:lnTo>
                    <a:pt x="1001" y="15143"/>
                  </a:lnTo>
                  <a:lnTo>
                    <a:pt x="1148" y="15045"/>
                  </a:lnTo>
                  <a:lnTo>
                    <a:pt x="1270" y="14923"/>
                  </a:lnTo>
                  <a:lnTo>
                    <a:pt x="1343" y="14776"/>
                  </a:lnTo>
                  <a:lnTo>
                    <a:pt x="1368" y="14605"/>
                  </a:lnTo>
                  <a:lnTo>
                    <a:pt x="1368" y="586"/>
                  </a:lnTo>
                  <a:lnTo>
                    <a:pt x="1343" y="415"/>
                  </a:lnTo>
                  <a:lnTo>
                    <a:pt x="1270" y="244"/>
                  </a:lnTo>
                  <a:lnTo>
                    <a:pt x="1148" y="122"/>
                  </a:lnTo>
                  <a:lnTo>
                    <a:pt x="1001" y="25"/>
                  </a:lnTo>
                  <a:lnTo>
                    <a:pt x="9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24" name="Google Shape;4524;p39"/>
          <p:cNvGrpSpPr/>
          <p:nvPr/>
        </p:nvGrpSpPr>
        <p:grpSpPr>
          <a:xfrm>
            <a:off x="380913" y="2088554"/>
            <a:ext cx="303217" cy="325685"/>
            <a:chOff x="611175" y="2326900"/>
            <a:chExt cx="362700" cy="389575"/>
          </a:xfrm>
        </p:grpSpPr>
        <p:sp>
          <p:nvSpPr>
            <p:cNvPr id="4525" name="Google Shape;4525;p39"/>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26" name="Google Shape;4526;p39"/>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27" name="Google Shape;4527;p39"/>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28" name="Google Shape;4528;p39"/>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529" name="Google Shape;4529;p39"/>
          <p:cNvSpPr/>
          <p:nvPr/>
        </p:nvSpPr>
        <p:spPr>
          <a:xfrm>
            <a:off x="936309" y="2091681"/>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30" name="Google Shape;4530;p39"/>
          <p:cNvSpPr/>
          <p:nvPr/>
        </p:nvSpPr>
        <p:spPr>
          <a:xfrm>
            <a:off x="1499857" y="2091681"/>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31" name="Google Shape;4531;p39"/>
          <p:cNvSpPr/>
          <p:nvPr/>
        </p:nvSpPr>
        <p:spPr>
          <a:xfrm>
            <a:off x="2063406" y="2091681"/>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2" y="7230"/>
                </a:lnTo>
                <a:lnTo>
                  <a:pt x="5325" y="7401"/>
                </a:lnTo>
                <a:lnTo>
                  <a:pt x="5374" y="7572"/>
                </a:lnTo>
                <a:lnTo>
                  <a:pt x="5398" y="7767"/>
                </a:lnTo>
                <a:lnTo>
                  <a:pt x="5374" y="7963"/>
                </a:lnTo>
                <a:lnTo>
                  <a:pt x="5325" y="8134"/>
                </a:lnTo>
                <a:lnTo>
                  <a:pt x="5252"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699" y="10503"/>
                </a:moveTo>
                <a:lnTo>
                  <a:pt x="11797" y="10527"/>
                </a:lnTo>
                <a:lnTo>
                  <a:pt x="11895" y="10576"/>
                </a:lnTo>
                <a:lnTo>
                  <a:pt x="11968" y="10625"/>
                </a:lnTo>
                <a:lnTo>
                  <a:pt x="12041" y="10674"/>
                </a:lnTo>
                <a:lnTo>
                  <a:pt x="12090" y="10771"/>
                </a:lnTo>
                <a:lnTo>
                  <a:pt x="12114" y="10845"/>
                </a:lnTo>
                <a:lnTo>
                  <a:pt x="12139" y="10942"/>
                </a:lnTo>
                <a:lnTo>
                  <a:pt x="12139" y="11040"/>
                </a:lnTo>
                <a:lnTo>
                  <a:pt x="12114" y="11138"/>
                </a:lnTo>
                <a:lnTo>
                  <a:pt x="12090" y="11236"/>
                </a:lnTo>
                <a:lnTo>
                  <a:pt x="12041" y="11309"/>
                </a:lnTo>
                <a:lnTo>
                  <a:pt x="11968" y="11382"/>
                </a:lnTo>
                <a:lnTo>
                  <a:pt x="11895" y="11431"/>
                </a:lnTo>
                <a:lnTo>
                  <a:pt x="11797" y="11455"/>
                </a:lnTo>
                <a:lnTo>
                  <a:pt x="7792" y="12701"/>
                </a:lnTo>
                <a:lnTo>
                  <a:pt x="7645" y="12725"/>
                </a:lnTo>
                <a:lnTo>
                  <a:pt x="7498" y="12701"/>
                </a:lnTo>
                <a:lnTo>
                  <a:pt x="7352" y="12628"/>
                </a:lnTo>
                <a:lnTo>
                  <a:pt x="7254" y="12530"/>
                </a:lnTo>
                <a:lnTo>
                  <a:pt x="7181" y="12383"/>
                </a:lnTo>
                <a:lnTo>
                  <a:pt x="7157" y="12286"/>
                </a:lnTo>
                <a:lnTo>
                  <a:pt x="7157" y="12188"/>
                </a:lnTo>
                <a:lnTo>
                  <a:pt x="7181" y="12090"/>
                </a:lnTo>
                <a:lnTo>
                  <a:pt x="7205" y="12017"/>
                </a:lnTo>
                <a:lnTo>
                  <a:pt x="7254" y="11919"/>
                </a:lnTo>
                <a:lnTo>
                  <a:pt x="7327" y="11871"/>
                </a:lnTo>
                <a:lnTo>
                  <a:pt x="7401" y="11797"/>
                </a:lnTo>
                <a:lnTo>
                  <a:pt x="7498" y="11773"/>
                </a:lnTo>
                <a:lnTo>
                  <a:pt x="11504" y="10527"/>
                </a:lnTo>
                <a:lnTo>
                  <a:pt x="11602" y="1050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7" y="15241"/>
                </a:lnTo>
                <a:lnTo>
                  <a:pt x="8817" y="15192"/>
                </a:lnTo>
                <a:lnTo>
                  <a:pt x="9184" y="15143"/>
                </a:lnTo>
                <a:lnTo>
                  <a:pt x="9550" y="15046"/>
                </a:lnTo>
                <a:lnTo>
                  <a:pt x="9916" y="14948"/>
                </a:lnTo>
                <a:lnTo>
                  <a:pt x="10283" y="14826"/>
                </a:lnTo>
                <a:lnTo>
                  <a:pt x="10625" y="14679"/>
                </a:lnTo>
                <a:lnTo>
                  <a:pt x="10967" y="14533"/>
                </a:lnTo>
                <a:lnTo>
                  <a:pt x="11284" y="14362"/>
                </a:lnTo>
                <a:lnTo>
                  <a:pt x="11602"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2" y="1100"/>
                </a:lnTo>
                <a:lnTo>
                  <a:pt x="11284" y="929"/>
                </a:lnTo>
                <a:lnTo>
                  <a:pt x="10967" y="758"/>
                </a:lnTo>
                <a:lnTo>
                  <a:pt x="10625" y="611"/>
                </a:lnTo>
                <a:lnTo>
                  <a:pt x="10283" y="465"/>
                </a:lnTo>
                <a:lnTo>
                  <a:pt x="9916" y="343"/>
                </a:lnTo>
                <a:lnTo>
                  <a:pt x="9550" y="245"/>
                </a:lnTo>
                <a:lnTo>
                  <a:pt x="9184" y="147"/>
                </a:lnTo>
                <a:lnTo>
                  <a:pt x="8817" y="99"/>
                </a:lnTo>
                <a:lnTo>
                  <a:pt x="8427" y="50"/>
                </a:lnTo>
                <a:lnTo>
                  <a:pt x="8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532" name="Google Shape;4532;p39"/>
          <p:cNvGrpSpPr/>
          <p:nvPr/>
        </p:nvGrpSpPr>
        <p:grpSpPr>
          <a:xfrm>
            <a:off x="2701378" y="2036492"/>
            <a:ext cx="170502" cy="425733"/>
            <a:chOff x="3386850" y="2264625"/>
            <a:chExt cx="203950" cy="509250"/>
          </a:xfrm>
        </p:grpSpPr>
        <p:sp>
          <p:nvSpPr>
            <p:cNvPr id="4533" name="Google Shape;4533;p39"/>
            <p:cNvSpPr/>
            <p:nvPr/>
          </p:nvSpPr>
          <p:spPr>
            <a:xfrm>
              <a:off x="3386850" y="2370850"/>
              <a:ext cx="203950" cy="403025"/>
            </a:xfrm>
            <a:custGeom>
              <a:avLst/>
              <a:gdLst/>
              <a:ahLst/>
              <a:cxnLst/>
              <a:rect l="l" t="t" r="r" b="b"/>
              <a:pathLst>
                <a:path w="8158" h="16121" extrusionOk="0">
                  <a:moveTo>
                    <a:pt x="3249" y="1"/>
                  </a:moveTo>
                  <a:lnTo>
                    <a:pt x="3004" y="50"/>
                  </a:lnTo>
                  <a:lnTo>
                    <a:pt x="2785" y="99"/>
                  </a:lnTo>
                  <a:lnTo>
                    <a:pt x="2565" y="172"/>
                  </a:lnTo>
                  <a:lnTo>
                    <a:pt x="2369" y="269"/>
                  </a:lnTo>
                  <a:lnTo>
                    <a:pt x="2174" y="367"/>
                  </a:lnTo>
                  <a:lnTo>
                    <a:pt x="1979" y="465"/>
                  </a:lnTo>
                  <a:lnTo>
                    <a:pt x="1808" y="587"/>
                  </a:lnTo>
                  <a:lnTo>
                    <a:pt x="1637" y="734"/>
                  </a:lnTo>
                  <a:lnTo>
                    <a:pt x="1490" y="880"/>
                  </a:lnTo>
                  <a:lnTo>
                    <a:pt x="1344" y="1027"/>
                  </a:lnTo>
                  <a:lnTo>
                    <a:pt x="1075" y="1369"/>
                  </a:lnTo>
                  <a:lnTo>
                    <a:pt x="855" y="1784"/>
                  </a:lnTo>
                  <a:lnTo>
                    <a:pt x="660" y="2199"/>
                  </a:lnTo>
                  <a:lnTo>
                    <a:pt x="489" y="2687"/>
                  </a:lnTo>
                  <a:lnTo>
                    <a:pt x="342" y="3176"/>
                  </a:lnTo>
                  <a:lnTo>
                    <a:pt x="245" y="3738"/>
                  </a:lnTo>
                  <a:lnTo>
                    <a:pt x="147" y="4299"/>
                  </a:lnTo>
                  <a:lnTo>
                    <a:pt x="74" y="4910"/>
                  </a:lnTo>
                  <a:lnTo>
                    <a:pt x="49" y="5545"/>
                  </a:lnTo>
                  <a:lnTo>
                    <a:pt x="25" y="6204"/>
                  </a:lnTo>
                  <a:lnTo>
                    <a:pt x="0" y="6888"/>
                  </a:lnTo>
                  <a:lnTo>
                    <a:pt x="25" y="7035"/>
                  </a:lnTo>
                  <a:lnTo>
                    <a:pt x="49" y="7181"/>
                  </a:lnTo>
                  <a:lnTo>
                    <a:pt x="98" y="7328"/>
                  </a:lnTo>
                  <a:lnTo>
                    <a:pt x="171" y="7425"/>
                  </a:lnTo>
                  <a:lnTo>
                    <a:pt x="269" y="7523"/>
                  </a:lnTo>
                  <a:lnTo>
                    <a:pt x="391" y="7596"/>
                  </a:lnTo>
                  <a:lnTo>
                    <a:pt x="513" y="7645"/>
                  </a:lnTo>
                  <a:lnTo>
                    <a:pt x="660" y="7670"/>
                  </a:lnTo>
                  <a:lnTo>
                    <a:pt x="806" y="7645"/>
                  </a:lnTo>
                  <a:lnTo>
                    <a:pt x="928" y="7596"/>
                  </a:lnTo>
                  <a:lnTo>
                    <a:pt x="1051" y="7523"/>
                  </a:lnTo>
                  <a:lnTo>
                    <a:pt x="1148" y="7425"/>
                  </a:lnTo>
                  <a:lnTo>
                    <a:pt x="1222" y="7328"/>
                  </a:lnTo>
                  <a:lnTo>
                    <a:pt x="1270" y="7181"/>
                  </a:lnTo>
                  <a:lnTo>
                    <a:pt x="1295" y="7035"/>
                  </a:lnTo>
                  <a:lnTo>
                    <a:pt x="1319" y="6888"/>
                  </a:lnTo>
                  <a:lnTo>
                    <a:pt x="1344" y="6278"/>
                  </a:lnTo>
                  <a:lnTo>
                    <a:pt x="1417" y="5569"/>
                  </a:lnTo>
                  <a:lnTo>
                    <a:pt x="1515" y="4861"/>
                  </a:lnTo>
                  <a:lnTo>
                    <a:pt x="1637" y="4153"/>
                  </a:lnTo>
                  <a:lnTo>
                    <a:pt x="1759" y="3542"/>
                  </a:lnTo>
                  <a:lnTo>
                    <a:pt x="1881" y="3029"/>
                  </a:lnTo>
                  <a:lnTo>
                    <a:pt x="2003" y="2687"/>
                  </a:lnTo>
                  <a:lnTo>
                    <a:pt x="2052" y="2614"/>
                  </a:lnTo>
                  <a:lnTo>
                    <a:pt x="2101" y="2590"/>
                  </a:lnTo>
                  <a:lnTo>
                    <a:pt x="2101" y="2639"/>
                  </a:lnTo>
                  <a:lnTo>
                    <a:pt x="2125" y="2736"/>
                  </a:lnTo>
                  <a:lnTo>
                    <a:pt x="2125" y="3151"/>
                  </a:lnTo>
                  <a:lnTo>
                    <a:pt x="2076" y="4568"/>
                  </a:lnTo>
                  <a:lnTo>
                    <a:pt x="1954" y="6595"/>
                  </a:lnTo>
                  <a:lnTo>
                    <a:pt x="1832" y="8866"/>
                  </a:lnTo>
                  <a:lnTo>
                    <a:pt x="1539" y="13165"/>
                  </a:lnTo>
                  <a:lnTo>
                    <a:pt x="1392" y="15119"/>
                  </a:lnTo>
                  <a:lnTo>
                    <a:pt x="1392" y="15290"/>
                  </a:lnTo>
                  <a:lnTo>
                    <a:pt x="1417" y="15461"/>
                  </a:lnTo>
                  <a:lnTo>
                    <a:pt x="1466" y="15607"/>
                  </a:lnTo>
                  <a:lnTo>
                    <a:pt x="1563" y="15754"/>
                  </a:lnTo>
                  <a:lnTo>
                    <a:pt x="1661" y="15900"/>
                  </a:lnTo>
                  <a:lnTo>
                    <a:pt x="1783" y="15998"/>
                  </a:lnTo>
                  <a:lnTo>
                    <a:pt x="1930" y="16071"/>
                  </a:lnTo>
                  <a:lnTo>
                    <a:pt x="2101" y="16120"/>
                  </a:lnTo>
                  <a:lnTo>
                    <a:pt x="2394" y="16120"/>
                  </a:lnTo>
                  <a:lnTo>
                    <a:pt x="2516" y="16071"/>
                  </a:lnTo>
                  <a:lnTo>
                    <a:pt x="2662" y="15998"/>
                  </a:lnTo>
                  <a:lnTo>
                    <a:pt x="2785" y="15925"/>
                  </a:lnTo>
                  <a:lnTo>
                    <a:pt x="2882" y="15803"/>
                  </a:lnTo>
                  <a:lnTo>
                    <a:pt x="2956" y="15680"/>
                  </a:lnTo>
                  <a:lnTo>
                    <a:pt x="3029" y="15534"/>
                  </a:lnTo>
                  <a:lnTo>
                    <a:pt x="3053" y="15387"/>
                  </a:lnTo>
                  <a:lnTo>
                    <a:pt x="3713" y="8549"/>
                  </a:lnTo>
                  <a:lnTo>
                    <a:pt x="3737" y="8476"/>
                  </a:lnTo>
                  <a:lnTo>
                    <a:pt x="3786" y="8354"/>
                  </a:lnTo>
                  <a:lnTo>
                    <a:pt x="3835" y="8305"/>
                  </a:lnTo>
                  <a:lnTo>
                    <a:pt x="3884" y="8231"/>
                  </a:lnTo>
                  <a:lnTo>
                    <a:pt x="3981" y="8207"/>
                  </a:lnTo>
                  <a:lnTo>
                    <a:pt x="4079" y="8183"/>
                  </a:lnTo>
                  <a:lnTo>
                    <a:pt x="4177" y="8207"/>
                  </a:lnTo>
                  <a:lnTo>
                    <a:pt x="4274" y="8231"/>
                  </a:lnTo>
                  <a:lnTo>
                    <a:pt x="4323" y="8305"/>
                  </a:lnTo>
                  <a:lnTo>
                    <a:pt x="4372" y="8354"/>
                  </a:lnTo>
                  <a:lnTo>
                    <a:pt x="4421" y="8476"/>
                  </a:lnTo>
                  <a:lnTo>
                    <a:pt x="4445" y="8549"/>
                  </a:lnTo>
                  <a:lnTo>
                    <a:pt x="5105" y="15387"/>
                  </a:lnTo>
                  <a:lnTo>
                    <a:pt x="5129" y="15534"/>
                  </a:lnTo>
                  <a:lnTo>
                    <a:pt x="5202" y="15680"/>
                  </a:lnTo>
                  <a:lnTo>
                    <a:pt x="5276" y="15803"/>
                  </a:lnTo>
                  <a:lnTo>
                    <a:pt x="5373" y="15925"/>
                  </a:lnTo>
                  <a:lnTo>
                    <a:pt x="5496" y="15998"/>
                  </a:lnTo>
                  <a:lnTo>
                    <a:pt x="5642" y="16071"/>
                  </a:lnTo>
                  <a:lnTo>
                    <a:pt x="5764" y="16120"/>
                  </a:lnTo>
                  <a:lnTo>
                    <a:pt x="6057" y="16120"/>
                  </a:lnTo>
                  <a:lnTo>
                    <a:pt x="6228" y="16071"/>
                  </a:lnTo>
                  <a:lnTo>
                    <a:pt x="6375" y="15998"/>
                  </a:lnTo>
                  <a:lnTo>
                    <a:pt x="6497" y="15900"/>
                  </a:lnTo>
                  <a:lnTo>
                    <a:pt x="6595" y="15754"/>
                  </a:lnTo>
                  <a:lnTo>
                    <a:pt x="6692" y="15607"/>
                  </a:lnTo>
                  <a:lnTo>
                    <a:pt x="6741" y="15461"/>
                  </a:lnTo>
                  <a:lnTo>
                    <a:pt x="6766" y="15290"/>
                  </a:lnTo>
                  <a:lnTo>
                    <a:pt x="6766" y="15119"/>
                  </a:lnTo>
                  <a:lnTo>
                    <a:pt x="6619" y="13165"/>
                  </a:lnTo>
                  <a:lnTo>
                    <a:pt x="6350" y="8915"/>
                  </a:lnTo>
                  <a:lnTo>
                    <a:pt x="6204" y="6619"/>
                  </a:lnTo>
                  <a:lnTo>
                    <a:pt x="6106" y="4617"/>
                  </a:lnTo>
                  <a:lnTo>
                    <a:pt x="6057" y="3176"/>
                  </a:lnTo>
                  <a:lnTo>
                    <a:pt x="6057" y="2761"/>
                  </a:lnTo>
                  <a:lnTo>
                    <a:pt x="6057" y="2590"/>
                  </a:lnTo>
                  <a:lnTo>
                    <a:pt x="6106" y="2590"/>
                  </a:lnTo>
                  <a:lnTo>
                    <a:pt x="6155" y="2687"/>
                  </a:lnTo>
                  <a:lnTo>
                    <a:pt x="6253" y="3005"/>
                  </a:lnTo>
                  <a:lnTo>
                    <a:pt x="6399" y="3493"/>
                  </a:lnTo>
                  <a:lnTo>
                    <a:pt x="6521" y="4128"/>
                  </a:lnTo>
                  <a:lnTo>
                    <a:pt x="6643" y="4837"/>
                  </a:lnTo>
                  <a:lnTo>
                    <a:pt x="6741" y="5569"/>
                  </a:lnTo>
                  <a:lnTo>
                    <a:pt x="6814" y="6278"/>
                  </a:lnTo>
                  <a:lnTo>
                    <a:pt x="6839" y="6888"/>
                  </a:lnTo>
                  <a:lnTo>
                    <a:pt x="6863" y="7035"/>
                  </a:lnTo>
                  <a:lnTo>
                    <a:pt x="6888" y="7181"/>
                  </a:lnTo>
                  <a:lnTo>
                    <a:pt x="6936" y="7328"/>
                  </a:lnTo>
                  <a:lnTo>
                    <a:pt x="7010" y="7425"/>
                  </a:lnTo>
                  <a:lnTo>
                    <a:pt x="7107" y="7523"/>
                  </a:lnTo>
                  <a:lnTo>
                    <a:pt x="7230" y="7596"/>
                  </a:lnTo>
                  <a:lnTo>
                    <a:pt x="7352" y="7645"/>
                  </a:lnTo>
                  <a:lnTo>
                    <a:pt x="7498" y="7670"/>
                  </a:lnTo>
                  <a:lnTo>
                    <a:pt x="7645" y="7645"/>
                  </a:lnTo>
                  <a:lnTo>
                    <a:pt x="7767" y="7596"/>
                  </a:lnTo>
                  <a:lnTo>
                    <a:pt x="7889" y="7523"/>
                  </a:lnTo>
                  <a:lnTo>
                    <a:pt x="7987" y="7425"/>
                  </a:lnTo>
                  <a:lnTo>
                    <a:pt x="8060" y="7328"/>
                  </a:lnTo>
                  <a:lnTo>
                    <a:pt x="8109" y="7181"/>
                  </a:lnTo>
                  <a:lnTo>
                    <a:pt x="8133" y="7035"/>
                  </a:lnTo>
                  <a:lnTo>
                    <a:pt x="8158" y="6888"/>
                  </a:lnTo>
                  <a:lnTo>
                    <a:pt x="8133" y="5520"/>
                  </a:lnTo>
                  <a:lnTo>
                    <a:pt x="8109" y="4885"/>
                  </a:lnTo>
                  <a:lnTo>
                    <a:pt x="8060" y="4299"/>
                  </a:lnTo>
                  <a:lnTo>
                    <a:pt x="7987" y="3713"/>
                  </a:lnTo>
                  <a:lnTo>
                    <a:pt x="7889" y="3176"/>
                  </a:lnTo>
                  <a:lnTo>
                    <a:pt x="7767" y="2663"/>
                  </a:lnTo>
                  <a:lnTo>
                    <a:pt x="7620" y="2174"/>
                  </a:lnTo>
                  <a:lnTo>
                    <a:pt x="7425" y="1759"/>
                  </a:lnTo>
                  <a:lnTo>
                    <a:pt x="7205" y="1369"/>
                  </a:lnTo>
                  <a:lnTo>
                    <a:pt x="7083" y="1173"/>
                  </a:lnTo>
                  <a:lnTo>
                    <a:pt x="6936" y="1002"/>
                  </a:lnTo>
                  <a:lnTo>
                    <a:pt x="6790" y="856"/>
                  </a:lnTo>
                  <a:lnTo>
                    <a:pt x="6643" y="709"/>
                  </a:lnTo>
                  <a:lnTo>
                    <a:pt x="6472" y="563"/>
                  </a:lnTo>
                  <a:lnTo>
                    <a:pt x="6277" y="440"/>
                  </a:lnTo>
                  <a:lnTo>
                    <a:pt x="6082" y="343"/>
                  </a:lnTo>
                  <a:lnTo>
                    <a:pt x="5886" y="245"/>
                  </a:lnTo>
                  <a:lnTo>
                    <a:pt x="5666" y="172"/>
                  </a:lnTo>
                  <a:lnTo>
                    <a:pt x="5422" y="99"/>
                  </a:lnTo>
                  <a:lnTo>
                    <a:pt x="5178" y="50"/>
                  </a:lnTo>
                  <a:lnTo>
                    <a:pt x="4909" y="1"/>
                  </a:lnTo>
                  <a:lnTo>
                    <a:pt x="4714" y="74"/>
                  </a:lnTo>
                  <a:lnTo>
                    <a:pt x="4519" y="147"/>
                  </a:lnTo>
                  <a:lnTo>
                    <a:pt x="4299" y="196"/>
                  </a:lnTo>
                  <a:lnTo>
                    <a:pt x="3859" y="196"/>
                  </a:lnTo>
                  <a:lnTo>
                    <a:pt x="3664" y="147"/>
                  </a:lnTo>
                  <a:lnTo>
                    <a:pt x="3444" y="99"/>
                  </a:lnTo>
                  <a:lnTo>
                    <a:pt x="3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34" name="Google Shape;4534;p39"/>
            <p:cNvSpPr/>
            <p:nvPr/>
          </p:nvSpPr>
          <p:spPr>
            <a:xfrm>
              <a:off x="3446075" y="2264625"/>
              <a:ext cx="85500" cy="94050"/>
            </a:xfrm>
            <a:custGeom>
              <a:avLst/>
              <a:gdLst/>
              <a:ahLst/>
              <a:cxnLst/>
              <a:rect l="l" t="t" r="r" b="b"/>
              <a:pathLst>
                <a:path w="3420" h="3762" extrusionOk="0">
                  <a:moveTo>
                    <a:pt x="1539" y="0"/>
                  </a:moveTo>
                  <a:lnTo>
                    <a:pt x="1368" y="25"/>
                  </a:lnTo>
                  <a:lnTo>
                    <a:pt x="1197" y="49"/>
                  </a:lnTo>
                  <a:lnTo>
                    <a:pt x="1051" y="122"/>
                  </a:lnTo>
                  <a:lnTo>
                    <a:pt x="904" y="171"/>
                  </a:lnTo>
                  <a:lnTo>
                    <a:pt x="757" y="269"/>
                  </a:lnTo>
                  <a:lnTo>
                    <a:pt x="611" y="342"/>
                  </a:lnTo>
                  <a:lnTo>
                    <a:pt x="489" y="464"/>
                  </a:lnTo>
                  <a:lnTo>
                    <a:pt x="391" y="586"/>
                  </a:lnTo>
                  <a:lnTo>
                    <a:pt x="293" y="708"/>
                  </a:lnTo>
                  <a:lnTo>
                    <a:pt x="196" y="855"/>
                  </a:lnTo>
                  <a:lnTo>
                    <a:pt x="122" y="1002"/>
                  </a:lnTo>
                  <a:lnTo>
                    <a:pt x="74" y="1148"/>
                  </a:lnTo>
                  <a:lnTo>
                    <a:pt x="25" y="1319"/>
                  </a:lnTo>
                  <a:lnTo>
                    <a:pt x="0" y="1514"/>
                  </a:lnTo>
                  <a:lnTo>
                    <a:pt x="0" y="1710"/>
                  </a:lnTo>
                  <a:lnTo>
                    <a:pt x="0" y="1905"/>
                  </a:lnTo>
                  <a:lnTo>
                    <a:pt x="25" y="2101"/>
                  </a:lnTo>
                  <a:lnTo>
                    <a:pt x="74" y="2272"/>
                  </a:lnTo>
                  <a:lnTo>
                    <a:pt x="122" y="2467"/>
                  </a:lnTo>
                  <a:lnTo>
                    <a:pt x="196" y="2638"/>
                  </a:lnTo>
                  <a:lnTo>
                    <a:pt x="293" y="2809"/>
                  </a:lnTo>
                  <a:lnTo>
                    <a:pt x="391" y="2980"/>
                  </a:lnTo>
                  <a:lnTo>
                    <a:pt x="489" y="3126"/>
                  </a:lnTo>
                  <a:lnTo>
                    <a:pt x="611" y="3273"/>
                  </a:lnTo>
                  <a:lnTo>
                    <a:pt x="757" y="3395"/>
                  </a:lnTo>
                  <a:lnTo>
                    <a:pt x="904" y="3493"/>
                  </a:lnTo>
                  <a:lnTo>
                    <a:pt x="1051" y="3590"/>
                  </a:lnTo>
                  <a:lnTo>
                    <a:pt x="1197" y="3664"/>
                  </a:lnTo>
                  <a:lnTo>
                    <a:pt x="1368" y="3713"/>
                  </a:lnTo>
                  <a:lnTo>
                    <a:pt x="1539" y="3761"/>
                  </a:lnTo>
                  <a:lnTo>
                    <a:pt x="1881" y="3761"/>
                  </a:lnTo>
                  <a:lnTo>
                    <a:pt x="2052" y="3713"/>
                  </a:lnTo>
                  <a:lnTo>
                    <a:pt x="2223" y="3664"/>
                  </a:lnTo>
                  <a:lnTo>
                    <a:pt x="2369" y="3590"/>
                  </a:lnTo>
                  <a:lnTo>
                    <a:pt x="2516" y="3493"/>
                  </a:lnTo>
                  <a:lnTo>
                    <a:pt x="2662" y="3395"/>
                  </a:lnTo>
                  <a:lnTo>
                    <a:pt x="2809" y="3273"/>
                  </a:lnTo>
                  <a:lnTo>
                    <a:pt x="2931" y="3126"/>
                  </a:lnTo>
                  <a:lnTo>
                    <a:pt x="3029" y="2980"/>
                  </a:lnTo>
                  <a:lnTo>
                    <a:pt x="3127" y="2809"/>
                  </a:lnTo>
                  <a:lnTo>
                    <a:pt x="3224" y="2638"/>
                  </a:lnTo>
                  <a:lnTo>
                    <a:pt x="3297" y="2467"/>
                  </a:lnTo>
                  <a:lnTo>
                    <a:pt x="3346" y="2272"/>
                  </a:lnTo>
                  <a:lnTo>
                    <a:pt x="3395" y="2101"/>
                  </a:lnTo>
                  <a:lnTo>
                    <a:pt x="3420" y="1905"/>
                  </a:lnTo>
                  <a:lnTo>
                    <a:pt x="3420" y="1710"/>
                  </a:lnTo>
                  <a:lnTo>
                    <a:pt x="3420" y="1514"/>
                  </a:lnTo>
                  <a:lnTo>
                    <a:pt x="3395" y="1319"/>
                  </a:lnTo>
                  <a:lnTo>
                    <a:pt x="3346" y="1148"/>
                  </a:lnTo>
                  <a:lnTo>
                    <a:pt x="3297" y="1002"/>
                  </a:lnTo>
                  <a:lnTo>
                    <a:pt x="3224" y="855"/>
                  </a:lnTo>
                  <a:lnTo>
                    <a:pt x="3127" y="708"/>
                  </a:lnTo>
                  <a:lnTo>
                    <a:pt x="3029" y="586"/>
                  </a:lnTo>
                  <a:lnTo>
                    <a:pt x="2931" y="464"/>
                  </a:lnTo>
                  <a:lnTo>
                    <a:pt x="2809" y="342"/>
                  </a:lnTo>
                  <a:lnTo>
                    <a:pt x="2662" y="269"/>
                  </a:lnTo>
                  <a:lnTo>
                    <a:pt x="2516" y="171"/>
                  </a:lnTo>
                  <a:lnTo>
                    <a:pt x="2369" y="122"/>
                  </a:lnTo>
                  <a:lnTo>
                    <a:pt x="2223" y="49"/>
                  </a:lnTo>
                  <a:lnTo>
                    <a:pt x="2052" y="25"/>
                  </a:lnTo>
                  <a:lnTo>
                    <a:pt x="1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35" name="Google Shape;4535;p39"/>
          <p:cNvGrpSpPr/>
          <p:nvPr/>
        </p:nvGrpSpPr>
        <p:grpSpPr>
          <a:xfrm>
            <a:off x="3843751" y="2090602"/>
            <a:ext cx="139863" cy="317513"/>
            <a:chOff x="4753325" y="2329350"/>
            <a:chExt cx="167300" cy="379800"/>
          </a:xfrm>
        </p:grpSpPr>
        <p:sp>
          <p:nvSpPr>
            <p:cNvPr id="4536" name="Google Shape;4536;p39"/>
            <p:cNvSpPr/>
            <p:nvPr/>
          </p:nvSpPr>
          <p:spPr>
            <a:xfrm>
              <a:off x="4753325" y="2424600"/>
              <a:ext cx="167300" cy="284550"/>
            </a:xfrm>
            <a:custGeom>
              <a:avLst/>
              <a:gdLst/>
              <a:ahLst/>
              <a:cxnLst/>
              <a:rect l="l" t="t" r="r" b="b"/>
              <a:pathLst>
                <a:path w="6692" h="11382" extrusionOk="0">
                  <a:moveTo>
                    <a:pt x="4030" y="0"/>
                  </a:moveTo>
                  <a:lnTo>
                    <a:pt x="3883" y="73"/>
                  </a:lnTo>
                  <a:lnTo>
                    <a:pt x="3712" y="122"/>
                  </a:lnTo>
                  <a:lnTo>
                    <a:pt x="3517" y="171"/>
                  </a:lnTo>
                  <a:lnTo>
                    <a:pt x="3175" y="171"/>
                  </a:lnTo>
                  <a:lnTo>
                    <a:pt x="3004" y="147"/>
                  </a:lnTo>
                  <a:lnTo>
                    <a:pt x="2833" y="73"/>
                  </a:lnTo>
                  <a:lnTo>
                    <a:pt x="2662" y="24"/>
                  </a:lnTo>
                  <a:lnTo>
                    <a:pt x="2418" y="24"/>
                  </a:lnTo>
                  <a:lnTo>
                    <a:pt x="2174" y="98"/>
                  </a:lnTo>
                  <a:lnTo>
                    <a:pt x="1954" y="171"/>
                  </a:lnTo>
                  <a:lnTo>
                    <a:pt x="1710" y="318"/>
                  </a:lnTo>
                  <a:lnTo>
                    <a:pt x="1490" y="489"/>
                  </a:lnTo>
                  <a:lnTo>
                    <a:pt x="1246" y="684"/>
                  </a:lnTo>
                  <a:lnTo>
                    <a:pt x="1050" y="928"/>
                  </a:lnTo>
                  <a:lnTo>
                    <a:pt x="855" y="1197"/>
                  </a:lnTo>
                  <a:lnTo>
                    <a:pt x="660" y="1514"/>
                  </a:lnTo>
                  <a:lnTo>
                    <a:pt x="513" y="1856"/>
                  </a:lnTo>
                  <a:lnTo>
                    <a:pt x="366" y="2223"/>
                  </a:lnTo>
                  <a:lnTo>
                    <a:pt x="244" y="2638"/>
                  </a:lnTo>
                  <a:lnTo>
                    <a:pt x="122" y="3102"/>
                  </a:lnTo>
                  <a:lnTo>
                    <a:pt x="49" y="3590"/>
                  </a:lnTo>
                  <a:lnTo>
                    <a:pt x="0" y="4103"/>
                  </a:lnTo>
                  <a:lnTo>
                    <a:pt x="0" y="4665"/>
                  </a:lnTo>
                  <a:lnTo>
                    <a:pt x="0" y="4787"/>
                  </a:lnTo>
                  <a:lnTo>
                    <a:pt x="25" y="4909"/>
                  </a:lnTo>
                  <a:lnTo>
                    <a:pt x="73" y="5007"/>
                  </a:lnTo>
                  <a:lnTo>
                    <a:pt x="147" y="5104"/>
                  </a:lnTo>
                  <a:lnTo>
                    <a:pt x="220" y="5178"/>
                  </a:lnTo>
                  <a:lnTo>
                    <a:pt x="318" y="5251"/>
                  </a:lnTo>
                  <a:lnTo>
                    <a:pt x="415" y="5275"/>
                  </a:lnTo>
                  <a:lnTo>
                    <a:pt x="537" y="5300"/>
                  </a:lnTo>
                  <a:lnTo>
                    <a:pt x="660" y="5275"/>
                  </a:lnTo>
                  <a:lnTo>
                    <a:pt x="757" y="5251"/>
                  </a:lnTo>
                  <a:lnTo>
                    <a:pt x="855" y="5178"/>
                  </a:lnTo>
                  <a:lnTo>
                    <a:pt x="928" y="5104"/>
                  </a:lnTo>
                  <a:lnTo>
                    <a:pt x="1001" y="5007"/>
                  </a:lnTo>
                  <a:lnTo>
                    <a:pt x="1026" y="4909"/>
                  </a:lnTo>
                  <a:lnTo>
                    <a:pt x="1050" y="4787"/>
                  </a:lnTo>
                  <a:lnTo>
                    <a:pt x="1075" y="4665"/>
                  </a:lnTo>
                  <a:lnTo>
                    <a:pt x="1099" y="4201"/>
                  </a:lnTo>
                  <a:lnTo>
                    <a:pt x="1148" y="3737"/>
                  </a:lnTo>
                  <a:lnTo>
                    <a:pt x="1221" y="3322"/>
                  </a:lnTo>
                  <a:lnTo>
                    <a:pt x="1319" y="2931"/>
                  </a:lnTo>
                  <a:lnTo>
                    <a:pt x="1441" y="2589"/>
                  </a:lnTo>
                  <a:lnTo>
                    <a:pt x="1539" y="2345"/>
                  </a:lnTo>
                  <a:lnTo>
                    <a:pt x="1636" y="2174"/>
                  </a:lnTo>
                  <a:lnTo>
                    <a:pt x="1685" y="2149"/>
                  </a:lnTo>
                  <a:lnTo>
                    <a:pt x="1710" y="2149"/>
                  </a:lnTo>
                  <a:lnTo>
                    <a:pt x="1734" y="2247"/>
                  </a:lnTo>
                  <a:lnTo>
                    <a:pt x="1734" y="2516"/>
                  </a:lnTo>
                  <a:lnTo>
                    <a:pt x="1685" y="3493"/>
                  </a:lnTo>
                  <a:lnTo>
                    <a:pt x="1612" y="4836"/>
                  </a:lnTo>
                  <a:lnTo>
                    <a:pt x="1490" y="6374"/>
                  </a:lnTo>
                  <a:lnTo>
                    <a:pt x="1246" y="9256"/>
                  </a:lnTo>
                  <a:lnTo>
                    <a:pt x="1148" y="10551"/>
                  </a:lnTo>
                  <a:lnTo>
                    <a:pt x="1148" y="10697"/>
                  </a:lnTo>
                  <a:lnTo>
                    <a:pt x="1148" y="10844"/>
                  </a:lnTo>
                  <a:lnTo>
                    <a:pt x="1197" y="10966"/>
                  </a:lnTo>
                  <a:lnTo>
                    <a:pt x="1270" y="11088"/>
                  </a:lnTo>
                  <a:lnTo>
                    <a:pt x="1343" y="11186"/>
                  </a:lnTo>
                  <a:lnTo>
                    <a:pt x="1465" y="11284"/>
                  </a:lnTo>
                  <a:lnTo>
                    <a:pt x="1588" y="11357"/>
                  </a:lnTo>
                  <a:lnTo>
                    <a:pt x="1710" y="11381"/>
                  </a:lnTo>
                  <a:lnTo>
                    <a:pt x="1954" y="11381"/>
                  </a:lnTo>
                  <a:lnTo>
                    <a:pt x="2076" y="11357"/>
                  </a:lnTo>
                  <a:lnTo>
                    <a:pt x="2174" y="11284"/>
                  </a:lnTo>
                  <a:lnTo>
                    <a:pt x="2271" y="11210"/>
                  </a:lnTo>
                  <a:lnTo>
                    <a:pt x="2345" y="11137"/>
                  </a:lnTo>
                  <a:lnTo>
                    <a:pt x="2418" y="11039"/>
                  </a:lnTo>
                  <a:lnTo>
                    <a:pt x="2467" y="10917"/>
                  </a:lnTo>
                  <a:lnTo>
                    <a:pt x="2516" y="10795"/>
                  </a:lnTo>
                  <a:lnTo>
                    <a:pt x="3053" y="7034"/>
                  </a:lnTo>
                  <a:lnTo>
                    <a:pt x="3053" y="6985"/>
                  </a:lnTo>
                  <a:lnTo>
                    <a:pt x="3102" y="6887"/>
                  </a:lnTo>
                  <a:lnTo>
                    <a:pt x="3151" y="6839"/>
                  </a:lnTo>
                  <a:lnTo>
                    <a:pt x="3200" y="6790"/>
                  </a:lnTo>
                  <a:lnTo>
                    <a:pt x="3273" y="6765"/>
                  </a:lnTo>
                  <a:lnTo>
                    <a:pt x="3346" y="6741"/>
                  </a:lnTo>
                  <a:lnTo>
                    <a:pt x="3419" y="6765"/>
                  </a:lnTo>
                  <a:lnTo>
                    <a:pt x="3493" y="6790"/>
                  </a:lnTo>
                  <a:lnTo>
                    <a:pt x="3541" y="6839"/>
                  </a:lnTo>
                  <a:lnTo>
                    <a:pt x="3590" y="6887"/>
                  </a:lnTo>
                  <a:lnTo>
                    <a:pt x="3639" y="6985"/>
                  </a:lnTo>
                  <a:lnTo>
                    <a:pt x="3639" y="7034"/>
                  </a:lnTo>
                  <a:lnTo>
                    <a:pt x="4176" y="10795"/>
                  </a:lnTo>
                  <a:lnTo>
                    <a:pt x="4225" y="10917"/>
                  </a:lnTo>
                  <a:lnTo>
                    <a:pt x="4274" y="11039"/>
                  </a:lnTo>
                  <a:lnTo>
                    <a:pt x="4347" y="11137"/>
                  </a:lnTo>
                  <a:lnTo>
                    <a:pt x="4421" y="11210"/>
                  </a:lnTo>
                  <a:lnTo>
                    <a:pt x="4518" y="11284"/>
                  </a:lnTo>
                  <a:lnTo>
                    <a:pt x="4616" y="11357"/>
                  </a:lnTo>
                  <a:lnTo>
                    <a:pt x="4738" y="11381"/>
                  </a:lnTo>
                  <a:lnTo>
                    <a:pt x="4982" y="11381"/>
                  </a:lnTo>
                  <a:lnTo>
                    <a:pt x="5104" y="11357"/>
                  </a:lnTo>
                  <a:lnTo>
                    <a:pt x="5227" y="11284"/>
                  </a:lnTo>
                  <a:lnTo>
                    <a:pt x="5349" y="11186"/>
                  </a:lnTo>
                  <a:lnTo>
                    <a:pt x="5422" y="11088"/>
                  </a:lnTo>
                  <a:lnTo>
                    <a:pt x="5495" y="10966"/>
                  </a:lnTo>
                  <a:lnTo>
                    <a:pt x="5544" y="10844"/>
                  </a:lnTo>
                  <a:lnTo>
                    <a:pt x="5544" y="10697"/>
                  </a:lnTo>
                  <a:lnTo>
                    <a:pt x="5544" y="10551"/>
                  </a:lnTo>
                  <a:lnTo>
                    <a:pt x="5202" y="6399"/>
                  </a:lnTo>
                  <a:lnTo>
                    <a:pt x="5007" y="3517"/>
                  </a:lnTo>
                  <a:lnTo>
                    <a:pt x="4958" y="2540"/>
                  </a:lnTo>
                  <a:lnTo>
                    <a:pt x="4958" y="2247"/>
                  </a:lnTo>
                  <a:lnTo>
                    <a:pt x="4982" y="2149"/>
                  </a:lnTo>
                  <a:lnTo>
                    <a:pt x="5007" y="2149"/>
                  </a:lnTo>
                  <a:lnTo>
                    <a:pt x="5056" y="2174"/>
                  </a:lnTo>
                  <a:lnTo>
                    <a:pt x="5153" y="2320"/>
                  </a:lnTo>
                  <a:lnTo>
                    <a:pt x="5251" y="2564"/>
                  </a:lnTo>
                  <a:lnTo>
                    <a:pt x="5349" y="2906"/>
                  </a:lnTo>
                  <a:lnTo>
                    <a:pt x="5446" y="3297"/>
                  </a:lnTo>
                  <a:lnTo>
                    <a:pt x="5544" y="3737"/>
                  </a:lnTo>
                  <a:lnTo>
                    <a:pt x="5593" y="4201"/>
                  </a:lnTo>
                  <a:lnTo>
                    <a:pt x="5617" y="4665"/>
                  </a:lnTo>
                  <a:lnTo>
                    <a:pt x="5642" y="4787"/>
                  </a:lnTo>
                  <a:lnTo>
                    <a:pt x="5666" y="4909"/>
                  </a:lnTo>
                  <a:lnTo>
                    <a:pt x="5691" y="5007"/>
                  </a:lnTo>
                  <a:lnTo>
                    <a:pt x="5764" y="5104"/>
                  </a:lnTo>
                  <a:lnTo>
                    <a:pt x="5837" y="5178"/>
                  </a:lnTo>
                  <a:lnTo>
                    <a:pt x="5935" y="5251"/>
                  </a:lnTo>
                  <a:lnTo>
                    <a:pt x="6033" y="5275"/>
                  </a:lnTo>
                  <a:lnTo>
                    <a:pt x="6155" y="5300"/>
                  </a:lnTo>
                  <a:lnTo>
                    <a:pt x="6277" y="5275"/>
                  </a:lnTo>
                  <a:lnTo>
                    <a:pt x="6374" y="5251"/>
                  </a:lnTo>
                  <a:lnTo>
                    <a:pt x="6472" y="5178"/>
                  </a:lnTo>
                  <a:lnTo>
                    <a:pt x="6545" y="5104"/>
                  </a:lnTo>
                  <a:lnTo>
                    <a:pt x="6619" y="5007"/>
                  </a:lnTo>
                  <a:lnTo>
                    <a:pt x="6668" y="4909"/>
                  </a:lnTo>
                  <a:lnTo>
                    <a:pt x="6692" y="4787"/>
                  </a:lnTo>
                  <a:lnTo>
                    <a:pt x="6692" y="4665"/>
                  </a:lnTo>
                  <a:lnTo>
                    <a:pt x="6692" y="4103"/>
                  </a:lnTo>
                  <a:lnTo>
                    <a:pt x="6643" y="3566"/>
                  </a:lnTo>
                  <a:lnTo>
                    <a:pt x="6570" y="3077"/>
                  </a:lnTo>
                  <a:lnTo>
                    <a:pt x="6472" y="2638"/>
                  </a:lnTo>
                  <a:lnTo>
                    <a:pt x="6374" y="2223"/>
                  </a:lnTo>
                  <a:lnTo>
                    <a:pt x="6228" y="1832"/>
                  </a:lnTo>
                  <a:lnTo>
                    <a:pt x="6081" y="1490"/>
                  </a:lnTo>
                  <a:lnTo>
                    <a:pt x="5910" y="1172"/>
                  </a:lnTo>
                  <a:lnTo>
                    <a:pt x="5715" y="904"/>
                  </a:lnTo>
                  <a:lnTo>
                    <a:pt x="5520" y="659"/>
                  </a:lnTo>
                  <a:lnTo>
                    <a:pt x="5300" y="464"/>
                  </a:lnTo>
                  <a:lnTo>
                    <a:pt x="5056" y="293"/>
                  </a:lnTo>
                  <a:lnTo>
                    <a:pt x="4811" y="171"/>
                  </a:lnTo>
                  <a:lnTo>
                    <a:pt x="4567" y="73"/>
                  </a:lnTo>
                  <a:lnTo>
                    <a:pt x="4299" y="24"/>
                  </a:lnTo>
                  <a:lnTo>
                    <a:pt x="4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37" name="Google Shape;4537;p39"/>
            <p:cNvSpPr/>
            <p:nvPr/>
          </p:nvSpPr>
          <p:spPr>
            <a:xfrm>
              <a:off x="4798500" y="2329350"/>
              <a:ext cx="76950" cy="84275"/>
            </a:xfrm>
            <a:custGeom>
              <a:avLst/>
              <a:gdLst/>
              <a:ahLst/>
              <a:cxnLst/>
              <a:rect l="l" t="t" r="r" b="b"/>
              <a:pathLst>
                <a:path w="3078" h="3371" extrusionOk="0">
                  <a:moveTo>
                    <a:pt x="1539" y="0"/>
                  </a:moveTo>
                  <a:lnTo>
                    <a:pt x="1222" y="24"/>
                  </a:lnTo>
                  <a:lnTo>
                    <a:pt x="953" y="98"/>
                  </a:lnTo>
                  <a:lnTo>
                    <a:pt x="684" y="220"/>
                  </a:lnTo>
                  <a:lnTo>
                    <a:pt x="464" y="415"/>
                  </a:lnTo>
                  <a:lnTo>
                    <a:pt x="367" y="513"/>
                  </a:lnTo>
                  <a:lnTo>
                    <a:pt x="269" y="635"/>
                  </a:lnTo>
                  <a:lnTo>
                    <a:pt x="196" y="757"/>
                  </a:lnTo>
                  <a:lnTo>
                    <a:pt x="123" y="879"/>
                  </a:lnTo>
                  <a:lnTo>
                    <a:pt x="74" y="1026"/>
                  </a:lnTo>
                  <a:lnTo>
                    <a:pt x="49" y="1172"/>
                  </a:lnTo>
                  <a:lnTo>
                    <a:pt x="25" y="1343"/>
                  </a:lnTo>
                  <a:lnTo>
                    <a:pt x="0" y="1514"/>
                  </a:lnTo>
                  <a:lnTo>
                    <a:pt x="25" y="1685"/>
                  </a:lnTo>
                  <a:lnTo>
                    <a:pt x="49" y="1856"/>
                  </a:lnTo>
                  <a:lnTo>
                    <a:pt x="123" y="2198"/>
                  </a:lnTo>
                  <a:lnTo>
                    <a:pt x="269" y="2516"/>
                  </a:lnTo>
                  <a:lnTo>
                    <a:pt x="464" y="2784"/>
                  </a:lnTo>
                  <a:lnTo>
                    <a:pt x="562" y="2906"/>
                  </a:lnTo>
                  <a:lnTo>
                    <a:pt x="684" y="3029"/>
                  </a:lnTo>
                  <a:lnTo>
                    <a:pt x="806" y="3126"/>
                  </a:lnTo>
                  <a:lnTo>
                    <a:pt x="953" y="3199"/>
                  </a:lnTo>
                  <a:lnTo>
                    <a:pt x="1075" y="3273"/>
                  </a:lnTo>
                  <a:lnTo>
                    <a:pt x="1222" y="3322"/>
                  </a:lnTo>
                  <a:lnTo>
                    <a:pt x="1393" y="3346"/>
                  </a:lnTo>
                  <a:lnTo>
                    <a:pt x="1539" y="3370"/>
                  </a:lnTo>
                  <a:lnTo>
                    <a:pt x="1686" y="3346"/>
                  </a:lnTo>
                  <a:lnTo>
                    <a:pt x="1857" y="3322"/>
                  </a:lnTo>
                  <a:lnTo>
                    <a:pt x="2003" y="3273"/>
                  </a:lnTo>
                  <a:lnTo>
                    <a:pt x="2125" y="3199"/>
                  </a:lnTo>
                  <a:lnTo>
                    <a:pt x="2272" y="3126"/>
                  </a:lnTo>
                  <a:lnTo>
                    <a:pt x="2394" y="3029"/>
                  </a:lnTo>
                  <a:lnTo>
                    <a:pt x="2516" y="2906"/>
                  </a:lnTo>
                  <a:lnTo>
                    <a:pt x="2614" y="2784"/>
                  </a:lnTo>
                  <a:lnTo>
                    <a:pt x="2809" y="2516"/>
                  </a:lnTo>
                  <a:lnTo>
                    <a:pt x="2956" y="2198"/>
                  </a:lnTo>
                  <a:lnTo>
                    <a:pt x="3029" y="1856"/>
                  </a:lnTo>
                  <a:lnTo>
                    <a:pt x="3053" y="1685"/>
                  </a:lnTo>
                  <a:lnTo>
                    <a:pt x="3078" y="1514"/>
                  </a:lnTo>
                  <a:lnTo>
                    <a:pt x="3053" y="1343"/>
                  </a:lnTo>
                  <a:lnTo>
                    <a:pt x="3029" y="1172"/>
                  </a:lnTo>
                  <a:lnTo>
                    <a:pt x="3004" y="1026"/>
                  </a:lnTo>
                  <a:lnTo>
                    <a:pt x="2956" y="879"/>
                  </a:lnTo>
                  <a:lnTo>
                    <a:pt x="2882" y="757"/>
                  </a:lnTo>
                  <a:lnTo>
                    <a:pt x="2809" y="635"/>
                  </a:lnTo>
                  <a:lnTo>
                    <a:pt x="2711" y="513"/>
                  </a:lnTo>
                  <a:lnTo>
                    <a:pt x="2614" y="415"/>
                  </a:lnTo>
                  <a:lnTo>
                    <a:pt x="2394" y="220"/>
                  </a:lnTo>
                  <a:lnTo>
                    <a:pt x="2125" y="98"/>
                  </a:lnTo>
                  <a:lnTo>
                    <a:pt x="1857" y="24"/>
                  </a:lnTo>
                  <a:lnTo>
                    <a:pt x="1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38" name="Google Shape;4538;p39"/>
          <p:cNvGrpSpPr/>
          <p:nvPr/>
        </p:nvGrpSpPr>
        <p:grpSpPr>
          <a:xfrm>
            <a:off x="3277654" y="2038519"/>
            <a:ext cx="145004" cy="421658"/>
            <a:chOff x="4076175" y="2267050"/>
            <a:chExt cx="173450" cy="504375"/>
          </a:xfrm>
        </p:grpSpPr>
        <p:sp>
          <p:nvSpPr>
            <p:cNvPr id="4539" name="Google Shape;4539;p39"/>
            <p:cNvSpPr/>
            <p:nvPr/>
          </p:nvSpPr>
          <p:spPr>
            <a:xfrm>
              <a:off x="4122600" y="2267050"/>
              <a:ext cx="80600" cy="91625"/>
            </a:xfrm>
            <a:custGeom>
              <a:avLst/>
              <a:gdLst/>
              <a:ahLst/>
              <a:cxnLst/>
              <a:rect l="l" t="t" r="r" b="b"/>
              <a:pathLst>
                <a:path w="3224" h="3665" extrusionOk="0">
                  <a:moveTo>
                    <a:pt x="1441" y="1"/>
                  </a:moveTo>
                  <a:lnTo>
                    <a:pt x="1295" y="25"/>
                  </a:lnTo>
                  <a:lnTo>
                    <a:pt x="1124" y="74"/>
                  </a:lnTo>
                  <a:lnTo>
                    <a:pt x="977" y="123"/>
                  </a:lnTo>
                  <a:lnTo>
                    <a:pt x="855" y="172"/>
                  </a:lnTo>
                  <a:lnTo>
                    <a:pt x="708" y="245"/>
                  </a:lnTo>
                  <a:lnTo>
                    <a:pt x="586" y="343"/>
                  </a:lnTo>
                  <a:lnTo>
                    <a:pt x="464" y="441"/>
                  </a:lnTo>
                  <a:lnTo>
                    <a:pt x="366" y="563"/>
                  </a:lnTo>
                  <a:lnTo>
                    <a:pt x="269" y="685"/>
                  </a:lnTo>
                  <a:lnTo>
                    <a:pt x="195" y="831"/>
                  </a:lnTo>
                  <a:lnTo>
                    <a:pt x="122" y="978"/>
                  </a:lnTo>
                  <a:lnTo>
                    <a:pt x="73" y="1124"/>
                  </a:lnTo>
                  <a:lnTo>
                    <a:pt x="25" y="1295"/>
                  </a:lnTo>
                  <a:lnTo>
                    <a:pt x="0" y="1466"/>
                  </a:lnTo>
                  <a:lnTo>
                    <a:pt x="0" y="1662"/>
                  </a:lnTo>
                  <a:lnTo>
                    <a:pt x="0" y="1833"/>
                  </a:lnTo>
                  <a:lnTo>
                    <a:pt x="25" y="2028"/>
                  </a:lnTo>
                  <a:lnTo>
                    <a:pt x="73" y="2223"/>
                  </a:lnTo>
                  <a:lnTo>
                    <a:pt x="122" y="2394"/>
                  </a:lnTo>
                  <a:lnTo>
                    <a:pt x="195" y="2565"/>
                  </a:lnTo>
                  <a:lnTo>
                    <a:pt x="269" y="2736"/>
                  </a:lnTo>
                  <a:lnTo>
                    <a:pt x="366" y="2883"/>
                  </a:lnTo>
                  <a:lnTo>
                    <a:pt x="464" y="3029"/>
                  </a:lnTo>
                  <a:lnTo>
                    <a:pt x="586" y="3176"/>
                  </a:lnTo>
                  <a:lnTo>
                    <a:pt x="708" y="3298"/>
                  </a:lnTo>
                  <a:lnTo>
                    <a:pt x="855" y="3396"/>
                  </a:lnTo>
                  <a:lnTo>
                    <a:pt x="977" y="3493"/>
                  </a:lnTo>
                  <a:lnTo>
                    <a:pt x="1124" y="3567"/>
                  </a:lnTo>
                  <a:lnTo>
                    <a:pt x="1295" y="3616"/>
                  </a:lnTo>
                  <a:lnTo>
                    <a:pt x="1441" y="3640"/>
                  </a:lnTo>
                  <a:lnTo>
                    <a:pt x="1612" y="3664"/>
                  </a:lnTo>
                  <a:lnTo>
                    <a:pt x="1783" y="3640"/>
                  </a:lnTo>
                  <a:lnTo>
                    <a:pt x="1930" y="3616"/>
                  </a:lnTo>
                  <a:lnTo>
                    <a:pt x="2100" y="3567"/>
                  </a:lnTo>
                  <a:lnTo>
                    <a:pt x="2247" y="3493"/>
                  </a:lnTo>
                  <a:lnTo>
                    <a:pt x="2369" y="3396"/>
                  </a:lnTo>
                  <a:lnTo>
                    <a:pt x="2516" y="3298"/>
                  </a:lnTo>
                  <a:lnTo>
                    <a:pt x="2638" y="3176"/>
                  </a:lnTo>
                  <a:lnTo>
                    <a:pt x="2760" y="3029"/>
                  </a:lnTo>
                  <a:lnTo>
                    <a:pt x="2858" y="2883"/>
                  </a:lnTo>
                  <a:lnTo>
                    <a:pt x="2955" y="2736"/>
                  </a:lnTo>
                  <a:lnTo>
                    <a:pt x="3029" y="2565"/>
                  </a:lnTo>
                  <a:lnTo>
                    <a:pt x="3102" y="2394"/>
                  </a:lnTo>
                  <a:lnTo>
                    <a:pt x="3151" y="2223"/>
                  </a:lnTo>
                  <a:lnTo>
                    <a:pt x="3200" y="2028"/>
                  </a:lnTo>
                  <a:lnTo>
                    <a:pt x="3224" y="1833"/>
                  </a:lnTo>
                  <a:lnTo>
                    <a:pt x="3224" y="1662"/>
                  </a:lnTo>
                  <a:lnTo>
                    <a:pt x="3224" y="1466"/>
                  </a:lnTo>
                  <a:lnTo>
                    <a:pt x="3200" y="1295"/>
                  </a:lnTo>
                  <a:lnTo>
                    <a:pt x="3151" y="1124"/>
                  </a:lnTo>
                  <a:lnTo>
                    <a:pt x="3102" y="978"/>
                  </a:lnTo>
                  <a:lnTo>
                    <a:pt x="3029" y="831"/>
                  </a:lnTo>
                  <a:lnTo>
                    <a:pt x="2955" y="685"/>
                  </a:lnTo>
                  <a:lnTo>
                    <a:pt x="2858" y="563"/>
                  </a:lnTo>
                  <a:lnTo>
                    <a:pt x="2760" y="441"/>
                  </a:lnTo>
                  <a:lnTo>
                    <a:pt x="2638" y="343"/>
                  </a:lnTo>
                  <a:lnTo>
                    <a:pt x="2516" y="245"/>
                  </a:lnTo>
                  <a:lnTo>
                    <a:pt x="2369" y="172"/>
                  </a:lnTo>
                  <a:lnTo>
                    <a:pt x="2247" y="123"/>
                  </a:lnTo>
                  <a:lnTo>
                    <a:pt x="2100" y="74"/>
                  </a:lnTo>
                  <a:lnTo>
                    <a:pt x="1930" y="25"/>
                  </a:lnTo>
                  <a:lnTo>
                    <a:pt x="17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40" name="Google Shape;4540;p39"/>
            <p:cNvSpPr/>
            <p:nvPr/>
          </p:nvSpPr>
          <p:spPr>
            <a:xfrm>
              <a:off x="4076175" y="2370250"/>
              <a:ext cx="173450" cy="401175"/>
            </a:xfrm>
            <a:custGeom>
              <a:avLst/>
              <a:gdLst/>
              <a:ahLst/>
              <a:cxnLst/>
              <a:rect l="l" t="t" r="r" b="b"/>
              <a:pathLst>
                <a:path w="6938" h="16047" extrusionOk="0">
                  <a:moveTo>
                    <a:pt x="2736" y="0"/>
                  </a:moveTo>
                  <a:lnTo>
                    <a:pt x="2541" y="49"/>
                  </a:lnTo>
                  <a:lnTo>
                    <a:pt x="2346" y="123"/>
                  </a:lnTo>
                  <a:lnTo>
                    <a:pt x="2175" y="196"/>
                  </a:lnTo>
                  <a:lnTo>
                    <a:pt x="2028" y="293"/>
                  </a:lnTo>
                  <a:lnTo>
                    <a:pt x="1711" y="489"/>
                  </a:lnTo>
                  <a:lnTo>
                    <a:pt x="1442" y="758"/>
                  </a:lnTo>
                  <a:lnTo>
                    <a:pt x="1173" y="1075"/>
                  </a:lnTo>
                  <a:lnTo>
                    <a:pt x="953" y="1417"/>
                  </a:lnTo>
                  <a:lnTo>
                    <a:pt x="758" y="1808"/>
                  </a:lnTo>
                  <a:lnTo>
                    <a:pt x="587" y="2223"/>
                  </a:lnTo>
                  <a:lnTo>
                    <a:pt x="441" y="2711"/>
                  </a:lnTo>
                  <a:lnTo>
                    <a:pt x="318" y="3200"/>
                  </a:lnTo>
                  <a:lnTo>
                    <a:pt x="221" y="3737"/>
                  </a:lnTo>
                  <a:lnTo>
                    <a:pt x="147" y="4323"/>
                  </a:lnTo>
                  <a:lnTo>
                    <a:pt x="74" y="4909"/>
                  </a:lnTo>
                  <a:lnTo>
                    <a:pt x="25" y="5544"/>
                  </a:lnTo>
                  <a:lnTo>
                    <a:pt x="1" y="6204"/>
                  </a:lnTo>
                  <a:lnTo>
                    <a:pt x="1" y="6888"/>
                  </a:lnTo>
                  <a:lnTo>
                    <a:pt x="25" y="7034"/>
                  </a:lnTo>
                  <a:lnTo>
                    <a:pt x="50" y="7181"/>
                  </a:lnTo>
                  <a:lnTo>
                    <a:pt x="99" y="7327"/>
                  </a:lnTo>
                  <a:lnTo>
                    <a:pt x="172" y="7425"/>
                  </a:lnTo>
                  <a:lnTo>
                    <a:pt x="245" y="7523"/>
                  </a:lnTo>
                  <a:lnTo>
                    <a:pt x="318" y="7596"/>
                  </a:lnTo>
                  <a:lnTo>
                    <a:pt x="416" y="7645"/>
                  </a:lnTo>
                  <a:lnTo>
                    <a:pt x="636" y="7645"/>
                  </a:lnTo>
                  <a:lnTo>
                    <a:pt x="734" y="7596"/>
                  </a:lnTo>
                  <a:lnTo>
                    <a:pt x="807" y="7523"/>
                  </a:lnTo>
                  <a:lnTo>
                    <a:pt x="880" y="7425"/>
                  </a:lnTo>
                  <a:lnTo>
                    <a:pt x="929" y="7327"/>
                  </a:lnTo>
                  <a:lnTo>
                    <a:pt x="953" y="7181"/>
                  </a:lnTo>
                  <a:lnTo>
                    <a:pt x="978" y="6888"/>
                  </a:lnTo>
                  <a:lnTo>
                    <a:pt x="1002" y="6521"/>
                  </a:lnTo>
                  <a:lnTo>
                    <a:pt x="1027" y="6106"/>
                  </a:lnTo>
                  <a:lnTo>
                    <a:pt x="1149" y="5105"/>
                  </a:lnTo>
                  <a:lnTo>
                    <a:pt x="1295" y="4103"/>
                  </a:lnTo>
                  <a:lnTo>
                    <a:pt x="1369" y="3664"/>
                  </a:lnTo>
                  <a:lnTo>
                    <a:pt x="1466" y="3298"/>
                  </a:lnTo>
                  <a:lnTo>
                    <a:pt x="1417" y="3102"/>
                  </a:lnTo>
                  <a:lnTo>
                    <a:pt x="1393" y="2907"/>
                  </a:lnTo>
                  <a:lnTo>
                    <a:pt x="1393" y="2711"/>
                  </a:lnTo>
                  <a:lnTo>
                    <a:pt x="1417" y="2540"/>
                  </a:lnTo>
                  <a:lnTo>
                    <a:pt x="1442" y="2394"/>
                  </a:lnTo>
                  <a:lnTo>
                    <a:pt x="1515" y="2247"/>
                  </a:lnTo>
                  <a:lnTo>
                    <a:pt x="1588" y="2125"/>
                  </a:lnTo>
                  <a:lnTo>
                    <a:pt x="1662" y="2052"/>
                  </a:lnTo>
                  <a:lnTo>
                    <a:pt x="1588" y="2150"/>
                  </a:lnTo>
                  <a:lnTo>
                    <a:pt x="1540" y="2296"/>
                  </a:lnTo>
                  <a:lnTo>
                    <a:pt x="1491" y="2492"/>
                  </a:lnTo>
                  <a:lnTo>
                    <a:pt x="1491" y="2687"/>
                  </a:lnTo>
                  <a:lnTo>
                    <a:pt x="1515" y="2882"/>
                  </a:lnTo>
                  <a:lnTo>
                    <a:pt x="1564" y="3078"/>
                  </a:lnTo>
                  <a:lnTo>
                    <a:pt x="1613" y="3175"/>
                  </a:lnTo>
                  <a:lnTo>
                    <a:pt x="1686" y="3273"/>
                  </a:lnTo>
                  <a:lnTo>
                    <a:pt x="1759" y="3346"/>
                  </a:lnTo>
                  <a:lnTo>
                    <a:pt x="1857" y="3420"/>
                  </a:lnTo>
                  <a:lnTo>
                    <a:pt x="1906" y="3786"/>
                  </a:lnTo>
                  <a:lnTo>
                    <a:pt x="1930" y="3981"/>
                  </a:lnTo>
                  <a:lnTo>
                    <a:pt x="1955" y="4201"/>
                  </a:lnTo>
                  <a:lnTo>
                    <a:pt x="1930" y="4445"/>
                  </a:lnTo>
                  <a:lnTo>
                    <a:pt x="1906" y="4738"/>
                  </a:lnTo>
                  <a:lnTo>
                    <a:pt x="1833" y="5032"/>
                  </a:lnTo>
                  <a:lnTo>
                    <a:pt x="1711" y="5398"/>
                  </a:lnTo>
                  <a:lnTo>
                    <a:pt x="1515" y="5911"/>
                  </a:lnTo>
                  <a:lnTo>
                    <a:pt x="1369" y="6399"/>
                  </a:lnTo>
                  <a:lnTo>
                    <a:pt x="1271" y="6839"/>
                  </a:lnTo>
                  <a:lnTo>
                    <a:pt x="1222" y="7230"/>
                  </a:lnTo>
                  <a:lnTo>
                    <a:pt x="1173" y="7620"/>
                  </a:lnTo>
                  <a:lnTo>
                    <a:pt x="1173" y="8011"/>
                  </a:lnTo>
                  <a:lnTo>
                    <a:pt x="1198" y="8817"/>
                  </a:lnTo>
                  <a:lnTo>
                    <a:pt x="1247" y="9989"/>
                  </a:lnTo>
                  <a:lnTo>
                    <a:pt x="1295" y="11162"/>
                  </a:lnTo>
                  <a:lnTo>
                    <a:pt x="1320" y="13238"/>
                  </a:lnTo>
                  <a:lnTo>
                    <a:pt x="1344" y="14728"/>
                  </a:lnTo>
                  <a:lnTo>
                    <a:pt x="1344" y="15314"/>
                  </a:lnTo>
                  <a:lnTo>
                    <a:pt x="1369" y="15533"/>
                  </a:lnTo>
                  <a:lnTo>
                    <a:pt x="1417" y="15704"/>
                  </a:lnTo>
                  <a:lnTo>
                    <a:pt x="1491" y="15827"/>
                  </a:lnTo>
                  <a:lnTo>
                    <a:pt x="1588" y="15924"/>
                  </a:lnTo>
                  <a:lnTo>
                    <a:pt x="1662" y="15998"/>
                  </a:lnTo>
                  <a:lnTo>
                    <a:pt x="1735" y="16022"/>
                  </a:lnTo>
                  <a:lnTo>
                    <a:pt x="1833" y="16046"/>
                  </a:lnTo>
                  <a:lnTo>
                    <a:pt x="1955" y="16046"/>
                  </a:lnTo>
                  <a:lnTo>
                    <a:pt x="2077" y="15998"/>
                  </a:lnTo>
                  <a:lnTo>
                    <a:pt x="2175" y="15949"/>
                  </a:lnTo>
                  <a:lnTo>
                    <a:pt x="2248" y="15875"/>
                  </a:lnTo>
                  <a:lnTo>
                    <a:pt x="2321" y="15802"/>
                  </a:lnTo>
                  <a:lnTo>
                    <a:pt x="2394" y="15680"/>
                  </a:lnTo>
                  <a:lnTo>
                    <a:pt x="2419" y="15533"/>
                  </a:lnTo>
                  <a:lnTo>
                    <a:pt x="2468" y="15387"/>
                  </a:lnTo>
                  <a:lnTo>
                    <a:pt x="3152" y="8548"/>
                  </a:lnTo>
                  <a:lnTo>
                    <a:pt x="3152" y="8451"/>
                  </a:lnTo>
                  <a:lnTo>
                    <a:pt x="3200" y="8280"/>
                  </a:lnTo>
                  <a:lnTo>
                    <a:pt x="3249" y="8182"/>
                  </a:lnTo>
                  <a:lnTo>
                    <a:pt x="3298" y="8084"/>
                  </a:lnTo>
                  <a:lnTo>
                    <a:pt x="3371" y="8011"/>
                  </a:lnTo>
                  <a:lnTo>
                    <a:pt x="3469" y="7987"/>
                  </a:lnTo>
                  <a:lnTo>
                    <a:pt x="3567" y="8011"/>
                  </a:lnTo>
                  <a:lnTo>
                    <a:pt x="3640" y="8084"/>
                  </a:lnTo>
                  <a:lnTo>
                    <a:pt x="3689" y="8182"/>
                  </a:lnTo>
                  <a:lnTo>
                    <a:pt x="3738" y="8280"/>
                  </a:lnTo>
                  <a:lnTo>
                    <a:pt x="3787" y="8451"/>
                  </a:lnTo>
                  <a:lnTo>
                    <a:pt x="3787" y="8548"/>
                  </a:lnTo>
                  <a:lnTo>
                    <a:pt x="4470" y="15387"/>
                  </a:lnTo>
                  <a:lnTo>
                    <a:pt x="4519" y="15533"/>
                  </a:lnTo>
                  <a:lnTo>
                    <a:pt x="4544" y="15680"/>
                  </a:lnTo>
                  <a:lnTo>
                    <a:pt x="4617" y="15802"/>
                  </a:lnTo>
                  <a:lnTo>
                    <a:pt x="4690" y="15875"/>
                  </a:lnTo>
                  <a:lnTo>
                    <a:pt x="4763" y="15949"/>
                  </a:lnTo>
                  <a:lnTo>
                    <a:pt x="4861" y="15998"/>
                  </a:lnTo>
                  <a:lnTo>
                    <a:pt x="4983" y="16046"/>
                  </a:lnTo>
                  <a:lnTo>
                    <a:pt x="5105" y="16046"/>
                  </a:lnTo>
                  <a:lnTo>
                    <a:pt x="5203" y="16022"/>
                  </a:lnTo>
                  <a:lnTo>
                    <a:pt x="5276" y="15998"/>
                  </a:lnTo>
                  <a:lnTo>
                    <a:pt x="5350" y="15924"/>
                  </a:lnTo>
                  <a:lnTo>
                    <a:pt x="5447" y="15827"/>
                  </a:lnTo>
                  <a:lnTo>
                    <a:pt x="5521" y="15704"/>
                  </a:lnTo>
                  <a:lnTo>
                    <a:pt x="5569" y="15533"/>
                  </a:lnTo>
                  <a:lnTo>
                    <a:pt x="5594" y="15314"/>
                  </a:lnTo>
                  <a:lnTo>
                    <a:pt x="5594" y="14728"/>
                  </a:lnTo>
                  <a:lnTo>
                    <a:pt x="5618" y="13238"/>
                  </a:lnTo>
                  <a:lnTo>
                    <a:pt x="5643" y="11162"/>
                  </a:lnTo>
                  <a:lnTo>
                    <a:pt x="5692" y="9989"/>
                  </a:lnTo>
                  <a:lnTo>
                    <a:pt x="5740" y="8817"/>
                  </a:lnTo>
                  <a:lnTo>
                    <a:pt x="5765" y="8011"/>
                  </a:lnTo>
                  <a:lnTo>
                    <a:pt x="5765" y="7620"/>
                  </a:lnTo>
                  <a:lnTo>
                    <a:pt x="5716" y="7230"/>
                  </a:lnTo>
                  <a:lnTo>
                    <a:pt x="5667" y="6839"/>
                  </a:lnTo>
                  <a:lnTo>
                    <a:pt x="5569" y="6399"/>
                  </a:lnTo>
                  <a:lnTo>
                    <a:pt x="5423" y="5911"/>
                  </a:lnTo>
                  <a:lnTo>
                    <a:pt x="5227" y="5398"/>
                  </a:lnTo>
                  <a:lnTo>
                    <a:pt x="5105" y="5032"/>
                  </a:lnTo>
                  <a:lnTo>
                    <a:pt x="5032" y="4738"/>
                  </a:lnTo>
                  <a:lnTo>
                    <a:pt x="5008" y="4445"/>
                  </a:lnTo>
                  <a:lnTo>
                    <a:pt x="4983" y="4201"/>
                  </a:lnTo>
                  <a:lnTo>
                    <a:pt x="5008" y="3981"/>
                  </a:lnTo>
                  <a:lnTo>
                    <a:pt x="5032" y="3786"/>
                  </a:lnTo>
                  <a:lnTo>
                    <a:pt x="5081" y="3420"/>
                  </a:lnTo>
                  <a:lnTo>
                    <a:pt x="5179" y="3346"/>
                  </a:lnTo>
                  <a:lnTo>
                    <a:pt x="5252" y="3273"/>
                  </a:lnTo>
                  <a:lnTo>
                    <a:pt x="5325" y="3175"/>
                  </a:lnTo>
                  <a:lnTo>
                    <a:pt x="5374" y="3078"/>
                  </a:lnTo>
                  <a:lnTo>
                    <a:pt x="5423" y="2882"/>
                  </a:lnTo>
                  <a:lnTo>
                    <a:pt x="5447" y="2687"/>
                  </a:lnTo>
                  <a:lnTo>
                    <a:pt x="5447" y="2492"/>
                  </a:lnTo>
                  <a:lnTo>
                    <a:pt x="5398" y="2296"/>
                  </a:lnTo>
                  <a:lnTo>
                    <a:pt x="5350" y="2150"/>
                  </a:lnTo>
                  <a:lnTo>
                    <a:pt x="5276" y="2052"/>
                  </a:lnTo>
                  <a:lnTo>
                    <a:pt x="5350" y="2125"/>
                  </a:lnTo>
                  <a:lnTo>
                    <a:pt x="5423" y="2247"/>
                  </a:lnTo>
                  <a:lnTo>
                    <a:pt x="5496" y="2394"/>
                  </a:lnTo>
                  <a:lnTo>
                    <a:pt x="5521" y="2540"/>
                  </a:lnTo>
                  <a:lnTo>
                    <a:pt x="5545" y="2711"/>
                  </a:lnTo>
                  <a:lnTo>
                    <a:pt x="5545" y="2907"/>
                  </a:lnTo>
                  <a:lnTo>
                    <a:pt x="5521" y="3102"/>
                  </a:lnTo>
                  <a:lnTo>
                    <a:pt x="5472" y="3298"/>
                  </a:lnTo>
                  <a:lnTo>
                    <a:pt x="5569" y="3664"/>
                  </a:lnTo>
                  <a:lnTo>
                    <a:pt x="5643" y="4103"/>
                  </a:lnTo>
                  <a:lnTo>
                    <a:pt x="5789" y="5105"/>
                  </a:lnTo>
                  <a:lnTo>
                    <a:pt x="5911" y="6106"/>
                  </a:lnTo>
                  <a:lnTo>
                    <a:pt x="5936" y="6521"/>
                  </a:lnTo>
                  <a:lnTo>
                    <a:pt x="5960" y="6888"/>
                  </a:lnTo>
                  <a:lnTo>
                    <a:pt x="5985" y="7181"/>
                  </a:lnTo>
                  <a:lnTo>
                    <a:pt x="6009" y="7327"/>
                  </a:lnTo>
                  <a:lnTo>
                    <a:pt x="6058" y="7425"/>
                  </a:lnTo>
                  <a:lnTo>
                    <a:pt x="6131" y="7523"/>
                  </a:lnTo>
                  <a:lnTo>
                    <a:pt x="6204" y="7596"/>
                  </a:lnTo>
                  <a:lnTo>
                    <a:pt x="6302" y="7645"/>
                  </a:lnTo>
                  <a:lnTo>
                    <a:pt x="6522" y="7645"/>
                  </a:lnTo>
                  <a:lnTo>
                    <a:pt x="6620" y="7596"/>
                  </a:lnTo>
                  <a:lnTo>
                    <a:pt x="6693" y="7523"/>
                  </a:lnTo>
                  <a:lnTo>
                    <a:pt x="6766" y="7425"/>
                  </a:lnTo>
                  <a:lnTo>
                    <a:pt x="6839" y="7327"/>
                  </a:lnTo>
                  <a:lnTo>
                    <a:pt x="6888" y="7181"/>
                  </a:lnTo>
                  <a:lnTo>
                    <a:pt x="6913" y="7034"/>
                  </a:lnTo>
                  <a:lnTo>
                    <a:pt x="6937" y="6888"/>
                  </a:lnTo>
                  <a:lnTo>
                    <a:pt x="6937" y="6204"/>
                  </a:lnTo>
                  <a:lnTo>
                    <a:pt x="6913" y="5544"/>
                  </a:lnTo>
                  <a:lnTo>
                    <a:pt x="6864" y="4909"/>
                  </a:lnTo>
                  <a:lnTo>
                    <a:pt x="6791" y="4323"/>
                  </a:lnTo>
                  <a:lnTo>
                    <a:pt x="6717" y="3737"/>
                  </a:lnTo>
                  <a:lnTo>
                    <a:pt x="6620" y="3200"/>
                  </a:lnTo>
                  <a:lnTo>
                    <a:pt x="6497" y="2711"/>
                  </a:lnTo>
                  <a:lnTo>
                    <a:pt x="6351" y="2223"/>
                  </a:lnTo>
                  <a:lnTo>
                    <a:pt x="6180" y="1808"/>
                  </a:lnTo>
                  <a:lnTo>
                    <a:pt x="5985" y="1417"/>
                  </a:lnTo>
                  <a:lnTo>
                    <a:pt x="5765" y="1075"/>
                  </a:lnTo>
                  <a:lnTo>
                    <a:pt x="5496" y="758"/>
                  </a:lnTo>
                  <a:lnTo>
                    <a:pt x="5227" y="489"/>
                  </a:lnTo>
                  <a:lnTo>
                    <a:pt x="4910" y="293"/>
                  </a:lnTo>
                  <a:lnTo>
                    <a:pt x="4763" y="196"/>
                  </a:lnTo>
                  <a:lnTo>
                    <a:pt x="4592" y="123"/>
                  </a:lnTo>
                  <a:lnTo>
                    <a:pt x="4397" y="49"/>
                  </a:lnTo>
                  <a:lnTo>
                    <a:pt x="4202" y="0"/>
                  </a:lnTo>
                  <a:lnTo>
                    <a:pt x="4031" y="98"/>
                  </a:lnTo>
                  <a:lnTo>
                    <a:pt x="3860" y="147"/>
                  </a:lnTo>
                  <a:lnTo>
                    <a:pt x="3664" y="196"/>
                  </a:lnTo>
                  <a:lnTo>
                    <a:pt x="3469" y="220"/>
                  </a:lnTo>
                  <a:lnTo>
                    <a:pt x="3274" y="196"/>
                  </a:lnTo>
                  <a:lnTo>
                    <a:pt x="3078" y="147"/>
                  </a:lnTo>
                  <a:lnTo>
                    <a:pt x="2907" y="98"/>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541" name="Google Shape;4541;p39"/>
          <p:cNvSpPr/>
          <p:nvPr/>
        </p:nvSpPr>
        <p:spPr>
          <a:xfrm>
            <a:off x="4317599" y="2083007"/>
            <a:ext cx="319561" cy="336908"/>
          </a:xfrm>
          <a:custGeom>
            <a:avLst/>
            <a:gdLst/>
            <a:ahLst/>
            <a:cxnLst/>
            <a:rect l="l" t="t" r="r" b="b"/>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542" name="Google Shape;4542;p39"/>
          <p:cNvGrpSpPr/>
          <p:nvPr/>
        </p:nvGrpSpPr>
        <p:grpSpPr>
          <a:xfrm>
            <a:off x="4865134" y="2089056"/>
            <a:ext cx="351204" cy="324661"/>
            <a:chOff x="5975075" y="2327500"/>
            <a:chExt cx="420100" cy="388350"/>
          </a:xfrm>
        </p:grpSpPr>
        <p:sp>
          <p:nvSpPr>
            <p:cNvPr id="4543" name="Google Shape;4543;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44" name="Google Shape;4544;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45" name="Google Shape;4545;p39"/>
          <p:cNvGrpSpPr/>
          <p:nvPr/>
        </p:nvGrpSpPr>
        <p:grpSpPr>
          <a:xfrm>
            <a:off x="5496544" y="2079358"/>
            <a:ext cx="215437" cy="351204"/>
            <a:chOff x="6730350" y="2315900"/>
            <a:chExt cx="257700" cy="420100"/>
          </a:xfrm>
        </p:grpSpPr>
        <p:sp>
          <p:nvSpPr>
            <p:cNvPr id="4546" name="Google Shape;4546;p39"/>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47" name="Google Shape;4547;p39"/>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48" name="Google Shape;4548;p39"/>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49" name="Google Shape;4549;p39"/>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50" name="Google Shape;4550;p39"/>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51" name="Google Shape;4551;p39"/>
          <p:cNvGrpSpPr/>
          <p:nvPr/>
        </p:nvGrpSpPr>
        <p:grpSpPr>
          <a:xfrm>
            <a:off x="477889" y="2615840"/>
            <a:ext cx="109265" cy="398166"/>
            <a:chOff x="727175" y="2957625"/>
            <a:chExt cx="130700" cy="476275"/>
          </a:xfrm>
        </p:grpSpPr>
        <p:sp>
          <p:nvSpPr>
            <p:cNvPr id="4552" name="Google Shape;4552;p39"/>
            <p:cNvSpPr/>
            <p:nvPr/>
          </p:nvSpPr>
          <p:spPr>
            <a:xfrm>
              <a:off x="727175" y="2957625"/>
              <a:ext cx="130700" cy="476275"/>
            </a:xfrm>
            <a:custGeom>
              <a:avLst/>
              <a:gdLst/>
              <a:ahLst/>
              <a:cxnLst/>
              <a:rect l="l" t="t" r="r" b="b"/>
              <a:pathLst>
                <a:path w="5228" h="19051" extrusionOk="0">
                  <a:moveTo>
                    <a:pt x="2614" y="489"/>
                  </a:moveTo>
                  <a:lnTo>
                    <a:pt x="2858" y="538"/>
                  </a:lnTo>
                  <a:lnTo>
                    <a:pt x="3102" y="611"/>
                  </a:lnTo>
                  <a:lnTo>
                    <a:pt x="3322" y="709"/>
                  </a:lnTo>
                  <a:lnTo>
                    <a:pt x="3493" y="880"/>
                  </a:lnTo>
                  <a:lnTo>
                    <a:pt x="3664" y="1051"/>
                  </a:lnTo>
                  <a:lnTo>
                    <a:pt x="3762" y="1270"/>
                  </a:lnTo>
                  <a:lnTo>
                    <a:pt x="3835" y="1490"/>
                  </a:lnTo>
                  <a:lnTo>
                    <a:pt x="3859" y="1759"/>
                  </a:lnTo>
                  <a:lnTo>
                    <a:pt x="3859" y="14483"/>
                  </a:lnTo>
                  <a:lnTo>
                    <a:pt x="3884" y="14581"/>
                  </a:lnTo>
                  <a:lnTo>
                    <a:pt x="3908" y="14679"/>
                  </a:lnTo>
                  <a:lnTo>
                    <a:pt x="3957" y="14776"/>
                  </a:lnTo>
                  <a:lnTo>
                    <a:pt x="4030" y="14850"/>
                  </a:lnTo>
                  <a:lnTo>
                    <a:pt x="4177" y="14996"/>
                  </a:lnTo>
                  <a:lnTo>
                    <a:pt x="4324" y="15167"/>
                  </a:lnTo>
                  <a:lnTo>
                    <a:pt x="4446" y="15363"/>
                  </a:lnTo>
                  <a:lnTo>
                    <a:pt x="4543" y="15558"/>
                  </a:lnTo>
                  <a:lnTo>
                    <a:pt x="4641" y="15778"/>
                  </a:lnTo>
                  <a:lnTo>
                    <a:pt x="4690" y="15973"/>
                  </a:lnTo>
                  <a:lnTo>
                    <a:pt x="4714" y="16193"/>
                  </a:lnTo>
                  <a:lnTo>
                    <a:pt x="4739" y="16437"/>
                  </a:lnTo>
                  <a:lnTo>
                    <a:pt x="4714" y="16633"/>
                  </a:lnTo>
                  <a:lnTo>
                    <a:pt x="4690" y="16852"/>
                  </a:lnTo>
                  <a:lnTo>
                    <a:pt x="4641" y="17048"/>
                  </a:lnTo>
                  <a:lnTo>
                    <a:pt x="4568" y="17243"/>
                  </a:lnTo>
                  <a:lnTo>
                    <a:pt x="4470" y="17438"/>
                  </a:lnTo>
                  <a:lnTo>
                    <a:pt x="4372" y="17609"/>
                  </a:lnTo>
                  <a:lnTo>
                    <a:pt x="4250" y="17780"/>
                  </a:lnTo>
                  <a:lnTo>
                    <a:pt x="4104" y="17927"/>
                  </a:lnTo>
                  <a:lnTo>
                    <a:pt x="3957" y="18073"/>
                  </a:lnTo>
                  <a:lnTo>
                    <a:pt x="3811" y="18196"/>
                  </a:lnTo>
                  <a:lnTo>
                    <a:pt x="3615" y="18293"/>
                  </a:lnTo>
                  <a:lnTo>
                    <a:pt x="3444" y="18391"/>
                  </a:lnTo>
                  <a:lnTo>
                    <a:pt x="3249" y="18464"/>
                  </a:lnTo>
                  <a:lnTo>
                    <a:pt x="3029" y="18513"/>
                  </a:lnTo>
                  <a:lnTo>
                    <a:pt x="2834" y="18538"/>
                  </a:lnTo>
                  <a:lnTo>
                    <a:pt x="2614" y="18562"/>
                  </a:lnTo>
                  <a:lnTo>
                    <a:pt x="2394" y="18538"/>
                  </a:lnTo>
                  <a:lnTo>
                    <a:pt x="2174" y="18513"/>
                  </a:lnTo>
                  <a:lnTo>
                    <a:pt x="1979" y="18464"/>
                  </a:lnTo>
                  <a:lnTo>
                    <a:pt x="1784" y="18391"/>
                  </a:lnTo>
                  <a:lnTo>
                    <a:pt x="1613" y="18293"/>
                  </a:lnTo>
                  <a:lnTo>
                    <a:pt x="1417" y="18196"/>
                  </a:lnTo>
                  <a:lnTo>
                    <a:pt x="1271" y="18073"/>
                  </a:lnTo>
                  <a:lnTo>
                    <a:pt x="1124" y="17927"/>
                  </a:lnTo>
                  <a:lnTo>
                    <a:pt x="978" y="17780"/>
                  </a:lnTo>
                  <a:lnTo>
                    <a:pt x="855" y="17609"/>
                  </a:lnTo>
                  <a:lnTo>
                    <a:pt x="758" y="17438"/>
                  </a:lnTo>
                  <a:lnTo>
                    <a:pt x="660" y="17243"/>
                  </a:lnTo>
                  <a:lnTo>
                    <a:pt x="587" y="17048"/>
                  </a:lnTo>
                  <a:lnTo>
                    <a:pt x="538" y="16852"/>
                  </a:lnTo>
                  <a:lnTo>
                    <a:pt x="514" y="16633"/>
                  </a:lnTo>
                  <a:lnTo>
                    <a:pt x="489" y="16437"/>
                  </a:lnTo>
                  <a:lnTo>
                    <a:pt x="514" y="16193"/>
                  </a:lnTo>
                  <a:lnTo>
                    <a:pt x="538" y="15973"/>
                  </a:lnTo>
                  <a:lnTo>
                    <a:pt x="587" y="15778"/>
                  </a:lnTo>
                  <a:lnTo>
                    <a:pt x="684" y="15558"/>
                  </a:lnTo>
                  <a:lnTo>
                    <a:pt x="782" y="15363"/>
                  </a:lnTo>
                  <a:lnTo>
                    <a:pt x="904" y="15167"/>
                  </a:lnTo>
                  <a:lnTo>
                    <a:pt x="1051" y="14996"/>
                  </a:lnTo>
                  <a:lnTo>
                    <a:pt x="1197" y="14850"/>
                  </a:lnTo>
                  <a:lnTo>
                    <a:pt x="1271" y="14776"/>
                  </a:lnTo>
                  <a:lnTo>
                    <a:pt x="1319" y="14679"/>
                  </a:lnTo>
                  <a:lnTo>
                    <a:pt x="1344" y="14581"/>
                  </a:lnTo>
                  <a:lnTo>
                    <a:pt x="1368" y="14483"/>
                  </a:lnTo>
                  <a:lnTo>
                    <a:pt x="1368" y="1759"/>
                  </a:lnTo>
                  <a:lnTo>
                    <a:pt x="1393" y="1490"/>
                  </a:lnTo>
                  <a:lnTo>
                    <a:pt x="1466" y="1270"/>
                  </a:lnTo>
                  <a:lnTo>
                    <a:pt x="1564" y="1051"/>
                  </a:lnTo>
                  <a:lnTo>
                    <a:pt x="1735" y="880"/>
                  </a:lnTo>
                  <a:lnTo>
                    <a:pt x="1906" y="709"/>
                  </a:lnTo>
                  <a:lnTo>
                    <a:pt x="2125" y="611"/>
                  </a:lnTo>
                  <a:lnTo>
                    <a:pt x="2370" y="538"/>
                  </a:lnTo>
                  <a:lnTo>
                    <a:pt x="2614" y="489"/>
                  </a:lnTo>
                  <a:close/>
                  <a:moveTo>
                    <a:pt x="2614" y="0"/>
                  </a:moveTo>
                  <a:lnTo>
                    <a:pt x="2443" y="25"/>
                  </a:lnTo>
                  <a:lnTo>
                    <a:pt x="2272" y="49"/>
                  </a:lnTo>
                  <a:lnTo>
                    <a:pt x="2101" y="98"/>
                  </a:lnTo>
                  <a:lnTo>
                    <a:pt x="1930" y="147"/>
                  </a:lnTo>
                  <a:lnTo>
                    <a:pt x="1784" y="220"/>
                  </a:lnTo>
                  <a:lnTo>
                    <a:pt x="1637" y="318"/>
                  </a:lnTo>
                  <a:lnTo>
                    <a:pt x="1515" y="416"/>
                  </a:lnTo>
                  <a:lnTo>
                    <a:pt x="1393" y="513"/>
                  </a:lnTo>
                  <a:lnTo>
                    <a:pt x="1271" y="635"/>
                  </a:lnTo>
                  <a:lnTo>
                    <a:pt x="1173" y="782"/>
                  </a:lnTo>
                  <a:lnTo>
                    <a:pt x="1075" y="928"/>
                  </a:lnTo>
                  <a:lnTo>
                    <a:pt x="1002" y="1075"/>
                  </a:lnTo>
                  <a:lnTo>
                    <a:pt x="953" y="1246"/>
                  </a:lnTo>
                  <a:lnTo>
                    <a:pt x="904" y="1393"/>
                  </a:lnTo>
                  <a:lnTo>
                    <a:pt x="880" y="1588"/>
                  </a:lnTo>
                  <a:lnTo>
                    <a:pt x="880" y="1759"/>
                  </a:lnTo>
                  <a:lnTo>
                    <a:pt x="880" y="14483"/>
                  </a:lnTo>
                  <a:lnTo>
                    <a:pt x="684" y="14679"/>
                  </a:lnTo>
                  <a:lnTo>
                    <a:pt x="514" y="14874"/>
                  </a:lnTo>
                  <a:lnTo>
                    <a:pt x="367" y="15094"/>
                  </a:lnTo>
                  <a:lnTo>
                    <a:pt x="245" y="15338"/>
                  </a:lnTo>
                  <a:lnTo>
                    <a:pt x="147" y="15607"/>
                  </a:lnTo>
                  <a:lnTo>
                    <a:pt x="74" y="15875"/>
                  </a:lnTo>
                  <a:lnTo>
                    <a:pt x="25" y="16144"/>
                  </a:lnTo>
                  <a:lnTo>
                    <a:pt x="1" y="16437"/>
                  </a:lnTo>
                  <a:lnTo>
                    <a:pt x="25" y="16681"/>
                  </a:lnTo>
                  <a:lnTo>
                    <a:pt x="49" y="16950"/>
                  </a:lnTo>
                  <a:lnTo>
                    <a:pt x="123" y="17194"/>
                  </a:lnTo>
                  <a:lnTo>
                    <a:pt x="196" y="17438"/>
                  </a:lnTo>
                  <a:lnTo>
                    <a:pt x="318" y="17683"/>
                  </a:lnTo>
                  <a:lnTo>
                    <a:pt x="440" y="17878"/>
                  </a:lnTo>
                  <a:lnTo>
                    <a:pt x="611" y="18098"/>
                  </a:lnTo>
                  <a:lnTo>
                    <a:pt x="758" y="18269"/>
                  </a:lnTo>
                  <a:lnTo>
                    <a:pt x="953" y="18440"/>
                  </a:lnTo>
                  <a:lnTo>
                    <a:pt x="1149" y="18586"/>
                  </a:lnTo>
                  <a:lnTo>
                    <a:pt x="1368" y="18733"/>
                  </a:lnTo>
                  <a:lnTo>
                    <a:pt x="1588" y="18831"/>
                  </a:lnTo>
                  <a:lnTo>
                    <a:pt x="1832" y="18928"/>
                  </a:lnTo>
                  <a:lnTo>
                    <a:pt x="2077" y="18977"/>
                  </a:lnTo>
                  <a:lnTo>
                    <a:pt x="2345" y="19026"/>
                  </a:lnTo>
                  <a:lnTo>
                    <a:pt x="2614" y="19050"/>
                  </a:lnTo>
                  <a:lnTo>
                    <a:pt x="2883" y="19026"/>
                  </a:lnTo>
                  <a:lnTo>
                    <a:pt x="3151" y="18977"/>
                  </a:lnTo>
                  <a:lnTo>
                    <a:pt x="3395" y="18928"/>
                  </a:lnTo>
                  <a:lnTo>
                    <a:pt x="3640" y="18831"/>
                  </a:lnTo>
                  <a:lnTo>
                    <a:pt x="3859" y="18733"/>
                  </a:lnTo>
                  <a:lnTo>
                    <a:pt x="4079" y="18586"/>
                  </a:lnTo>
                  <a:lnTo>
                    <a:pt x="4275" y="18440"/>
                  </a:lnTo>
                  <a:lnTo>
                    <a:pt x="4470" y="18269"/>
                  </a:lnTo>
                  <a:lnTo>
                    <a:pt x="4617" y="18098"/>
                  </a:lnTo>
                  <a:lnTo>
                    <a:pt x="4788" y="17878"/>
                  </a:lnTo>
                  <a:lnTo>
                    <a:pt x="4910" y="17683"/>
                  </a:lnTo>
                  <a:lnTo>
                    <a:pt x="5032" y="17438"/>
                  </a:lnTo>
                  <a:lnTo>
                    <a:pt x="5105" y="17194"/>
                  </a:lnTo>
                  <a:lnTo>
                    <a:pt x="5178" y="16950"/>
                  </a:lnTo>
                  <a:lnTo>
                    <a:pt x="5203" y="16681"/>
                  </a:lnTo>
                  <a:lnTo>
                    <a:pt x="5227" y="16437"/>
                  </a:lnTo>
                  <a:lnTo>
                    <a:pt x="5203" y="16144"/>
                  </a:lnTo>
                  <a:lnTo>
                    <a:pt x="5154" y="15875"/>
                  </a:lnTo>
                  <a:lnTo>
                    <a:pt x="5081" y="15607"/>
                  </a:lnTo>
                  <a:lnTo>
                    <a:pt x="4983" y="15338"/>
                  </a:lnTo>
                  <a:lnTo>
                    <a:pt x="4861" y="15094"/>
                  </a:lnTo>
                  <a:lnTo>
                    <a:pt x="4714" y="14874"/>
                  </a:lnTo>
                  <a:lnTo>
                    <a:pt x="4543" y="14679"/>
                  </a:lnTo>
                  <a:lnTo>
                    <a:pt x="4348" y="14483"/>
                  </a:lnTo>
                  <a:lnTo>
                    <a:pt x="4348" y="1759"/>
                  </a:lnTo>
                  <a:lnTo>
                    <a:pt x="4348" y="1588"/>
                  </a:lnTo>
                  <a:lnTo>
                    <a:pt x="4324" y="1393"/>
                  </a:lnTo>
                  <a:lnTo>
                    <a:pt x="4275" y="1246"/>
                  </a:lnTo>
                  <a:lnTo>
                    <a:pt x="4226" y="1075"/>
                  </a:lnTo>
                  <a:lnTo>
                    <a:pt x="4153" y="928"/>
                  </a:lnTo>
                  <a:lnTo>
                    <a:pt x="4055" y="782"/>
                  </a:lnTo>
                  <a:lnTo>
                    <a:pt x="3957" y="635"/>
                  </a:lnTo>
                  <a:lnTo>
                    <a:pt x="3835" y="513"/>
                  </a:lnTo>
                  <a:lnTo>
                    <a:pt x="3713" y="416"/>
                  </a:lnTo>
                  <a:lnTo>
                    <a:pt x="3591" y="318"/>
                  </a:lnTo>
                  <a:lnTo>
                    <a:pt x="3444" y="220"/>
                  </a:lnTo>
                  <a:lnTo>
                    <a:pt x="3298" y="147"/>
                  </a:lnTo>
                  <a:lnTo>
                    <a:pt x="3127" y="98"/>
                  </a:lnTo>
                  <a:lnTo>
                    <a:pt x="2956" y="49"/>
                  </a:lnTo>
                  <a:lnTo>
                    <a:pt x="2785" y="25"/>
                  </a:lnTo>
                  <a:lnTo>
                    <a:pt x="2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53" name="Google Shape;4553;p39"/>
            <p:cNvSpPr/>
            <p:nvPr/>
          </p:nvSpPr>
          <p:spPr>
            <a:xfrm>
              <a:off x="751600" y="3090125"/>
              <a:ext cx="81850" cy="319350"/>
            </a:xfrm>
            <a:custGeom>
              <a:avLst/>
              <a:gdLst/>
              <a:ahLst/>
              <a:cxnLst/>
              <a:rect l="l" t="t" r="r" b="b"/>
              <a:pathLst>
                <a:path w="3274" h="12774" extrusionOk="0">
                  <a:moveTo>
                    <a:pt x="880" y="0"/>
                  </a:moveTo>
                  <a:lnTo>
                    <a:pt x="880" y="9183"/>
                  </a:lnTo>
                  <a:lnTo>
                    <a:pt x="855" y="9379"/>
                  </a:lnTo>
                  <a:lnTo>
                    <a:pt x="782" y="9574"/>
                  </a:lnTo>
                  <a:lnTo>
                    <a:pt x="684" y="9745"/>
                  </a:lnTo>
                  <a:lnTo>
                    <a:pt x="538" y="9916"/>
                  </a:lnTo>
                  <a:lnTo>
                    <a:pt x="416" y="10038"/>
                  </a:lnTo>
                  <a:lnTo>
                    <a:pt x="318" y="10160"/>
                  </a:lnTo>
                  <a:lnTo>
                    <a:pt x="220" y="10307"/>
                  </a:lnTo>
                  <a:lnTo>
                    <a:pt x="147" y="10453"/>
                  </a:lnTo>
                  <a:lnTo>
                    <a:pt x="74" y="10624"/>
                  </a:lnTo>
                  <a:lnTo>
                    <a:pt x="49" y="10795"/>
                  </a:lnTo>
                  <a:lnTo>
                    <a:pt x="1" y="10966"/>
                  </a:lnTo>
                  <a:lnTo>
                    <a:pt x="1" y="11137"/>
                  </a:lnTo>
                  <a:lnTo>
                    <a:pt x="1" y="11284"/>
                  </a:lnTo>
                  <a:lnTo>
                    <a:pt x="25" y="11455"/>
                  </a:lnTo>
                  <a:lnTo>
                    <a:pt x="74" y="11601"/>
                  </a:lnTo>
                  <a:lnTo>
                    <a:pt x="123" y="11772"/>
                  </a:lnTo>
                  <a:lnTo>
                    <a:pt x="196" y="11894"/>
                  </a:lnTo>
                  <a:lnTo>
                    <a:pt x="294" y="12041"/>
                  </a:lnTo>
                  <a:lnTo>
                    <a:pt x="367" y="12163"/>
                  </a:lnTo>
                  <a:lnTo>
                    <a:pt x="489" y="12285"/>
                  </a:lnTo>
                  <a:lnTo>
                    <a:pt x="587" y="12383"/>
                  </a:lnTo>
                  <a:lnTo>
                    <a:pt x="733" y="12480"/>
                  </a:lnTo>
                  <a:lnTo>
                    <a:pt x="855" y="12554"/>
                  </a:lnTo>
                  <a:lnTo>
                    <a:pt x="1002" y="12627"/>
                  </a:lnTo>
                  <a:lnTo>
                    <a:pt x="1148" y="12700"/>
                  </a:lnTo>
                  <a:lnTo>
                    <a:pt x="1319" y="12725"/>
                  </a:lnTo>
                  <a:lnTo>
                    <a:pt x="1466" y="12749"/>
                  </a:lnTo>
                  <a:lnTo>
                    <a:pt x="1637" y="12773"/>
                  </a:lnTo>
                  <a:lnTo>
                    <a:pt x="1808" y="12749"/>
                  </a:lnTo>
                  <a:lnTo>
                    <a:pt x="1954" y="12725"/>
                  </a:lnTo>
                  <a:lnTo>
                    <a:pt x="2125" y="12700"/>
                  </a:lnTo>
                  <a:lnTo>
                    <a:pt x="2272" y="12627"/>
                  </a:lnTo>
                  <a:lnTo>
                    <a:pt x="2418" y="12554"/>
                  </a:lnTo>
                  <a:lnTo>
                    <a:pt x="2541" y="12480"/>
                  </a:lnTo>
                  <a:lnTo>
                    <a:pt x="2687" y="12383"/>
                  </a:lnTo>
                  <a:lnTo>
                    <a:pt x="2785" y="12285"/>
                  </a:lnTo>
                  <a:lnTo>
                    <a:pt x="2907" y="12163"/>
                  </a:lnTo>
                  <a:lnTo>
                    <a:pt x="2980" y="12041"/>
                  </a:lnTo>
                  <a:lnTo>
                    <a:pt x="3078" y="11894"/>
                  </a:lnTo>
                  <a:lnTo>
                    <a:pt x="3151" y="11772"/>
                  </a:lnTo>
                  <a:lnTo>
                    <a:pt x="3200" y="11601"/>
                  </a:lnTo>
                  <a:lnTo>
                    <a:pt x="3249" y="11455"/>
                  </a:lnTo>
                  <a:lnTo>
                    <a:pt x="3273" y="11284"/>
                  </a:lnTo>
                  <a:lnTo>
                    <a:pt x="3273" y="11137"/>
                  </a:lnTo>
                  <a:lnTo>
                    <a:pt x="3273" y="10966"/>
                  </a:lnTo>
                  <a:lnTo>
                    <a:pt x="3224" y="10795"/>
                  </a:lnTo>
                  <a:lnTo>
                    <a:pt x="3200" y="10624"/>
                  </a:lnTo>
                  <a:lnTo>
                    <a:pt x="3127" y="10453"/>
                  </a:lnTo>
                  <a:lnTo>
                    <a:pt x="3053" y="10307"/>
                  </a:lnTo>
                  <a:lnTo>
                    <a:pt x="2956" y="10160"/>
                  </a:lnTo>
                  <a:lnTo>
                    <a:pt x="2858" y="10038"/>
                  </a:lnTo>
                  <a:lnTo>
                    <a:pt x="2736" y="9916"/>
                  </a:lnTo>
                  <a:lnTo>
                    <a:pt x="2589" y="9745"/>
                  </a:lnTo>
                  <a:lnTo>
                    <a:pt x="2492" y="9574"/>
                  </a:lnTo>
                  <a:lnTo>
                    <a:pt x="2418" y="9379"/>
                  </a:lnTo>
                  <a:lnTo>
                    <a:pt x="2394" y="9183"/>
                  </a:lnTo>
                  <a:lnTo>
                    <a:pt x="2394" y="8255"/>
                  </a:lnTo>
                  <a:lnTo>
                    <a:pt x="2052" y="8255"/>
                  </a:lnTo>
                  <a:lnTo>
                    <a:pt x="1954" y="8231"/>
                  </a:lnTo>
                  <a:lnTo>
                    <a:pt x="1881" y="8182"/>
                  </a:lnTo>
                  <a:lnTo>
                    <a:pt x="1832" y="8109"/>
                  </a:lnTo>
                  <a:lnTo>
                    <a:pt x="1808" y="8011"/>
                  </a:lnTo>
                  <a:lnTo>
                    <a:pt x="1832" y="7913"/>
                  </a:lnTo>
                  <a:lnTo>
                    <a:pt x="1881" y="7840"/>
                  </a:lnTo>
                  <a:lnTo>
                    <a:pt x="1954" y="7791"/>
                  </a:lnTo>
                  <a:lnTo>
                    <a:pt x="2052" y="7767"/>
                  </a:lnTo>
                  <a:lnTo>
                    <a:pt x="2394" y="7767"/>
                  </a:lnTo>
                  <a:lnTo>
                    <a:pt x="2394" y="6912"/>
                  </a:lnTo>
                  <a:lnTo>
                    <a:pt x="2052" y="6912"/>
                  </a:lnTo>
                  <a:lnTo>
                    <a:pt x="1954" y="6888"/>
                  </a:lnTo>
                  <a:lnTo>
                    <a:pt x="1881" y="6839"/>
                  </a:lnTo>
                  <a:lnTo>
                    <a:pt x="1832" y="6765"/>
                  </a:lnTo>
                  <a:lnTo>
                    <a:pt x="1808" y="6668"/>
                  </a:lnTo>
                  <a:lnTo>
                    <a:pt x="1832" y="6570"/>
                  </a:lnTo>
                  <a:lnTo>
                    <a:pt x="1881" y="6497"/>
                  </a:lnTo>
                  <a:lnTo>
                    <a:pt x="1954" y="6448"/>
                  </a:lnTo>
                  <a:lnTo>
                    <a:pt x="2052" y="6423"/>
                  </a:lnTo>
                  <a:lnTo>
                    <a:pt x="2394" y="6423"/>
                  </a:lnTo>
                  <a:lnTo>
                    <a:pt x="2394" y="5569"/>
                  </a:lnTo>
                  <a:lnTo>
                    <a:pt x="2052" y="5569"/>
                  </a:lnTo>
                  <a:lnTo>
                    <a:pt x="1954" y="5544"/>
                  </a:lnTo>
                  <a:lnTo>
                    <a:pt x="1881" y="5495"/>
                  </a:lnTo>
                  <a:lnTo>
                    <a:pt x="1832" y="5422"/>
                  </a:lnTo>
                  <a:lnTo>
                    <a:pt x="1808" y="5324"/>
                  </a:lnTo>
                  <a:lnTo>
                    <a:pt x="1832" y="5227"/>
                  </a:lnTo>
                  <a:lnTo>
                    <a:pt x="1881" y="5153"/>
                  </a:lnTo>
                  <a:lnTo>
                    <a:pt x="1954" y="5105"/>
                  </a:lnTo>
                  <a:lnTo>
                    <a:pt x="2052" y="5080"/>
                  </a:lnTo>
                  <a:lnTo>
                    <a:pt x="2394" y="5080"/>
                  </a:lnTo>
                  <a:lnTo>
                    <a:pt x="2394" y="4225"/>
                  </a:lnTo>
                  <a:lnTo>
                    <a:pt x="2052" y="4225"/>
                  </a:lnTo>
                  <a:lnTo>
                    <a:pt x="1954" y="4201"/>
                  </a:lnTo>
                  <a:lnTo>
                    <a:pt x="1881" y="4152"/>
                  </a:lnTo>
                  <a:lnTo>
                    <a:pt x="1832" y="4079"/>
                  </a:lnTo>
                  <a:lnTo>
                    <a:pt x="1808" y="3981"/>
                  </a:lnTo>
                  <a:lnTo>
                    <a:pt x="1832" y="3883"/>
                  </a:lnTo>
                  <a:lnTo>
                    <a:pt x="1881" y="3810"/>
                  </a:lnTo>
                  <a:lnTo>
                    <a:pt x="1954" y="3761"/>
                  </a:lnTo>
                  <a:lnTo>
                    <a:pt x="2052" y="3737"/>
                  </a:lnTo>
                  <a:lnTo>
                    <a:pt x="2394" y="3737"/>
                  </a:lnTo>
                  <a:lnTo>
                    <a:pt x="2394" y="2882"/>
                  </a:lnTo>
                  <a:lnTo>
                    <a:pt x="2052" y="2882"/>
                  </a:lnTo>
                  <a:lnTo>
                    <a:pt x="1954" y="2858"/>
                  </a:lnTo>
                  <a:lnTo>
                    <a:pt x="1881" y="2809"/>
                  </a:lnTo>
                  <a:lnTo>
                    <a:pt x="1832" y="2736"/>
                  </a:lnTo>
                  <a:lnTo>
                    <a:pt x="1808" y="2638"/>
                  </a:lnTo>
                  <a:lnTo>
                    <a:pt x="1832" y="2540"/>
                  </a:lnTo>
                  <a:lnTo>
                    <a:pt x="1881" y="2467"/>
                  </a:lnTo>
                  <a:lnTo>
                    <a:pt x="1954" y="2418"/>
                  </a:lnTo>
                  <a:lnTo>
                    <a:pt x="2052" y="2394"/>
                  </a:lnTo>
                  <a:lnTo>
                    <a:pt x="2394" y="2394"/>
                  </a:lnTo>
                  <a:lnTo>
                    <a:pt x="2394" y="1539"/>
                  </a:lnTo>
                  <a:lnTo>
                    <a:pt x="2052" y="1539"/>
                  </a:lnTo>
                  <a:lnTo>
                    <a:pt x="1954" y="1514"/>
                  </a:lnTo>
                  <a:lnTo>
                    <a:pt x="1881" y="1466"/>
                  </a:lnTo>
                  <a:lnTo>
                    <a:pt x="1832" y="1392"/>
                  </a:lnTo>
                  <a:lnTo>
                    <a:pt x="1808" y="1295"/>
                  </a:lnTo>
                  <a:lnTo>
                    <a:pt x="1832" y="1197"/>
                  </a:lnTo>
                  <a:lnTo>
                    <a:pt x="1881" y="1124"/>
                  </a:lnTo>
                  <a:lnTo>
                    <a:pt x="1954" y="1075"/>
                  </a:lnTo>
                  <a:lnTo>
                    <a:pt x="2052" y="1050"/>
                  </a:lnTo>
                  <a:lnTo>
                    <a:pt x="2394" y="1050"/>
                  </a:lnTo>
                  <a:lnTo>
                    <a:pt x="2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554" name="Google Shape;4554;p39"/>
          <p:cNvSpPr/>
          <p:nvPr/>
        </p:nvSpPr>
        <p:spPr>
          <a:xfrm>
            <a:off x="1492208" y="2600114"/>
            <a:ext cx="334860" cy="429809"/>
          </a:xfrm>
          <a:custGeom>
            <a:avLst/>
            <a:gdLst/>
            <a:ahLst/>
            <a:cxnLst/>
            <a:rect l="l" t="t" r="r" b="b"/>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55" name="Google Shape;4555;p39"/>
          <p:cNvSpPr/>
          <p:nvPr/>
        </p:nvSpPr>
        <p:spPr>
          <a:xfrm>
            <a:off x="972049" y="2600114"/>
            <a:ext cx="248083" cy="429809"/>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556" name="Google Shape;4556;p39"/>
          <p:cNvGrpSpPr/>
          <p:nvPr/>
        </p:nvGrpSpPr>
        <p:grpSpPr>
          <a:xfrm>
            <a:off x="2029631" y="2628589"/>
            <a:ext cx="386943" cy="372647"/>
            <a:chOff x="2583325" y="2972875"/>
            <a:chExt cx="462850" cy="445750"/>
          </a:xfrm>
        </p:grpSpPr>
        <p:sp>
          <p:nvSpPr>
            <p:cNvPr id="4557" name="Google Shape;4557;p39"/>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58" name="Google Shape;4558;p39"/>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59" name="Google Shape;4559;p39"/>
          <p:cNvGrpSpPr/>
          <p:nvPr/>
        </p:nvGrpSpPr>
        <p:grpSpPr>
          <a:xfrm>
            <a:off x="2579886" y="2684246"/>
            <a:ext cx="413486" cy="261355"/>
            <a:chOff x="3241525" y="3039450"/>
            <a:chExt cx="494600" cy="312625"/>
          </a:xfrm>
        </p:grpSpPr>
        <p:sp>
          <p:nvSpPr>
            <p:cNvPr id="4560" name="Google Shape;4560;p39"/>
            <p:cNvSpPr/>
            <p:nvPr/>
          </p:nvSpPr>
          <p:spPr>
            <a:xfrm>
              <a:off x="3241525" y="3039450"/>
              <a:ext cx="494600" cy="312625"/>
            </a:xfrm>
            <a:custGeom>
              <a:avLst/>
              <a:gdLst/>
              <a:ahLst/>
              <a:cxnLst/>
              <a:rect l="l" t="t" r="r" b="b"/>
              <a:pathLst>
                <a:path w="19784" h="12505" extrusionOk="0">
                  <a:moveTo>
                    <a:pt x="9892" y="977"/>
                  </a:moveTo>
                  <a:lnTo>
                    <a:pt x="10356" y="1001"/>
                  </a:lnTo>
                  <a:lnTo>
                    <a:pt x="10796" y="1050"/>
                  </a:lnTo>
                  <a:lnTo>
                    <a:pt x="11235" y="1124"/>
                  </a:lnTo>
                  <a:lnTo>
                    <a:pt x="11675" y="1221"/>
                  </a:lnTo>
                  <a:lnTo>
                    <a:pt x="12090" y="1343"/>
                  </a:lnTo>
                  <a:lnTo>
                    <a:pt x="12505" y="1490"/>
                  </a:lnTo>
                  <a:lnTo>
                    <a:pt x="12920" y="1661"/>
                  </a:lnTo>
                  <a:lnTo>
                    <a:pt x="13311" y="1832"/>
                  </a:lnTo>
                  <a:lnTo>
                    <a:pt x="13702" y="2027"/>
                  </a:lnTo>
                  <a:lnTo>
                    <a:pt x="14068" y="2223"/>
                  </a:lnTo>
                  <a:lnTo>
                    <a:pt x="14752" y="2662"/>
                  </a:lnTo>
                  <a:lnTo>
                    <a:pt x="15412" y="3126"/>
                  </a:lnTo>
                  <a:lnTo>
                    <a:pt x="15973" y="3590"/>
                  </a:lnTo>
                  <a:lnTo>
                    <a:pt x="16462" y="4005"/>
                  </a:lnTo>
                  <a:lnTo>
                    <a:pt x="16901" y="4421"/>
                  </a:lnTo>
                  <a:lnTo>
                    <a:pt x="17292" y="4811"/>
                  </a:lnTo>
                  <a:lnTo>
                    <a:pt x="17634" y="5178"/>
                  </a:lnTo>
                  <a:lnTo>
                    <a:pt x="18196" y="5813"/>
                  </a:lnTo>
                  <a:lnTo>
                    <a:pt x="18562" y="6252"/>
                  </a:lnTo>
                  <a:lnTo>
                    <a:pt x="18196" y="6692"/>
                  </a:lnTo>
                  <a:lnTo>
                    <a:pt x="17634" y="7327"/>
                  </a:lnTo>
                  <a:lnTo>
                    <a:pt x="17292" y="7693"/>
                  </a:lnTo>
                  <a:lnTo>
                    <a:pt x="16901" y="8084"/>
                  </a:lnTo>
                  <a:lnTo>
                    <a:pt x="16462" y="8499"/>
                  </a:lnTo>
                  <a:lnTo>
                    <a:pt x="15973" y="8915"/>
                  </a:lnTo>
                  <a:lnTo>
                    <a:pt x="15412" y="9379"/>
                  </a:lnTo>
                  <a:lnTo>
                    <a:pt x="14752" y="9843"/>
                  </a:lnTo>
                  <a:lnTo>
                    <a:pt x="14068" y="10282"/>
                  </a:lnTo>
                  <a:lnTo>
                    <a:pt x="13702" y="10478"/>
                  </a:lnTo>
                  <a:lnTo>
                    <a:pt x="13311" y="10673"/>
                  </a:lnTo>
                  <a:lnTo>
                    <a:pt x="12920" y="10844"/>
                  </a:lnTo>
                  <a:lnTo>
                    <a:pt x="12505" y="11015"/>
                  </a:lnTo>
                  <a:lnTo>
                    <a:pt x="12090" y="11161"/>
                  </a:lnTo>
                  <a:lnTo>
                    <a:pt x="11675" y="11284"/>
                  </a:lnTo>
                  <a:lnTo>
                    <a:pt x="11235" y="11381"/>
                  </a:lnTo>
                  <a:lnTo>
                    <a:pt x="10796" y="11455"/>
                  </a:lnTo>
                  <a:lnTo>
                    <a:pt x="10356" y="11503"/>
                  </a:lnTo>
                  <a:lnTo>
                    <a:pt x="9892" y="11528"/>
                  </a:lnTo>
                  <a:lnTo>
                    <a:pt x="9477" y="11528"/>
                  </a:lnTo>
                  <a:lnTo>
                    <a:pt x="9086" y="11479"/>
                  </a:lnTo>
                  <a:lnTo>
                    <a:pt x="8695" y="11430"/>
                  </a:lnTo>
                  <a:lnTo>
                    <a:pt x="8304" y="11332"/>
                  </a:lnTo>
                  <a:lnTo>
                    <a:pt x="7914" y="11235"/>
                  </a:lnTo>
                  <a:lnTo>
                    <a:pt x="7523" y="11113"/>
                  </a:lnTo>
                  <a:lnTo>
                    <a:pt x="7157" y="10990"/>
                  </a:lnTo>
                  <a:lnTo>
                    <a:pt x="6790" y="10844"/>
                  </a:lnTo>
                  <a:lnTo>
                    <a:pt x="6448" y="10673"/>
                  </a:lnTo>
                  <a:lnTo>
                    <a:pt x="6082" y="10502"/>
                  </a:lnTo>
                  <a:lnTo>
                    <a:pt x="5423" y="10111"/>
                  </a:lnTo>
                  <a:lnTo>
                    <a:pt x="4788" y="9696"/>
                  </a:lnTo>
                  <a:lnTo>
                    <a:pt x="4201" y="9232"/>
                  </a:lnTo>
                  <a:lnTo>
                    <a:pt x="3640" y="8792"/>
                  </a:lnTo>
                  <a:lnTo>
                    <a:pt x="3127" y="8328"/>
                  </a:lnTo>
                  <a:lnTo>
                    <a:pt x="2663" y="7889"/>
                  </a:lnTo>
                  <a:lnTo>
                    <a:pt x="2272" y="7474"/>
                  </a:lnTo>
                  <a:lnTo>
                    <a:pt x="1613" y="6741"/>
                  </a:lnTo>
                  <a:lnTo>
                    <a:pt x="1222" y="6252"/>
                  </a:lnTo>
                  <a:lnTo>
                    <a:pt x="1613" y="5764"/>
                  </a:lnTo>
                  <a:lnTo>
                    <a:pt x="2272" y="5031"/>
                  </a:lnTo>
                  <a:lnTo>
                    <a:pt x="2663" y="4616"/>
                  </a:lnTo>
                  <a:lnTo>
                    <a:pt x="3127" y="4176"/>
                  </a:lnTo>
                  <a:lnTo>
                    <a:pt x="3640" y="3712"/>
                  </a:lnTo>
                  <a:lnTo>
                    <a:pt x="4201" y="3273"/>
                  </a:lnTo>
                  <a:lnTo>
                    <a:pt x="4788" y="2833"/>
                  </a:lnTo>
                  <a:lnTo>
                    <a:pt x="5423" y="2394"/>
                  </a:lnTo>
                  <a:lnTo>
                    <a:pt x="6082" y="2003"/>
                  </a:lnTo>
                  <a:lnTo>
                    <a:pt x="6448" y="1832"/>
                  </a:lnTo>
                  <a:lnTo>
                    <a:pt x="6790" y="1661"/>
                  </a:lnTo>
                  <a:lnTo>
                    <a:pt x="7157" y="1514"/>
                  </a:lnTo>
                  <a:lnTo>
                    <a:pt x="7523" y="1392"/>
                  </a:lnTo>
                  <a:lnTo>
                    <a:pt x="7914" y="1270"/>
                  </a:lnTo>
                  <a:lnTo>
                    <a:pt x="8304" y="1172"/>
                  </a:lnTo>
                  <a:lnTo>
                    <a:pt x="8695" y="1075"/>
                  </a:lnTo>
                  <a:lnTo>
                    <a:pt x="9086" y="1026"/>
                  </a:lnTo>
                  <a:lnTo>
                    <a:pt x="9477" y="977"/>
                  </a:lnTo>
                  <a:close/>
                  <a:moveTo>
                    <a:pt x="9892" y="0"/>
                  </a:moveTo>
                  <a:lnTo>
                    <a:pt x="9404" y="25"/>
                  </a:lnTo>
                  <a:lnTo>
                    <a:pt x="8915" y="73"/>
                  </a:lnTo>
                  <a:lnTo>
                    <a:pt x="8451" y="147"/>
                  </a:lnTo>
                  <a:lnTo>
                    <a:pt x="7963" y="244"/>
                  </a:lnTo>
                  <a:lnTo>
                    <a:pt x="7523" y="366"/>
                  </a:lnTo>
                  <a:lnTo>
                    <a:pt x="7059" y="513"/>
                  </a:lnTo>
                  <a:lnTo>
                    <a:pt x="6619" y="684"/>
                  </a:lnTo>
                  <a:lnTo>
                    <a:pt x="6204" y="879"/>
                  </a:lnTo>
                  <a:lnTo>
                    <a:pt x="5765" y="1075"/>
                  </a:lnTo>
                  <a:lnTo>
                    <a:pt x="5374" y="1295"/>
                  </a:lnTo>
                  <a:lnTo>
                    <a:pt x="4959" y="1539"/>
                  </a:lnTo>
                  <a:lnTo>
                    <a:pt x="4592" y="1783"/>
                  </a:lnTo>
                  <a:lnTo>
                    <a:pt x="3860" y="2296"/>
                  </a:lnTo>
                  <a:lnTo>
                    <a:pt x="3176" y="2833"/>
                  </a:lnTo>
                  <a:lnTo>
                    <a:pt x="2565" y="3370"/>
                  </a:lnTo>
                  <a:lnTo>
                    <a:pt x="2028" y="3883"/>
                  </a:lnTo>
                  <a:lnTo>
                    <a:pt x="1539" y="4372"/>
                  </a:lnTo>
                  <a:lnTo>
                    <a:pt x="1149" y="4836"/>
                  </a:lnTo>
                  <a:lnTo>
                    <a:pt x="562" y="5520"/>
                  </a:lnTo>
                  <a:lnTo>
                    <a:pt x="318" y="5837"/>
                  </a:lnTo>
                  <a:lnTo>
                    <a:pt x="1" y="6252"/>
                  </a:lnTo>
                  <a:lnTo>
                    <a:pt x="318" y="6668"/>
                  </a:lnTo>
                  <a:lnTo>
                    <a:pt x="562" y="6985"/>
                  </a:lnTo>
                  <a:lnTo>
                    <a:pt x="1149" y="7669"/>
                  </a:lnTo>
                  <a:lnTo>
                    <a:pt x="1539" y="8133"/>
                  </a:lnTo>
                  <a:lnTo>
                    <a:pt x="2028" y="8621"/>
                  </a:lnTo>
                  <a:lnTo>
                    <a:pt x="2565" y="9134"/>
                  </a:lnTo>
                  <a:lnTo>
                    <a:pt x="3176" y="9672"/>
                  </a:lnTo>
                  <a:lnTo>
                    <a:pt x="3860" y="10209"/>
                  </a:lnTo>
                  <a:lnTo>
                    <a:pt x="4592" y="10722"/>
                  </a:lnTo>
                  <a:lnTo>
                    <a:pt x="4959" y="10966"/>
                  </a:lnTo>
                  <a:lnTo>
                    <a:pt x="5374" y="11210"/>
                  </a:lnTo>
                  <a:lnTo>
                    <a:pt x="5765" y="11430"/>
                  </a:lnTo>
                  <a:lnTo>
                    <a:pt x="6204" y="11625"/>
                  </a:lnTo>
                  <a:lnTo>
                    <a:pt x="6619" y="11821"/>
                  </a:lnTo>
                  <a:lnTo>
                    <a:pt x="7059" y="11992"/>
                  </a:lnTo>
                  <a:lnTo>
                    <a:pt x="7523" y="12138"/>
                  </a:lnTo>
                  <a:lnTo>
                    <a:pt x="7963" y="12260"/>
                  </a:lnTo>
                  <a:lnTo>
                    <a:pt x="8451" y="12358"/>
                  </a:lnTo>
                  <a:lnTo>
                    <a:pt x="8915" y="12431"/>
                  </a:lnTo>
                  <a:lnTo>
                    <a:pt x="9404" y="12480"/>
                  </a:lnTo>
                  <a:lnTo>
                    <a:pt x="9892" y="12505"/>
                  </a:lnTo>
                  <a:lnTo>
                    <a:pt x="10380" y="12480"/>
                  </a:lnTo>
                  <a:lnTo>
                    <a:pt x="10869" y="12431"/>
                  </a:lnTo>
                  <a:lnTo>
                    <a:pt x="11333" y="12358"/>
                  </a:lnTo>
                  <a:lnTo>
                    <a:pt x="11821" y="12260"/>
                  </a:lnTo>
                  <a:lnTo>
                    <a:pt x="12261" y="12138"/>
                  </a:lnTo>
                  <a:lnTo>
                    <a:pt x="12725" y="11992"/>
                  </a:lnTo>
                  <a:lnTo>
                    <a:pt x="13165" y="11821"/>
                  </a:lnTo>
                  <a:lnTo>
                    <a:pt x="13580" y="11625"/>
                  </a:lnTo>
                  <a:lnTo>
                    <a:pt x="14019" y="11430"/>
                  </a:lnTo>
                  <a:lnTo>
                    <a:pt x="14410" y="11210"/>
                  </a:lnTo>
                  <a:lnTo>
                    <a:pt x="14825" y="10966"/>
                  </a:lnTo>
                  <a:lnTo>
                    <a:pt x="15192" y="10722"/>
                  </a:lnTo>
                  <a:lnTo>
                    <a:pt x="15924" y="10209"/>
                  </a:lnTo>
                  <a:lnTo>
                    <a:pt x="16608" y="9672"/>
                  </a:lnTo>
                  <a:lnTo>
                    <a:pt x="17219" y="9134"/>
                  </a:lnTo>
                  <a:lnTo>
                    <a:pt x="17756" y="8621"/>
                  </a:lnTo>
                  <a:lnTo>
                    <a:pt x="18245" y="8133"/>
                  </a:lnTo>
                  <a:lnTo>
                    <a:pt x="18635" y="7669"/>
                  </a:lnTo>
                  <a:lnTo>
                    <a:pt x="19222" y="6985"/>
                  </a:lnTo>
                  <a:lnTo>
                    <a:pt x="19466" y="6668"/>
                  </a:lnTo>
                  <a:lnTo>
                    <a:pt x="19783" y="6252"/>
                  </a:lnTo>
                  <a:lnTo>
                    <a:pt x="19466" y="5837"/>
                  </a:lnTo>
                  <a:lnTo>
                    <a:pt x="19222" y="5520"/>
                  </a:lnTo>
                  <a:lnTo>
                    <a:pt x="18635" y="4836"/>
                  </a:lnTo>
                  <a:lnTo>
                    <a:pt x="18245" y="4372"/>
                  </a:lnTo>
                  <a:lnTo>
                    <a:pt x="17756" y="3883"/>
                  </a:lnTo>
                  <a:lnTo>
                    <a:pt x="17219" y="3370"/>
                  </a:lnTo>
                  <a:lnTo>
                    <a:pt x="16608" y="2833"/>
                  </a:lnTo>
                  <a:lnTo>
                    <a:pt x="15924" y="2296"/>
                  </a:lnTo>
                  <a:lnTo>
                    <a:pt x="15192" y="1783"/>
                  </a:lnTo>
                  <a:lnTo>
                    <a:pt x="14825" y="1539"/>
                  </a:lnTo>
                  <a:lnTo>
                    <a:pt x="14410" y="1295"/>
                  </a:lnTo>
                  <a:lnTo>
                    <a:pt x="14019" y="1075"/>
                  </a:lnTo>
                  <a:lnTo>
                    <a:pt x="13580" y="879"/>
                  </a:lnTo>
                  <a:lnTo>
                    <a:pt x="13165" y="684"/>
                  </a:lnTo>
                  <a:lnTo>
                    <a:pt x="12725" y="513"/>
                  </a:lnTo>
                  <a:lnTo>
                    <a:pt x="12261" y="366"/>
                  </a:lnTo>
                  <a:lnTo>
                    <a:pt x="11821" y="244"/>
                  </a:lnTo>
                  <a:lnTo>
                    <a:pt x="11333" y="147"/>
                  </a:lnTo>
                  <a:lnTo>
                    <a:pt x="10869" y="73"/>
                  </a:lnTo>
                  <a:lnTo>
                    <a:pt x="10380" y="25"/>
                  </a:lnTo>
                  <a:lnTo>
                    <a:pt x="98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61" name="Google Shape;4561;p39"/>
            <p:cNvSpPr/>
            <p:nvPr/>
          </p:nvSpPr>
          <p:spPr>
            <a:xfrm>
              <a:off x="3384400" y="3091350"/>
              <a:ext cx="208850" cy="208825"/>
            </a:xfrm>
            <a:custGeom>
              <a:avLst/>
              <a:gdLst/>
              <a:ahLst/>
              <a:cxnLst/>
              <a:rect l="l" t="t" r="r" b="b"/>
              <a:pathLst>
                <a:path w="8354" h="8353" extrusionOk="0">
                  <a:moveTo>
                    <a:pt x="4177" y="0"/>
                  </a:moveTo>
                  <a:lnTo>
                    <a:pt x="3762" y="24"/>
                  </a:lnTo>
                  <a:lnTo>
                    <a:pt x="3347" y="73"/>
                  </a:lnTo>
                  <a:lnTo>
                    <a:pt x="2931" y="195"/>
                  </a:lnTo>
                  <a:lnTo>
                    <a:pt x="2541" y="318"/>
                  </a:lnTo>
                  <a:lnTo>
                    <a:pt x="2174" y="513"/>
                  </a:lnTo>
                  <a:lnTo>
                    <a:pt x="1832" y="708"/>
                  </a:lnTo>
                  <a:lnTo>
                    <a:pt x="1515" y="953"/>
                  </a:lnTo>
                  <a:lnTo>
                    <a:pt x="1222" y="1221"/>
                  </a:lnTo>
                  <a:lnTo>
                    <a:pt x="953" y="1514"/>
                  </a:lnTo>
                  <a:lnTo>
                    <a:pt x="709" y="1832"/>
                  </a:lnTo>
                  <a:lnTo>
                    <a:pt x="514" y="2174"/>
                  </a:lnTo>
                  <a:lnTo>
                    <a:pt x="318" y="2540"/>
                  </a:lnTo>
                  <a:lnTo>
                    <a:pt x="196" y="2931"/>
                  </a:lnTo>
                  <a:lnTo>
                    <a:pt x="74" y="3346"/>
                  </a:lnTo>
                  <a:lnTo>
                    <a:pt x="25" y="3761"/>
                  </a:lnTo>
                  <a:lnTo>
                    <a:pt x="1" y="4176"/>
                  </a:lnTo>
                  <a:lnTo>
                    <a:pt x="25" y="4592"/>
                  </a:lnTo>
                  <a:lnTo>
                    <a:pt x="74" y="5007"/>
                  </a:lnTo>
                  <a:lnTo>
                    <a:pt x="196" y="5422"/>
                  </a:lnTo>
                  <a:lnTo>
                    <a:pt x="318" y="5813"/>
                  </a:lnTo>
                  <a:lnTo>
                    <a:pt x="514" y="6179"/>
                  </a:lnTo>
                  <a:lnTo>
                    <a:pt x="709" y="6521"/>
                  </a:lnTo>
                  <a:lnTo>
                    <a:pt x="953" y="6839"/>
                  </a:lnTo>
                  <a:lnTo>
                    <a:pt x="1222" y="7132"/>
                  </a:lnTo>
                  <a:lnTo>
                    <a:pt x="1515" y="7400"/>
                  </a:lnTo>
                  <a:lnTo>
                    <a:pt x="1832" y="7644"/>
                  </a:lnTo>
                  <a:lnTo>
                    <a:pt x="2174" y="7840"/>
                  </a:lnTo>
                  <a:lnTo>
                    <a:pt x="2541" y="8035"/>
                  </a:lnTo>
                  <a:lnTo>
                    <a:pt x="2931" y="8157"/>
                  </a:lnTo>
                  <a:lnTo>
                    <a:pt x="3347" y="8279"/>
                  </a:lnTo>
                  <a:lnTo>
                    <a:pt x="3762" y="8328"/>
                  </a:lnTo>
                  <a:lnTo>
                    <a:pt x="4177" y="8353"/>
                  </a:lnTo>
                  <a:lnTo>
                    <a:pt x="4592" y="8328"/>
                  </a:lnTo>
                  <a:lnTo>
                    <a:pt x="5007" y="8279"/>
                  </a:lnTo>
                  <a:lnTo>
                    <a:pt x="5423" y="8157"/>
                  </a:lnTo>
                  <a:lnTo>
                    <a:pt x="5813" y="8035"/>
                  </a:lnTo>
                  <a:lnTo>
                    <a:pt x="6180" y="7840"/>
                  </a:lnTo>
                  <a:lnTo>
                    <a:pt x="6522" y="7644"/>
                  </a:lnTo>
                  <a:lnTo>
                    <a:pt x="6839" y="7400"/>
                  </a:lnTo>
                  <a:lnTo>
                    <a:pt x="7132" y="7132"/>
                  </a:lnTo>
                  <a:lnTo>
                    <a:pt x="7401" y="6839"/>
                  </a:lnTo>
                  <a:lnTo>
                    <a:pt x="7645" y="6521"/>
                  </a:lnTo>
                  <a:lnTo>
                    <a:pt x="7840" y="6179"/>
                  </a:lnTo>
                  <a:lnTo>
                    <a:pt x="8036" y="5813"/>
                  </a:lnTo>
                  <a:lnTo>
                    <a:pt x="8158" y="5422"/>
                  </a:lnTo>
                  <a:lnTo>
                    <a:pt x="8280" y="5007"/>
                  </a:lnTo>
                  <a:lnTo>
                    <a:pt x="8329" y="4592"/>
                  </a:lnTo>
                  <a:lnTo>
                    <a:pt x="8353" y="4176"/>
                  </a:lnTo>
                  <a:lnTo>
                    <a:pt x="8329" y="3737"/>
                  </a:lnTo>
                  <a:lnTo>
                    <a:pt x="8256" y="3297"/>
                  </a:lnTo>
                  <a:lnTo>
                    <a:pt x="8134" y="3517"/>
                  </a:lnTo>
                  <a:lnTo>
                    <a:pt x="8011" y="3688"/>
                  </a:lnTo>
                  <a:lnTo>
                    <a:pt x="7840" y="3859"/>
                  </a:lnTo>
                  <a:lnTo>
                    <a:pt x="7645" y="4005"/>
                  </a:lnTo>
                  <a:lnTo>
                    <a:pt x="7425" y="4128"/>
                  </a:lnTo>
                  <a:lnTo>
                    <a:pt x="7205" y="4201"/>
                  </a:lnTo>
                  <a:lnTo>
                    <a:pt x="6961" y="4250"/>
                  </a:lnTo>
                  <a:lnTo>
                    <a:pt x="6717" y="4274"/>
                  </a:lnTo>
                  <a:lnTo>
                    <a:pt x="6546" y="4274"/>
                  </a:lnTo>
                  <a:lnTo>
                    <a:pt x="6375" y="4250"/>
                  </a:lnTo>
                  <a:lnTo>
                    <a:pt x="6204" y="4201"/>
                  </a:lnTo>
                  <a:lnTo>
                    <a:pt x="6058" y="4152"/>
                  </a:lnTo>
                  <a:lnTo>
                    <a:pt x="5887" y="4079"/>
                  </a:lnTo>
                  <a:lnTo>
                    <a:pt x="5764" y="3981"/>
                  </a:lnTo>
                  <a:lnTo>
                    <a:pt x="5618" y="3883"/>
                  </a:lnTo>
                  <a:lnTo>
                    <a:pt x="5496" y="3786"/>
                  </a:lnTo>
                  <a:lnTo>
                    <a:pt x="5398" y="3664"/>
                  </a:lnTo>
                  <a:lnTo>
                    <a:pt x="5300" y="3517"/>
                  </a:lnTo>
                  <a:lnTo>
                    <a:pt x="5203" y="3395"/>
                  </a:lnTo>
                  <a:lnTo>
                    <a:pt x="5129" y="3224"/>
                  </a:lnTo>
                  <a:lnTo>
                    <a:pt x="5081" y="3077"/>
                  </a:lnTo>
                  <a:lnTo>
                    <a:pt x="5032" y="2906"/>
                  </a:lnTo>
                  <a:lnTo>
                    <a:pt x="5007" y="2735"/>
                  </a:lnTo>
                  <a:lnTo>
                    <a:pt x="5007" y="2564"/>
                  </a:lnTo>
                  <a:lnTo>
                    <a:pt x="5007" y="2394"/>
                  </a:lnTo>
                  <a:lnTo>
                    <a:pt x="5032" y="2223"/>
                  </a:lnTo>
                  <a:lnTo>
                    <a:pt x="5081" y="2052"/>
                  </a:lnTo>
                  <a:lnTo>
                    <a:pt x="5129" y="1905"/>
                  </a:lnTo>
                  <a:lnTo>
                    <a:pt x="5203" y="1759"/>
                  </a:lnTo>
                  <a:lnTo>
                    <a:pt x="5300" y="1612"/>
                  </a:lnTo>
                  <a:lnTo>
                    <a:pt x="5398" y="1490"/>
                  </a:lnTo>
                  <a:lnTo>
                    <a:pt x="5496" y="1368"/>
                  </a:lnTo>
                  <a:lnTo>
                    <a:pt x="5618" y="1246"/>
                  </a:lnTo>
                  <a:lnTo>
                    <a:pt x="5764" y="1148"/>
                  </a:lnTo>
                  <a:lnTo>
                    <a:pt x="5887" y="1075"/>
                  </a:lnTo>
                  <a:lnTo>
                    <a:pt x="6033" y="1001"/>
                  </a:lnTo>
                  <a:lnTo>
                    <a:pt x="6204" y="928"/>
                  </a:lnTo>
                  <a:lnTo>
                    <a:pt x="6375" y="879"/>
                  </a:lnTo>
                  <a:lnTo>
                    <a:pt x="6522" y="855"/>
                  </a:lnTo>
                  <a:lnTo>
                    <a:pt x="6717" y="855"/>
                  </a:lnTo>
                  <a:lnTo>
                    <a:pt x="6448" y="659"/>
                  </a:lnTo>
                  <a:lnTo>
                    <a:pt x="6155" y="489"/>
                  </a:lnTo>
                  <a:lnTo>
                    <a:pt x="5838" y="342"/>
                  </a:lnTo>
                  <a:lnTo>
                    <a:pt x="5545" y="220"/>
                  </a:lnTo>
                  <a:lnTo>
                    <a:pt x="5203" y="122"/>
                  </a:lnTo>
                  <a:lnTo>
                    <a:pt x="4885" y="49"/>
                  </a:lnTo>
                  <a:lnTo>
                    <a:pt x="4519" y="24"/>
                  </a:lnTo>
                  <a:lnTo>
                    <a:pt x="4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562" name="Google Shape;4562;p39"/>
          <p:cNvSpPr/>
          <p:nvPr/>
        </p:nvSpPr>
        <p:spPr>
          <a:xfrm>
            <a:off x="3736180" y="2637380"/>
            <a:ext cx="355300" cy="355279"/>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563" name="Google Shape;4563;p39"/>
          <p:cNvGrpSpPr/>
          <p:nvPr/>
        </p:nvGrpSpPr>
        <p:grpSpPr>
          <a:xfrm>
            <a:off x="4263318" y="2656679"/>
            <a:ext cx="427781" cy="316489"/>
            <a:chOff x="5255200" y="3006475"/>
            <a:chExt cx="511700" cy="378575"/>
          </a:xfrm>
        </p:grpSpPr>
        <p:sp>
          <p:nvSpPr>
            <p:cNvPr id="4564" name="Google Shape;4564;p39"/>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65" name="Google Shape;4565;p39"/>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66" name="Google Shape;4566;p39"/>
          <p:cNvGrpSpPr/>
          <p:nvPr/>
        </p:nvGrpSpPr>
        <p:grpSpPr>
          <a:xfrm>
            <a:off x="3177104" y="2638308"/>
            <a:ext cx="346104" cy="353231"/>
            <a:chOff x="3955900" y="2984500"/>
            <a:chExt cx="414000" cy="422525"/>
          </a:xfrm>
        </p:grpSpPr>
        <p:sp>
          <p:nvSpPr>
            <p:cNvPr id="4567" name="Google Shape;4567;p39"/>
            <p:cNvSpPr/>
            <p:nvPr/>
          </p:nvSpPr>
          <p:spPr>
            <a:xfrm>
              <a:off x="3955900" y="2984500"/>
              <a:ext cx="315700" cy="315675"/>
            </a:xfrm>
            <a:custGeom>
              <a:avLst/>
              <a:gdLst/>
              <a:ahLst/>
              <a:cxnLst/>
              <a:rect l="l" t="t" r="r" b="b"/>
              <a:pathLst>
                <a:path w="12628" h="12627" extrusionOk="0">
                  <a:moveTo>
                    <a:pt x="6302" y="977"/>
                  </a:moveTo>
                  <a:lnTo>
                    <a:pt x="6863" y="1026"/>
                  </a:lnTo>
                  <a:lnTo>
                    <a:pt x="7376" y="1099"/>
                  </a:lnTo>
                  <a:lnTo>
                    <a:pt x="7889" y="1221"/>
                  </a:lnTo>
                  <a:lnTo>
                    <a:pt x="8378" y="1417"/>
                  </a:lnTo>
                  <a:lnTo>
                    <a:pt x="8842" y="1636"/>
                  </a:lnTo>
                  <a:lnTo>
                    <a:pt x="9281" y="1905"/>
                  </a:lnTo>
                  <a:lnTo>
                    <a:pt x="9697" y="2198"/>
                  </a:lnTo>
                  <a:lnTo>
                    <a:pt x="10087" y="2540"/>
                  </a:lnTo>
                  <a:lnTo>
                    <a:pt x="10429" y="2931"/>
                  </a:lnTo>
                  <a:lnTo>
                    <a:pt x="10722" y="3346"/>
                  </a:lnTo>
                  <a:lnTo>
                    <a:pt x="10991" y="3786"/>
                  </a:lnTo>
                  <a:lnTo>
                    <a:pt x="11211" y="4250"/>
                  </a:lnTo>
                  <a:lnTo>
                    <a:pt x="11406" y="4738"/>
                  </a:lnTo>
                  <a:lnTo>
                    <a:pt x="11528" y="5251"/>
                  </a:lnTo>
                  <a:lnTo>
                    <a:pt x="11626" y="5764"/>
                  </a:lnTo>
                  <a:lnTo>
                    <a:pt x="11650" y="6326"/>
                  </a:lnTo>
                  <a:lnTo>
                    <a:pt x="11626" y="6863"/>
                  </a:lnTo>
                  <a:lnTo>
                    <a:pt x="11528" y="7400"/>
                  </a:lnTo>
                  <a:lnTo>
                    <a:pt x="11406" y="7913"/>
                  </a:lnTo>
                  <a:lnTo>
                    <a:pt x="11211" y="8402"/>
                  </a:lnTo>
                  <a:lnTo>
                    <a:pt x="10991" y="8866"/>
                  </a:lnTo>
                  <a:lnTo>
                    <a:pt x="10722" y="9305"/>
                  </a:lnTo>
                  <a:lnTo>
                    <a:pt x="10429" y="9696"/>
                  </a:lnTo>
                  <a:lnTo>
                    <a:pt x="10087" y="10087"/>
                  </a:lnTo>
                  <a:lnTo>
                    <a:pt x="9697" y="10429"/>
                  </a:lnTo>
                  <a:lnTo>
                    <a:pt x="9281" y="10746"/>
                  </a:lnTo>
                  <a:lnTo>
                    <a:pt x="8842" y="11015"/>
                  </a:lnTo>
                  <a:lnTo>
                    <a:pt x="8378" y="11235"/>
                  </a:lnTo>
                  <a:lnTo>
                    <a:pt x="7889" y="11406"/>
                  </a:lnTo>
                  <a:lnTo>
                    <a:pt x="7376" y="11552"/>
                  </a:lnTo>
                  <a:lnTo>
                    <a:pt x="6863" y="11625"/>
                  </a:lnTo>
                  <a:lnTo>
                    <a:pt x="6302" y="11650"/>
                  </a:lnTo>
                  <a:lnTo>
                    <a:pt x="5764" y="11625"/>
                  </a:lnTo>
                  <a:lnTo>
                    <a:pt x="5227" y="11552"/>
                  </a:lnTo>
                  <a:lnTo>
                    <a:pt x="4714" y="11406"/>
                  </a:lnTo>
                  <a:lnTo>
                    <a:pt x="4226" y="11235"/>
                  </a:lnTo>
                  <a:lnTo>
                    <a:pt x="3762" y="11015"/>
                  </a:lnTo>
                  <a:lnTo>
                    <a:pt x="3322" y="10746"/>
                  </a:lnTo>
                  <a:lnTo>
                    <a:pt x="2931" y="10429"/>
                  </a:lnTo>
                  <a:lnTo>
                    <a:pt x="2541" y="10087"/>
                  </a:lnTo>
                  <a:lnTo>
                    <a:pt x="2199" y="9696"/>
                  </a:lnTo>
                  <a:lnTo>
                    <a:pt x="1881" y="9305"/>
                  </a:lnTo>
                  <a:lnTo>
                    <a:pt x="1613" y="8866"/>
                  </a:lnTo>
                  <a:lnTo>
                    <a:pt x="1393" y="8402"/>
                  </a:lnTo>
                  <a:lnTo>
                    <a:pt x="1222" y="7913"/>
                  </a:lnTo>
                  <a:lnTo>
                    <a:pt x="1075" y="7400"/>
                  </a:lnTo>
                  <a:lnTo>
                    <a:pt x="1002" y="6863"/>
                  </a:lnTo>
                  <a:lnTo>
                    <a:pt x="978" y="6326"/>
                  </a:lnTo>
                  <a:lnTo>
                    <a:pt x="1002" y="5764"/>
                  </a:lnTo>
                  <a:lnTo>
                    <a:pt x="1075" y="5251"/>
                  </a:lnTo>
                  <a:lnTo>
                    <a:pt x="1222" y="4738"/>
                  </a:lnTo>
                  <a:lnTo>
                    <a:pt x="1393" y="4250"/>
                  </a:lnTo>
                  <a:lnTo>
                    <a:pt x="1613" y="3786"/>
                  </a:lnTo>
                  <a:lnTo>
                    <a:pt x="1881" y="3346"/>
                  </a:lnTo>
                  <a:lnTo>
                    <a:pt x="2199" y="2931"/>
                  </a:lnTo>
                  <a:lnTo>
                    <a:pt x="2541" y="2540"/>
                  </a:lnTo>
                  <a:lnTo>
                    <a:pt x="2931" y="2198"/>
                  </a:lnTo>
                  <a:lnTo>
                    <a:pt x="3322" y="1905"/>
                  </a:lnTo>
                  <a:lnTo>
                    <a:pt x="3762" y="1636"/>
                  </a:lnTo>
                  <a:lnTo>
                    <a:pt x="4226" y="1417"/>
                  </a:lnTo>
                  <a:lnTo>
                    <a:pt x="4714" y="1221"/>
                  </a:lnTo>
                  <a:lnTo>
                    <a:pt x="5227" y="1099"/>
                  </a:lnTo>
                  <a:lnTo>
                    <a:pt x="5764" y="1026"/>
                  </a:lnTo>
                  <a:lnTo>
                    <a:pt x="6302" y="977"/>
                  </a:lnTo>
                  <a:close/>
                  <a:moveTo>
                    <a:pt x="6302" y="0"/>
                  </a:moveTo>
                  <a:lnTo>
                    <a:pt x="5984" y="24"/>
                  </a:lnTo>
                  <a:lnTo>
                    <a:pt x="5667" y="49"/>
                  </a:lnTo>
                  <a:lnTo>
                    <a:pt x="5349" y="73"/>
                  </a:lnTo>
                  <a:lnTo>
                    <a:pt x="5032" y="147"/>
                  </a:lnTo>
                  <a:lnTo>
                    <a:pt x="4739" y="220"/>
                  </a:lnTo>
                  <a:lnTo>
                    <a:pt x="4446" y="293"/>
                  </a:lnTo>
                  <a:lnTo>
                    <a:pt x="4153" y="391"/>
                  </a:lnTo>
                  <a:lnTo>
                    <a:pt x="3859" y="513"/>
                  </a:lnTo>
                  <a:lnTo>
                    <a:pt x="3566" y="635"/>
                  </a:lnTo>
                  <a:lnTo>
                    <a:pt x="3298" y="782"/>
                  </a:lnTo>
                  <a:lnTo>
                    <a:pt x="3029" y="928"/>
                  </a:lnTo>
                  <a:lnTo>
                    <a:pt x="2785" y="1075"/>
                  </a:lnTo>
                  <a:lnTo>
                    <a:pt x="2296" y="1441"/>
                  </a:lnTo>
                  <a:lnTo>
                    <a:pt x="1857" y="1856"/>
                  </a:lnTo>
                  <a:lnTo>
                    <a:pt x="1442" y="2296"/>
                  </a:lnTo>
                  <a:lnTo>
                    <a:pt x="1075" y="2784"/>
                  </a:lnTo>
                  <a:lnTo>
                    <a:pt x="904" y="3053"/>
                  </a:lnTo>
                  <a:lnTo>
                    <a:pt x="758" y="3322"/>
                  </a:lnTo>
                  <a:lnTo>
                    <a:pt x="611" y="3590"/>
                  </a:lnTo>
                  <a:lnTo>
                    <a:pt x="489" y="3859"/>
                  </a:lnTo>
                  <a:lnTo>
                    <a:pt x="391" y="4152"/>
                  </a:lnTo>
                  <a:lnTo>
                    <a:pt x="294" y="4445"/>
                  </a:lnTo>
                  <a:lnTo>
                    <a:pt x="196" y="4738"/>
                  </a:lnTo>
                  <a:lnTo>
                    <a:pt x="123" y="5056"/>
                  </a:lnTo>
                  <a:lnTo>
                    <a:pt x="74" y="5349"/>
                  </a:lnTo>
                  <a:lnTo>
                    <a:pt x="25" y="5666"/>
                  </a:lnTo>
                  <a:lnTo>
                    <a:pt x="1" y="5984"/>
                  </a:lnTo>
                  <a:lnTo>
                    <a:pt x="1" y="6326"/>
                  </a:lnTo>
                  <a:lnTo>
                    <a:pt x="1" y="6643"/>
                  </a:lnTo>
                  <a:lnTo>
                    <a:pt x="25" y="6961"/>
                  </a:lnTo>
                  <a:lnTo>
                    <a:pt x="74" y="7278"/>
                  </a:lnTo>
                  <a:lnTo>
                    <a:pt x="123" y="7596"/>
                  </a:lnTo>
                  <a:lnTo>
                    <a:pt x="196" y="7889"/>
                  </a:lnTo>
                  <a:lnTo>
                    <a:pt x="294" y="8206"/>
                  </a:lnTo>
                  <a:lnTo>
                    <a:pt x="391" y="8499"/>
                  </a:lnTo>
                  <a:lnTo>
                    <a:pt x="489" y="8768"/>
                  </a:lnTo>
                  <a:lnTo>
                    <a:pt x="611" y="9061"/>
                  </a:lnTo>
                  <a:lnTo>
                    <a:pt x="758" y="9330"/>
                  </a:lnTo>
                  <a:lnTo>
                    <a:pt x="904" y="9598"/>
                  </a:lnTo>
                  <a:lnTo>
                    <a:pt x="1075" y="9843"/>
                  </a:lnTo>
                  <a:lnTo>
                    <a:pt x="1442" y="10331"/>
                  </a:lnTo>
                  <a:lnTo>
                    <a:pt x="1857" y="10771"/>
                  </a:lnTo>
                  <a:lnTo>
                    <a:pt x="2296" y="11186"/>
                  </a:lnTo>
                  <a:lnTo>
                    <a:pt x="2785" y="11552"/>
                  </a:lnTo>
                  <a:lnTo>
                    <a:pt x="3029" y="11723"/>
                  </a:lnTo>
                  <a:lnTo>
                    <a:pt x="3298" y="11870"/>
                  </a:lnTo>
                  <a:lnTo>
                    <a:pt x="3566" y="12016"/>
                  </a:lnTo>
                  <a:lnTo>
                    <a:pt x="3859" y="12138"/>
                  </a:lnTo>
                  <a:lnTo>
                    <a:pt x="4153" y="12236"/>
                  </a:lnTo>
                  <a:lnTo>
                    <a:pt x="4446" y="12334"/>
                  </a:lnTo>
                  <a:lnTo>
                    <a:pt x="4739" y="12431"/>
                  </a:lnTo>
                  <a:lnTo>
                    <a:pt x="5032" y="12505"/>
                  </a:lnTo>
                  <a:lnTo>
                    <a:pt x="5349" y="12553"/>
                  </a:lnTo>
                  <a:lnTo>
                    <a:pt x="5667" y="12602"/>
                  </a:lnTo>
                  <a:lnTo>
                    <a:pt x="5984" y="12627"/>
                  </a:lnTo>
                  <a:lnTo>
                    <a:pt x="6644" y="12627"/>
                  </a:lnTo>
                  <a:lnTo>
                    <a:pt x="6961" y="12602"/>
                  </a:lnTo>
                  <a:lnTo>
                    <a:pt x="7279" y="12553"/>
                  </a:lnTo>
                  <a:lnTo>
                    <a:pt x="7572" y="12505"/>
                  </a:lnTo>
                  <a:lnTo>
                    <a:pt x="7889" y="12431"/>
                  </a:lnTo>
                  <a:lnTo>
                    <a:pt x="8182" y="12334"/>
                  </a:lnTo>
                  <a:lnTo>
                    <a:pt x="8475" y="12236"/>
                  </a:lnTo>
                  <a:lnTo>
                    <a:pt x="8768" y="12138"/>
                  </a:lnTo>
                  <a:lnTo>
                    <a:pt x="9037" y="12016"/>
                  </a:lnTo>
                  <a:lnTo>
                    <a:pt x="9306" y="11870"/>
                  </a:lnTo>
                  <a:lnTo>
                    <a:pt x="9574" y="11723"/>
                  </a:lnTo>
                  <a:lnTo>
                    <a:pt x="9843" y="11552"/>
                  </a:lnTo>
                  <a:lnTo>
                    <a:pt x="10332" y="11186"/>
                  </a:lnTo>
                  <a:lnTo>
                    <a:pt x="10771" y="10771"/>
                  </a:lnTo>
                  <a:lnTo>
                    <a:pt x="11186" y="10331"/>
                  </a:lnTo>
                  <a:lnTo>
                    <a:pt x="11553" y="9843"/>
                  </a:lnTo>
                  <a:lnTo>
                    <a:pt x="11699" y="9598"/>
                  </a:lnTo>
                  <a:lnTo>
                    <a:pt x="11846" y="9330"/>
                  </a:lnTo>
                  <a:lnTo>
                    <a:pt x="11992" y="9061"/>
                  </a:lnTo>
                  <a:lnTo>
                    <a:pt x="12114" y="8768"/>
                  </a:lnTo>
                  <a:lnTo>
                    <a:pt x="12237" y="8499"/>
                  </a:lnTo>
                  <a:lnTo>
                    <a:pt x="12334" y="8206"/>
                  </a:lnTo>
                  <a:lnTo>
                    <a:pt x="12432" y="7889"/>
                  </a:lnTo>
                  <a:lnTo>
                    <a:pt x="12481" y="7596"/>
                  </a:lnTo>
                  <a:lnTo>
                    <a:pt x="12554" y="7278"/>
                  </a:lnTo>
                  <a:lnTo>
                    <a:pt x="12578" y="6961"/>
                  </a:lnTo>
                  <a:lnTo>
                    <a:pt x="12603" y="6643"/>
                  </a:lnTo>
                  <a:lnTo>
                    <a:pt x="12627" y="6326"/>
                  </a:lnTo>
                  <a:lnTo>
                    <a:pt x="12603" y="5984"/>
                  </a:lnTo>
                  <a:lnTo>
                    <a:pt x="12578" y="5666"/>
                  </a:lnTo>
                  <a:lnTo>
                    <a:pt x="12554" y="5349"/>
                  </a:lnTo>
                  <a:lnTo>
                    <a:pt x="12481" y="5056"/>
                  </a:lnTo>
                  <a:lnTo>
                    <a:pt x="12432" y="4738"/>
                  </a:lnTo>
                  <a:lnTo>
                    <a:pt x="12334" y="4445"/>
                  </a:lnTo>
                  <a:lnTo>
                    <a:pt x="12237" y="4152"/>
                  </a:lnTo>
                  <a:lnTo>
                    <a:pt x="12114" y="3859"/>
                  </a:lnTo>
                  <a:lnTo>
                    <a:pt x="11992" y="3590"/>
                  </a:lnTo>
                  <a:lnTo>
                    <a:pt x="11846" y="3322"/>
                  </a:lnTo>
                  <a:lnTo>
                    <a:pt x="11699" y="3053"/>
                  </a:lnTo>
                  <a:lnTo>
                    <a:pt x="11553" y="2784"/>
                  </a:lnTo>
                  <a:lnTo>
                    <a:pt x="11186" y="2296"/>
                  </a:lnTo>
                  <a:lnTo>
                    <a:pt x="10771" y="1856"/>
                  </a:lnTo>
                  <a:lnTo>
                    <a:pt x="10332" y="1441"/>
                  </a:lnTo>
                  <a:lnTo>
                    <a:pt x="9843" y="1075"/>
                  </a:lnTo>
                  <a:lnTo>
                    <a:pt x="9574" y="928"/>
                  </a:lnTo>
                  <a:lnTo>
                    <a:pt x="9306" y="782"/>
                  </a:lnTo>
                  <a:lnTo>
                    <a:pt x="9037" y="635"/>
                  </a:lnTo>
                  <a:lnTo>
                    <a:pt x="8768" y="513"/>
                  </a:lnTo>
                  <a:lnTo>
                    <a:pt x="8475" y="391"/>
                  </a:lnTo>
                  <a:lnTo>
                    <a:pt x="8182" y="293"/>
                  </a:lnTo>
                  <a:lnTo>
                    <a:pt x="7889" y="220"/>
                  </a:lnTo>
                  <a:lnTo>
                    <a:pt x="7572" y="147"/>
                  </a:lnTo>
                  <a:lnTo>
                    <a:pt x="7279" y="73"/>
                  </a:lnTo>
                  <a:lnTo>
                    <a:pt x="6961" y="49"/>
                  </a:lnTo>
                  <a:lnTo>
                    <a:pt x="6644" y="24"/>
                  </a:ln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68" name="Google Shape;4568;p39"/>
            <p:cNvSpPr/>
            <p:nvPr/>
          </p:nvSpPr>
          <p:spPr>
            <a:xfrm>
              <a:off x="3992525" y="3021125"/>
              <a:ext cx="242425" cy="242425"/>
            </a:xfrm>
            <a:custGeom>
              <a:avLst/>
              <a:gdLst/>
              <a:ahLst/>
              <a:cxnLst/>
              <a:rect l="l" t="t" r="r" b="b"/>
              <a:pathLst>
                <a:path w="9697" h="9697" extrusionOk="0">
                  <a:moveTo>
                    <a:pt x="4934" y="1466"/>
                  </a:moveTo>
                  <a:lnTo>
                    <a:pt x="5008" y="1490"/>
                  </a:lnTo>
                  <a:lnTo>
                    <a:pt x="5081" y="1539"/>
                  </a:lnTo>
                  <a:lnTo>
                    <a:pt x="5154" y="1588"/>
                  </a:lnTo>
                  <a:lnTo>
                    <a:pt x="5203" y="1637"/>
                  </a:lnTo>
                  <a:lnTo>
                    <a:pt x="5252" y="1734"/>
                  </a:lnTo>
                  <a:lnTo>
                    <a:pt x="5276" y="1808"/>
                  </a:lnTo>
                  <a:lnTo>
                    <a:pt x="5276" y="1905"/>
                  </a:lnTo>
                  <a:lnTo>
                    <a:pt x="5276" y="1979"/>
                  </a:lnTo>
                  <a:lnTo>
                    <a:pt x="5252" y="2076"/>
                  </a:lnTo>
                  <a:lnTo>
                    <a:pt x="5203" y="2150"/>
                  </a:lnTo>
                  <a:lnTo>
                    <a:pt x="5154" y="2198"/>
                  </a:lnTo>
                  <a:lnTo>
                    <a:pt x="5081" y="2247"/>
                  </a:lnTo>
                  <a:lnTo>
                    <a:pt x="5008" y="2296"/>
                  </a:lnTo>
                  <a:lnTo>
                    <a:pt x="4934" y="2321"/>
                  </a:lnTo>
                  <a:lnTo>
                    <a:pt x="4837" y="2345"/>
                  </a:lnTo>
                  <a:lnTo>
                    <a:pt x="4593" y="2345"/>
                  </a:lnTo>
                  <a:lnTo>
                    <a:pt x="4348" y="2394"/>
                  </a:lnTo>
                  <a:lnTo>
                    <a:pt x="4104" y="2443"/>
                  </a:lnTo>
                  <a:lnTo>
                    <a:pt x="3860" y="2540"/>
                  </a:lnTo>
                  <a:lnTo>
                    <a:pt x="3640" y="2638"/>
                  </a:lnTo>
                  <a:lnTo>
                    <a:pt x="3445" y="2760"/>
                  </a:lnTo>
                  <a:lnTo>
                    <a:pt x="3249" y="2907"/>
                  </a:lnTo>
                  <a:lnTo>
                    <a:pt x="3054" y="3078"/>
                  </a:lnTo>
                  <a:lnTo>
                    <a:pt x="2907" y="3249"/>
                  </a:lnTo>
                  <a:lnTo>
                    <a:pt x="2761" y="3444"/>
                  </a:lnTo>
                  <a:lnTo>
                    <a:pt x="2639" y="3664"/>
                  </a:lnTo>
                  <a:lnTo>
                    <a:pt x="2517" y="3884"/>
                  </a:lnTo>
                  <a:lnTo>
                    <a:pt x="2443" y="4103"/>
                  </a:lnTo>
                  <a:lnTo>
                    <a:pt x="2370" y="4348"/>
                  </a:lnTo>
                  <a:lnTo>
                    <a:pt x="2346" y="4592"/>
                  </a:lnTo>
                  <a:lnTo>
                    <a:pt x="2321" y="4861"/>
                  </a:lnTo>
                  <a:lnTo>
                    <a:pt x="2321" y="4934"/>
                  </a:lnTo>
                  <a:lnTo>
                    <a:pt x="2297" y="5032"/>
                  </a:lnTo>
                  <a:lnTo>
                    <a:pt x="2248" y="5105"/>
                  </a:lnTo>
                  <a:lnTo>
                    <a:pt x="2199" y="5154"/>
                  </a:lnTo>
                  <a:lnTo>
                    <a:pt x="2126" y="5227"/>
                  </a:lnTo>
                  <a:lnTo>
                    <a:pt x="2053" y="5251"/>
                  </a:lnTo>
                  <a:lnTo>
                    <a:pt x="1979" y="5276"/>
                  </a:lnTo>
                  <a:lnTo>
                    <a:pt x="1882" y="5300"/>
                  </a:lnTo>
                  <a:lnTo>
                    <a:pt x="1808" y="5276"/>
                  </a:lnTo>
                  <a:lnTo>
                    <a:pt x="1711" y="5251"/>
                  </a:lnTo>
                  <a:lnTo>
                    <a:pt x="1637" y="5227"/>
                  </a:lnTo>
                  <a:lnTo>
                    <a:pt x="1564" y="5154"/>
                  </a:lnTo>
                  <a:lnTo>
                    <a:pt x="1515" y="5105"/>
                  </a:lnTo>
                  <a:lnTo>
                    <a:pt x="1491" y="5032"/>
                  </a:lnTo>
                  <a:lnTo>
                    <a:pt x="1466" y="4934"/>
                  </a:lnTo>
                  <a:lnTo>
                    <a:pt x="1442" y="4861"/>
                  </a:lnTo>
                  <a:lnTo>
                    <a:pt x="1466" y="4494"/>
                  </a:lnTo>
                  <a:lnTo>
                    <a:pt x="1515" y="4177"/>
                  </a:lnTo>
                  <a:lnTo>
                    <a:pt x="1588" y="3835"/>
                  </a:lnTo>
                  <a:lnTo>
                    <a:pt x="1711" y="3542"/>
                  </a:lnTo>
                  <a:lnTo>
                    <a:pt x="1857" y="3224"/>
                  </a:lnTo>
                  <a:lnTo>
                    <a:pt x="2028" y="2956"/>
                  </a:lnTo>
                  <a:lnTo>
                    <a:pt x="2223" y="2687"/>
                  </a:lnTo>
                  <a:lnTo>
                    <a:pt x="2443" y="2443"/>
                  </a:lnTo>
                  <a:lnTo>
                    <a:pt x="2688" y="2223"/>
                  </a:lnTo>
                  <a:lnTo>
                    <a:pt x="2956" y="2028"/>
                  </a:lnTo>
                  <a:lnTo>
                    <a:pt x="3225" y="1857"/>
                  </a:lnTo>
                  <a:lnTo>
                    <a:pt x="3518" y="1710"/>
                  </a:lnTo>
                  <a:lnTo>
                    <a:pt x="3835" y="1612"/>
                  </a:lnTo>
                  <a:lnTo>
                    <a:pt x="4153" y="1515"/>
                  </a:lnTo>
                  <a:lnTo>
                    <a:pt x="4495" y="1466"/>
                  </a:lnTo>
                  <a:close/>
                  <a:moveTo>
                    <a:pt x="4837" y="0"/>
                  </a:moveTo>
                  <a:lnTo>
                    <a:pt x="4348" y="25"/>
                  </a:lnTo>
                  <a:lnTo>
                    <a:pt x="3860" y="98"/>
                  </a:lnTo>
                  <a:lnTo>
                    <a:pt x="3396" y="220"/>
                  </a:lnTo>
                  <a:lnTo>
                    <a:pt x="2956" y="391"/>
                  </a:lnTo>
                  <a:lnTo>
                    <a:pt x="2541" y="587"/>
                  </a:lnTo>
                  <a:lnTo>
                    <a:pt x="2150" y="831"/>
                  </a:lnTo>
                  <a:lnTo>
                    <a:pt x="1759" y="1124"/>
                  </a:lnTo>
                  <a:lnTo>
                    <a:pt x="1418" y="1441"/>
                  </a:lnTo>
                  <a:lnTo>
                    <a:pt x="1100" y="1783"/>
                  </a:lnTo>
                  <a:lnTo>
                    <a:pt x="831" y="2150"/>
                  </a:lnTo>
                  <a:lnTo>
                    <a:pt x="587" y="2540"/>
                  </a:lnTo>
                  <a:lnTo>
                    <a:pt x="392" y="2980"/>
                  </a:lnTo>
                  <a:lnTo>
                    <a:pt x="221" y="3420"/>
                  </a:lnTo>
                  <a:lnTo>
                    <a:pt x="99" y="3884"/>
                  </a:lnTo>
                  <a:lnTo>
                    <a:pt x="25" y="4348"/>
                  </a:lnTo>
                  <a:lnTo>
                    <a:pt x="1" y="4861"/>
                  </a:lnTo>
                  <a:lnTo>
                    <a:pt x="25" y="5349"/>
                  </a:lnTo>
                  <a:lnTo>
                    <a:pt x="99" y="5838"/>
                  </a:lnTo>
                  <a:lnTo>
                    <a:pt x="221" y="6302"/>
                  </a:lnTo>
                  <a:lnTo>
                    <a:pt x="392" y="6741"/>
                  </a:lnTo>
                  <a:lnTo>
                    <a:pt x="587" y="7156"/>
                  </a:lnTo>
                  <a:lnTo>
                    <a:pt x="831" y="7547"/>
                  </a:lnTo>
                  <a:lnTo>
                    <a:pt x="1100" y="7938"/>
                  </a:lnTo>
                  <a:lnTo>
                    <a:pt x="1418" y="8280"/>
                  </a:lnTo>
                  <a:lnTo>
                    <a:pt x="1759" y="8597"/>
                  </a:lnTo>
                  <a:lnTo>
                    <a:pt x="2150" y="8866"/>
                  </a:lnTo>
                  <a:lnTo>
                    <a:pt x="2541" y="9110"/>
                  </a:lnTo>
                  <a:lnTo>
                    <a:pt x="2956" y="9306"/>
                  </a:lnTo>
                  <a:lnTo>
                    <a:pt x="3396" y="9477"/>
                  </a:lnTo>
                  <a:lnTo>
                    <a:pt x="3860" y="9599"/>
                  </a:lnTo>
                  <a:lnTo>
                    <a:pt x="4348" y="9672"/>
                  </a:lnTo>
                  <a:lnTo>
                    <a:pt x="4837" y="9696"/>
                  </a:lnTo>
                  <a:lnTo>
                    <a:pt x="5350" y="9672"/>
                  </a:lnTo>
                  <a:lnTo>
                    <a:pt x="5814" y="9599"/>
                  </a:lnTo>
                  <a:lnTo>
                    <a:pt x="6278" y="9477"/>
                  </a:lnTo>
                  <a:lnTo>
                    <a:pt x="6717" y="9306"/>
                  </a:lnTo>
                  <a:lnTo>
                    <a:pt x="7157" y="9110"/>
                  </a:lnTo>
                  <a:lnTo>
                    <a:pt x="7548" y="8866"/>
                  </a:lnTo>
                  <a:lnTo>
                    <a:pt x="7914" y="8597"/>
                  </a:lnTo>
                  <a:lnTo>
                    <a:pt x="8256" y="8280"/>
                  </a:lnTo>
                  <a:lnTo>
                    <a:pt x="8573" y="7938"/>
                  </a:lnTo>
                  <a:lnTo>
                    <a:pt x="8867" y="7547"/>
                  </a:lnTo>
                  <a:lnTo>
                    <a:pt x="9111" y="7156"/>
                  </a:lnTo>
                  <a:lnTo>
                    <a:pt x="9306" y="6741"/>
                  </a:lnTo>
                  <a:lnTo>
                    <a:pt x="9477" y="6302"/>
                  </a:lnTo>
                  <a:lnTo>
                    <a:pt x="9599" y="5838"/>
                  </a:lnTo>
                  <a:lnTo>
                    <a:pt x="9673" y="5349"/>
                  </a:lnTo>
                  <a:lnTo>
                    <a:pt x="9697" y="4861"/>
                  </a:lnTo>
                  <a:lnTo>
                    <a:pt x="9673" y="4348"/>
                  </a:lnTo>
                  <a:lnTo>
                    <a:pt x="9599" y="3884"/>
                  </a:lnTo>
                  <a:lnTo>
                    <a:pt x="9477" y="3420"/>
                  </a:lnTo>
                  <a:lnTo>
                    <a:pt x="9306" y="2980"/>
                  </a:lnTo>
                  <a:lnTo>
                    <a:pt x="9111" y="2540"/>
                  </a:lnTo>
                  <a:lnTo>
                    <a:pt x="8867" y="2150"/>
                  </a:lnTo>
                  <a:lnTo>
                    <a:pt x="8573" y="1783"/>
                  </a:lnTo>
                  <a:lnTo>
                    <a:pt x="8256" y="1441"/>
                  </a:lnTo>
                  <a:lnTo>
                    <a:pt x="7914" y="1124"/>
                  </a:lnTo>
                  <a:lnTo>
                    <a:pt x="7548" y="831"/>
                  </a:lnTo>
                  <a:lnTo>
                    <a:pt x="7157" y="587"/>
                  </a:lnTo>
                  <a:lnTo>
                    <a:pt x="6717" y="391"/>
                  </a:lnTo>
                  <a:lnTo>
                    <a:pt x="6278" y="220"/>
                  </a:lnTo>
                  <a:lnTo>
                    <a:pt x="5814" y="98"/>
                  </a:lnTo>
                  <a:lnTo>
                    <a:pt x="5350" y="25"/>
                  </a:lnTo>
                  <a:lnTo>
                    <a:pt x="48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69" name="Google Shape;4569;p39"/>
            <p:cNvSpPr/>
            <p:nvPr/>
          </p:nvSpPr>
          <p:spPr>
            <a:xfrm>
              <a:off x="4215400" y="3253150"/>
              <a:ext cx="154500" cy="153875"/>
            </a:xfrm>
            <a:custGeom>
              <a:avLst/>
              <a:gdLst/>
              <a:ahLst/>
              <a:cxnLst/>
              <a:rect l="l" t="t" r="r" b="b"/>
              <a:pathLst>
                <a:path w="6180" h="6155" extrusionOk="0">
                  <a:moveTo>
                    <a:pt x="1075" y="0"/>
                  </a:moveTo>
                  <a:lnTo>
                    <a:pt x="831" y="269"/>
                  </a:lnTo>
                  <a:lnTo>
                    <a:pt x="562" y="537"/>
                  </a:lnTo>
                  <a:lnTo>
                    <a:pt x="293" y="782"/>
                  </a:lnTo>
                  <a:lnTo>
                    <a:pt x="0" y="1026"/>
                  </a:lnTo>
                  <a:lnTo>
                    <a:pt x="4983" y="6008"/>
                  </a:lnTo>
                  <a:lnTo>
                    <a:pt x="5056" y="6057"/>
                  </a:lnTo>
                  <a:lnTo>
                    <a:pt x="5129" y="6106"/>
                  </a:lnTo>
                  <a:lnTo>
                    <a:pt x="5227" y="6130"/>
                  </a:lnTo>
                  <a:lnTo>
                    <a:pt x="5325" y="6155"/>
                  </a:lnTo>
                  <a:lnTo>
                    <a:pt x="5422" y="6130"/>
                  </a:lnTo>
                  <a:lnTo>
                    <a:pt x="5496" y="6106"/>
                  </a:lnTo>
                  <a:lnTo>
                    <a:pt x="5593" y="6057"/>
                  </a:lnTo>
                  <a:lnTo>
                    <a:pt x="5667" y="6008"/>
                  </a:lnTo>
                  <a:lnTo>
                    <a:pt x="6033" y="5642"/>
                  </a:lnTo>
                  <a:lnTo>
                    <a:pt x="6106" y="5569"/>
                  </a:lnTo>
                  <a:lnTo>
                    <a:pt x="6155" y="5471"/>
                  </a:lnTo>
                  <a:lnTo>
                    <a:pt x="6179" y="5373"/>
                  </a:lnTo>
                  <a:lnTo>
                    <a:pt x="6179" y="5300"/>
                  </a:lnTo>
                  <a:lnTo>
                    <a:pt x="6179" y="5202"/>
                  </a:lnTo>
                  <a:lnTo>
                    <a:pt x="6155" y="5105"/>
                  </a:lnTo>
                  <a:lnTo>
                    <a:pt x="6106" y="5031"/>
                  </a:lnTo>
                  <a:lnTo>
                    <a:pt x="6033" y="4934"/>
                  </a:lnTo>
                  <a:lnTo>
                    <a:pt x="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570" name="Google Shape;4570;p39"/>
          <p:cNvSpPr/>
          <p:nvPr/>
        </p:nvSpPr>
        <p:spPr>
          <a:xfrm>
            <a:off x="341117" y="3226449"/>
            <a:ext cx="386922" cy="304241"/>
          </a:xfrm>
          <a:custGeom>
            <a:avLst/>
            <a:gdLst/>
            <a:ahLst/>
            <a:cxnLst/>
            <a:rect l="l" t="t" r="r" b="b"/>
            <a:pathLst>
              <a:path w="18513" h="14557" extrusionOk="0">
                <a:moveTo>
                  <a:pt x="9159" y="2125"/>
                </a:moveTo>
                <a:lnTo>
                  <a:pt x="9403" y="2150"/>
                </a:lnTo>
                <a:lnTo>
                  <a:pt x="9672" y="2198"/>
                </a:lnTo>
                <a:lnTo>
                  <a:pt x="9916" y="2272"/>
                </a:lnTo>
                <a:lnTo>
                  <a:pt x="10160" y="2345"/>
                </a:lnTo>
                <a:lnTo>
                  <a:pt x="10404" y="2443"/>
                </a:lnTo>
                <a:lnTo>
                  <a:pt x="10624" y="2565"/>
                </a:lnTo>
                <a:lnTo>
                  <a:pt x="10820" y="2687"/>
                </a:lnTo>
                <a:lnTo>
                  <a:pt x="10893" y="2760"/>
                </a:lnTo>
                <a:lnTo>
                  <a:pt x="10942" y="2858"/>
                </a:lnTo>
                <a:lnTo>
                  <a:pt x="10942" y="2956"/>
                </a:lnTo>
                <a:lnTo>
                  <a:pt x="10917" y="3078"/>
                </a:lnTo>
                <a:lnTo>
                  <a:pt x="10844" y="3151"/>
                </a:lnTo>
                <a:lnTo>
                  <a:pt x="10771" y="3200"/>
                </a:lnTo>
                <a:lnTo>
                  <a:pt x="10698" y="3224"/>
                </a:lnTo>
                <a:lnTo>
                  <a:pt x="10600" y="3175"/>
                </a:lnTo>
                <a:lnTo>
                  <a:pt x="10404" y="3053"/>
                </a:lnTo>
                <a:lnTo>
                  <a:pt x="10209" y="2956"/>
                </a:lnTo>
                <a:lnTo>
                  <a:pt x="10014" y="2882"/>
                </a:lnTo>
                <a:lnTo>
                  <a:pt x="9794" y="2809"/>
                </a:lnTo>
                <a:lnTo>
                  <a:pt x="9574" y="2760"/>
                </a:lnTo>
                <a:lnTo>
                  <a:pt x="9354" y="2711"/>
                </a:lnTo>
                <a:lnTo>
                  <a:pt x="9110" y="2687"/>
                </a:lnTo>
                <a:lnTo>
                  <a:pt x="8646" y="2687"/>
                </a:lnTo>
                <a:lnTo>
                  <a:pt x="8426" y="2711"/>
                </a:lnTo>
                <a:lnTo>
                  <a:pt x="8206" y="2760"/>
                </a:lnTo>
                <a:lnTo>
                  <a:pt x="7987" y="2809"/>
                </a:lnTo>
                <a:lnTo>
                  <a:pt x="7767" y="2882"/>
                </a:lnTo>
                <a:lnTo>
                  <a:pt x="7547" y="2956"/>
                </a:lnTo>
                <a:lnTo>
                  <a:pt x="7352" y="3053"/>
                </a:lnTo>
                <a:lnTo>
                  <a:pt x="7181" y="3175"/>
                </a:lnTo>
                <a:lnTo>
                  <a:pt x="7107" y="3200"/>
                </a:lnTo>
                <a:lnTo>
                  <a:pt x="7059" y="3224"/>
                </a:lnTo>
                <a:lnTo>
                  <a:pt x="7010" y="3200"/>
                </a:lnTo>
                <a:lnTo>
                  <a:pt x="6936" y="3175"/>
                </a:lnTo>
                <a:lnTo>
                  <a:pt x="6888" y="3127"/>
                </a:lnTo>
                <a:lnTo>
                  <a:pt x="6863" y="3078"/>
                </a:lnTo>
                <a:lnTo>
                  <a:pt x="6839" y="2956"/>
                </a:lnTo>
                <a:lnTo>
                  <a:pt x="6839" y="2858"/>
                </a:lnTo>
                <a:lnTo>
                  <a:pt x="6888" y="2760"/>
                </a:lnTo>
                <a:lnTo>
                  <a:pt x="6936" y="2687"/>
                </a:lnTo>
                <a:lnTo>
                  <a:pt x="7156" y="2565"/>
                </a:lnTo>
                <a:lnTo>
                  <a:pt x="7376" y="2443"/>
                </a:lnTo>
                <a:lnTo>
                  <a:pt x="7620" y="2345"/>
                </a:lnTo>
                <a:lnTo>
                  <a:pt x="7864" y="2272"/>
                </a:lnTo>
                <a:lnTo>
                  <a:pt x="8109" y="2198"/>
                </a:lnTo>
                <a:lnTo>
                  <a:pt x="8377" y="2150"/>
                </a:lnTo>
                <a:lnTo>
                  <a:pt x="8622" y="2125"/>
                </a:lnTo>
                <a:close/>
                <a:moveTo>
                  <a:pt x="3761" y="5373"/>
                </a:moveTo>
                <a:lnTo>
                  <a:pt x="3884" y="5398"/>
                </a:lnTo>
                <a:lnTo>
                  <a:pt x="4030" y="5447"/>
                </a:lnTo>
                <a:lnTo>
                  <a:pt x="4128" y="5496"/>
                </a:lnTo>
                <a:lnTo>
                  <a:pt x="4250" y="5569"/>
                </a:lnTo>
                <a:lnTo>
                  <a:pt x="4323" y="5691"/>
                </a:lnTo>
                <a:lnTo>
                  <a:pt x="4372" y="5789"/>
                </a:lnTo>
                <a:lnTo>
                  <a:pt x="4421" y="5911"/>
                </a:lnTo>
                <a:lnTo>
                  <a:pt x="4445" y="6057"/>
                </a:lnTo>
                <a:lnTo>
                  <a:pt x="4421" y="6204"/>
                </a:lnTo>
                <a:lnTo>
                  <a:pt x="4372" y="6326"/>
                </a:lnTo>
                <a:lnTo>
                  <a:pt x="4323" y="6448"/>
                </a:lnTo>
                <a:lnTo>
                  <a:pt x="4250" y="6546"/>
                </a:lnTo>
                <a:lnTo>
                  <a:pt x="4128" y="6619"/>
                </a:lnTo>
                <a:lnTo>
                  <a:pt x="4030" y="6692"/>
                </a:lnTo>
                <a:lnTo>
                  <a:pt x="3884" y="6717"/>
                </a:lnTo>
                <a:lnTo>
                  <a:pt x="3761" y="6741"/>
                </a:lnTo>
                <a:lnTo>
                  <a:pt x="3615" y="6717"/>
                </a:lnTo>
                <a:lnTo>
                  <a:pt x="3493" y="6692"/>
                </a:lnTo>
                <a:lnTo>
                  <a:pt x="3371" y="6619"/>
                </a:lnTo>
                <a:lnTo>
                  <a:pt x="3273" y="6546"/>
                </a:lnTo>
                <a:lnTo>
                  <a:pt x="3200" y="6448"/>
                </a:lnTo>
                <a:lnTo>
                  <a:pt x="3126" y="6326"/>
                </a:lnTo>
                <a:lnTo>
                  <a:pt x="3102" y="6204"/>
                </a:lnTo>
                <a:lnTo>
                  <a:pt x="3078" y="6057"/>
                </a:lnTo>
                <a:lnTo>
                  <a:pt x="3102" y="5911"/>
                </a:lnTo>
                <a:lnTo>
                  <a:pt x="3126" y="5789"/>
                </a:lnTo>
                <a:lnTo>
                  <a:pt x="3200" y="5691"/>
                </a:lnTo>
                <a:lnTo>
                  <a:pt x="3273" y="5569"/>
                </a:lnTo>
                <a:lnTo>
                  <a:pt x="3371" y="5496"/>
                </a:lnTo>
                <a:lnTo>
                  <a:pt x="3493" y="5447"/>
                </a:lnTo>
                <a:lnTo>
                  <a:pt x="3615" y="5398"/>
                </a:lnTo>
                <a:lnTo>
                  <a:pt x="3761" y="5373"/>
                </a:lnTo>
                <a:close/>
                <a:moveTo>
                  <a:pt x="17609" y="6741"/>
                </a:moveTo>
                <a:lnTo>
                  <a:pt x="17609" y="6790"/>
                </a:lnTo>
                <a:lnTo>
                  <a:pt x="17585" y="6888"/>
                </a:lnTo>
                <a:lnTo>
                  <a:pt x="17560" y="6937"/>
                </a:lnTo>
                <a:lnTo>
                  <a:pt x="17512" y="7010"/>
                </a:lnTo>
                <a:lnTo>
                  <a:pt x="17365" y="7132"/>
                </a:lnTo>
                <a:lnTo>
                  <a:pt x="17365" y="7132"/>
                </a:lnTo>
                <a:lnTo>
                  <a:pt x="17389" y="7010"/>
                </a:lnTo>
                <a:lnTo>
                  <a:pt x="17414" y="6863"/>
                </a:lnTo>
                <a:lnTo>
                  <a:pt x="17463" y="6790"/>
                </a:lnTo>
                <a:lnTo>
                  <a:pt x="17512" y="6766"/>
                </a:lnTo>
                <a:lnTo>
                  <a:pt x="17560" y="6741"/>
                </a:lnTo>
                <a:close/>
                <a:moveTo>
                  <a:pt x="4836" y="0"/>
                </a:moveTo>
                <a:lnTo>
                  <a:pt x="4738" y="196"/>
                </a:lnTo>
                <a:lnTo>
                  <a:pt x="4641" y="391"/>
                </a:lnTo>
                <a:lnTo>
                  <a:pt x="4543" y="684"/>
                </a:lnTo>
                <a:lnTo>
                  <a:pt x="4445" y="1002"/>
                </a:lnTo>
                <a:lnTo>
                  <a:pt x="4396" y="1393"/>
                </a:lnTo>
                <a:lnTo>
                  <a:pt x="4372" y="1783"/>
                </a:lnTo>
                <a:lnTo>
                  <a:pt x="4372" y="2003"/>
                </a:lnTo>
                <a:lnTo>
                  <a:pt x="4421" y="2223"/>
                </a:lnTo>
                <a:lnTo>
                  <a:pt x="4079" y="2443"/>
                </a:lnTo>
                <a:lnTo>
                  <a:pt x="3688" y="2736"/>
                </a:lnTo>
                <a:lnTo>
                  <a:pt x="3273" y="3151"/>
                </a:lnTo>
                <a:lnTo>
                  <a:pt x="2833" y="3615"/>
                </a:lnTo>
                <a:lnTo>
                  <a:pt x="2418" y="4128"/>
                </a:lnTo>
                <a:lnTo>
                  <a:pt x="2027" y="4665"/>
                </a:lnTo>
                <a:lnTo>
                  <a:pt x="1856" y="4958"/>
                </a:lnTo>
                <a:lnTo>
                  <a:pt x="1710" y="5251"/>
                </a:lnTo>
                <a:lnTo>
                  <a:pt x="1563" y="5544"/>
                </a:lnTo>
                <a:lnTo>
                  <a:pt x="1466" y="5813"/>
                </a:lnTo>
                <a:lnTo>
                  <a:pt x="562" y="5813"/>
                </a:lnTo>
                <a:lnTo>
                  <a:pt x="464" y="5838"/>
                </a:lnTo>
                <a:lnTo>
                  <a:pt x="342" y="5862"/>
                </a:lnTo>
                <a:lnTo>
                  <a:pt x="244" y="5911"/>
                </a:lnTo>
                <a:lnTo>
                  <a:pt x="171" y="5984"/>
                </a:lnTo>
                <a:lnTo>
                  <a:pt x="98" y="6057"/>
                </a:lnTo>
                <a:lnTo>
                  <a:pt x="49" y="6155"/>
                </a:lnTo>
                <a:lnTo>
                  <a:pt x="25" y="6277"/>
                </a:lnTo>
                <a:lnTo>
                  <a:pt x="0" y="6375"/>
                </a:lnTo>
                <a:lnTo>
                  <a:pt x="0" y="8622"/>
                </a:lnTo>
                <a:lnTo>
                  <a:pt x="25" y="8744"/>
                </a:lnTo>
                <a:lnTo>
                  <a:pt x="49" y="8842"/>
                </a:lnTo>
                <a:lnTo>
                  <a:pt x="98" y="8939"/>
                </a:lnTo>
                <a:lnTo>
                  <a:pt x="171" y="9013"/>
                </a:lnTo>
                <a:lnTo>
                  <a:pt x="244" y="9086"/>
                </a:lnTo>
                <a:lnTo>
                  <a:pt x="342" y="9135"/>
                </a:lnTo>
                <a:lnTo>
                  <a:pt x="464" y="9183"/>
                </a:lnTo>
                <a:lnTo>
                  <a:pt x="1514" y="9183"/>
                </a:lnTo>
                <a:lnTo>
                  <a:pt x="1588" y="9379"/>
                </a:lnTo>
                <a:lnTo>
                  <a:pt x="1685" y="9599"/>
                </a:lnTo>
                <a:lnTo>
                  <a:pt x="1930" y="10014"/>
                </a:lnTo>
                <a:lnTo>
                  <a:pt x="2223" y="10405"/>
                </a:lnTo>
                <a:lnTo>
                  <a:pt x="2589" y="10795"/>
                </a:lnTo>
                <a:lnTo>
                  <a:pt x="2980" y="11162"/>
                </a:lnTo>
                <a:lnTo>
                  <a:pt x="3419" y="11504"/>
                </a:lnTo>
                <a:lnTo>
                  <a:pt x="3908" y="11821"/>
                </a:lnTo>
                <a:lnTo>
                  <a:pt x="4421" y="12065"/>
                </a:lnTo>
                <a:lnTo>
                  <a:pt x="4421" y="14557"/>
                </a:lnTo>
                <a:lnTo>
                  <a:pt x="5105" y="14557"/>
                </a:lnTo>
                <a:lnTo>
                  <a:pt x="6326" y="12896"/>
                </a:lnTo>
                <a:lnTo>
                  <a:pt x="6936" y="13067"/>
                </a:lnTo>
                <a:lnTo>
                  <a:pt x="7571" y="13164"/>
                </a:lnTo>
                <a:lnTo>
                  <a:pt x="8231" y="13238"/>
                </a:lnTo>
                <a:lnTo>
                  <a:pt x="8890" y="13262"/>
                </a:lnTo>
                <a:lnTo>
                  <a:pt x="9550" y="13238"/>
                </a:lnTo>
                <a:lnTo>
                  <a:pt x="10209" y="13164"/>
                </a:lnTo>
                <a:lnTo>
                  <a:pt x="10844" y="13067"/>
                </a:lnTo>
                <a:lnTo>
                  <a:pt x="11455" y="12896"/>
                </a:lnTo>
                <a:lnTo>
                  <a:pt x="12627" y="14557"/>
                </a:lnTo>
                <a:lnTo>
                  <a:pt x="13384" y="14557"/>
                </a:lnTo>
                <a:lnTo>
                  <a:pt x="13384" y="12065"/>
                </a:lnTo>
                <a:lnTo>
                  <a:pt x="13726" y="11919"/>
                </a:lnTo>
                <a:lnTo>
                  <a:pt x="14044" y="11748"/>
                </a:lnTo>
                <a:lnTo>
                  <a:pt x="14337" y="11577"/>
                </a:lnTo>
                <a:lnTo>
                  <a:pt x="14630" y="11382"/>
                </a:lnTo>
                <a:lnTo>
                  <a:pt x="14898" y="11162"/>
                </a:lnTo>
                <a:lnTo>
                  <a:pt x="15143" y="10942"/>
                </a:lnTo>
                <a:lnTo>
                  <a:pt x="15387" y="10698"/>
                </a:lnTo>
                <a:lnTo>
                  <a:pt x="15607" y="10429"/>
                </a:lnTo>
                <a:lnTo>
                  <a:pt x="15778" y="10160"/>
                </a:lnTo>
                <a:lnTo>
                  <a:pt x="15949" y="9892"/>
                </a:lnTo>
                <a:lnTo>
                  <a:pt x="16119" y="9599"/>
                </a:lnTo>
                <a:lnTo>
                  <a:pt x="16242" y="9281"/>
                </a:lnTo>
                <a:lnTo>
                  <a:pt x="16364" y="8964"/>
                </a:lnTo>
                <a:lnTo>
                  <a:pt x="16437" y="8622"/>
                </a:lnTo>
                <a:lnTo>
                  <a:pt x="16510" y="8280"/>
                </a:lnTo>
                <a:lnTo>
                  <a:pt x="16559" y="7938"/>
                </a:lnTo>
                <a:lnTo>
                  <a:pt x="16974" y="7938"/>
                </a:lnTo>
                <a:lnTo>
                  <a:pt x="17096" y="7913"/>
                </a:lnTo>
                <a:lnTo>
                  <a:pt x="17316" y="8109"/>
                </a:lnTo>
                <a:lnTo>
                  <a:pt x="17536" y="8231"/>
                </a:lnTo>
                <a:lnTo>
                  <a:pt x="17780" y="8329"/>
                </a:lnTo>
                <a:lnTo>
                  <a:pt x="18024" y="8353"/>
                </a:lnTo>
                <a:lnTo>
                  <a:pt x="18171" y="8353"/>
                </a:lnTo>
                <a:lnTo>
                  <a:pt x="18318" y="8304"/>
                </a:lnTo>
                <a:lnTo>
                  <a:pt x="18415" y="8255"/>
                </a:lnTo>
                <a:lnTo>
                  <a:pt x="18464" y="8158"/>
                </a:lnTo>
                <a:lnTo>
                  <a:pt x="18513" y="8060"/>
                </a:lnTo>
                <a:lnTo>
                  <a:pt x="18488" y="7962"/>
                </a:lnTo>
                <a:lnTo>
                  <a:pt x="18440" y="7865"/>
                </a:lnTo>
                <a:lnTo>
                  <a:pt x="18342" y="7791"/>
                </a:lnTo>
                <a:lnTo>
                  <a:pt x="18244" y="7767"/>
                </a:lnTo>
                <a:lnTo>
                  <a:pt x="18147" y="7767"/>
                </a:lnTo>
                <a:lnTo>
                  <a:pt x="18024" y="7791"/>
                </a:lnTo>
                <a:lnTo>
                  <a:pt x="17902" y="7767"/>
                </a:lnTo>
                <a:lnTo>
                  <a:pt x="17756" y="7718"/>
                </a:lnTo>
                <a:lnTo>
                  <a:pt x="17634" y="7645"/>
                </a:lnTo>
                <a:lnTo>
                  <a:pt x="17780" y="7523"/>
                </a:lnTo>
                <a:lnTo>
                  <a:pt x="17927" y="7376"/>
                </a:lnTo>
                <a:lnTo>
                  <a:pt x="18049" y="7230"/>
                </a:lnTo>
                <a:lnTo>
                  <a:pt x="18122" y="7059"/>
                </a:lnTo>
                <a:lnTo>
                  <a:pt x="18171" y="6888"/>
                </a:lnTo>
                <a:lnTo>
                  <a:pt x="18171" y="6717"/>
                </a:lnTo>
                <a:lnTo>
                  <a:pt x="18147" y="6546"/>
                </a:lnTo>
                <a:lnTo>
                  <a:pt x="18073" y="6424"/>
                </a:lnTo>
                <a:lnTo>
                  <a:pt x="18000" y="6326"/>
                </a:lnTo>
                <a:lnTo>
                  <a:pt x="17902" y="6253"/>
                </a:lnTo>
                <a:lnTo>
                  <a:pt x="17805" y="6204"/>
                </a:lnTo>
                <a:lnTo>
                  <a:pt x="17683" y="6179"/>
                </a:lnTo>
                <a:lnTo>
                  <a:pt x="17560" y="6179"/>
                </a:lnTo>
                <a:lnTo>
                  <a:pt x="17438" y="6204"/>
                </a:lnTo>
                <a:lnTo>
                  <a:pt x="17341" y="6228"/>
                </a:lnTo>
                <a:lnTo>
                  <a:pt x="17243" y="6277"/>
                </a:lnTo>
                <a:lnTo>
                  <a:pt x="17145" y="6326"/>
                </a:lnTo>
                <a:lnTo>
                  <a:pt x="17048" y="6424"/>
                </a:lnTo>
                <a:lnTo>
                  <a:pt x="16974" y="6497"/>
                </a:lnTo>
                <a:lnTo>
                  <a:pt x="16925" y="6619"/>
                </a:lnTo>
                <a:lnTo>
                  <a:pt x="16852" y="6790"/>
                </a:lnTo>
                <a:lnTo>
                  <a:pt x="16803" y="6985"/>
                </a:lnTo>
                <a:lnTo>
                  <a:pt x="16803" y="7181"/>
                </a:lnTo>
                <a:lnTo>
                  <a:pt x="16828" y="7376"/>
                </a:lnTo>
                <a:lnTo>
                  <a:pt x="16706" y="7376"/>
                </a:lnTo>
                <a:lnTo>
                  <a:pt x="16584" y="7352"/>
                </a:lnTo>
                <a:lnTo>
                  <a:pt x="16559" y="7034"/>
                </a:lnTo>
                <a:lnTo>
                  <a:pt x="16535" y="6717"/>
                </a:lnTo>
                <a:lnTo>
                  <a:pt x="16486" y="6399"/>
                </a:lnTo>
                <a:lnTo>
                  <a:pt x="16413" y="6082"/>
                </a:lnTo>
                <a:lnTo>
                  <a:pt x="16315" y="5764"/>
                </a:lnTo>
                <a:lnTo>
                  <a:pt x="16217" y="5471"/>
                </a:lnTo>
                <a:lnTo>
                  <a:pt x="16095" y="5178"/>
                </a:lnTo>
                <a:lnTo>
                  <a:pt x="15949" y="4885"/>
                </a:lnTo>
                <a:lnTo>
                  <a:pt x="15802" y="4616"/>
                </a:lnTo>
                <a:lnTo>
                  <a:pt x="15631" y="4323"/>
                </a:lnTo>
                <a:lnTo>
                  <a:pt x="15436" y="4079"/>
                </a:lnTo>
                <a:lnTo>
                  <a:pt x="15240" y="3810"/>
                </a:lnTo>
                <a:lnTo>
                  <a:pt x="15020" y="3566"/>
                </a:lnTo>
                <a:lnTo>
                  <a:pt x="14801" y="3322"/>
                </a:lnTo>
                <a:lnTo>
                  <a:pt x="14556" y="3102"/>
                </a:lnTo>
                <a:lnTo>
                  <a:pt x="14312" y="2882"/>
                </a:lnTo>
                <a:lnTo>
                  <a:pt x="14044" y="2663"/>
                </a:lnTo>
                <a:lnTo>
                  <a:pt x="13750" y="2467"/>
                </a:lnTo>
                <a:lnTo>
                  <a:pt x="13457" y="2272"/>
                </a:lnTo>
                <a:lnTo>
                  <a:pt x="13164" y="2101"/>
                </a:lnTo>
                <a:lnTo>
                  <a:pt x="12847" y="1930"/>
                </a:lnTo>
                <a:lnTo>
                  <a:pt x="12529" y="1783"/>
                </a:lnTo>
                <a:lnTo>
                  <a:pt x="12212" y="1637"/>
                </a:lnTo>
                <a:lnTo>
                  <a:pt x="11870" y="1515"/>
                </a:lnTo>
                <a:lnTo>
                  <a:pt x="11528" y="1393"/>
                </a:lnTo>
                <a:lnTo>
                  <a:pt x="11162" y="1295"/>
                </a:lnTo>
                <a:lnTo>
                  <a:pt x="10795" y="1222"/>
                </a:lnTo>
                <a:lnTo>
                  <a:pt x="10429" y="1148"/>
                </a:lnTo>
                <a:lnTo>
                  <a:pt x="10063" y="1099"/>
                </a:lnTo>
                <a:lnTo>
                  <a:pt x="9672" y="1051"/>
                </a:lnTo>
                <a:lnTo>
                  <a:pt x="9281" y="1026"/>
                </a:lnTo>
                <a:lnTo>
                  <a:pt x="8353" y="1026"/>
                </a:lnTo>
                <a:lnTo>
                  <a:pt x="7816" y="1075"/>
                </a:lnTo>
                <a:lnTo>
                  <a:pt x="7278" y="1148"/>
                </a:lnTo>
                <a:lnTo>
                  <a:pt x="6765" y="1270"/>
                </a:lnTo>
                <a:lnTo>
                  <a:pt x="6619" y="1051"/>
                </a:lnTo>
                <a:lnTo>
                  <a:pt x="6472" y="880"/>
                </a:lnTo>
                <a:lnTo>
                  <a:pt x="6301" y="709"/>
                </a:lnTo>
                <a:lnTo>
                  <a:pt x="6155" y="562"/>
                </a:lnTo>
                <a:lnTo>
                  <a:pt x="5984" y="440"/>
                </a:lnTo>
                <a:lnTo>
                  <a:pt x="5837" y="342"/>
                </a:lnTo>
                <a:lnTo>
                  <a:pt x="5520" y="196"/>
                </a:lnTo>
                <a:lnTo>
                  <a:pt x="5251" y="98"/>
                </a:lnTo>
                <a:lnTo>
                  <a:pt x="5031" y="49"/>
                </a:lnTo>
                <a:lnTo>
                  <a:pt x="48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71" name="Google Shape;4571;p39"/>
          <p:cNvSpPr/>
          <p:nvPr/>
        </p:nvSpPr>
        <p:spPr>
          <a:xfrm>
            <a:off x="4906165" y="2621036"/>
            <a:ext cx="269526" cy="387967"/>
          </a:xfrm>
          <a:custGeom>
            <a:avLst/>
            <a:gdLst/>
            <a:ahLst/>
            <a:cxnLst/>
            <a:rect l="l" t="t" r="r" b="b"/>
            <a:pathLst>
              <a:path w="12896" h="18563" extrusionOk="0">
                <a:moveTo>
                  <a:pt x="6448" y="1564"/>
                </a:moveTo>
                <a:lnTo>
                  <a:pt x="6814" y="1588"/>
                </a:lnTo>
                <a:lnTo>
                  <a:pt x="7181" y="1637"/>
                </a:lnTo>
                <a:lnTo>
                  <a:pt x="7523" y="1735"/>
                </a:lnTo>
                <a:lnTo>
                  <a:pt x="7865" y="1857"/>
                </a:lnTo>
                <a:lnTo>
                  <a:pt x="8182" y="2003"/>
                </a:lnTo>
                <a:lnTo>
                  <a:pt x="8475" y="2199"/>
                </a:lnTo>
                <a:lnTo>
                  <a:pt x="8768" y="2394"/>
                </a:lnTo>
                <a:lnTo>
                  <a:pt x="9013" y="2638"/>
                </a:lnTo>
                <a:lnTo>
                  <a:pt x="9257" y="2883"/>
                </a:lnTo>
                <a:lnTo>
                  <a:pt x="9477" y="3176"/>
                </a:lnTo>
                <a:lnTo>
                  <a:pt x="9647" y="3469"/>
                </a:lnTo>
                <a:lnTo>
                  <a:pt x="9794" y="3786"/>
                </a:lnTo>
                <a:lnTo>
                  <a:pt x="9916" y="4128"/>
                </a:lnTo>
                <a:lnTo>
                  <a:pt x="10014" y="4470"/>
                </a:lnTo>
                <a:lnTo>
                  <a:pt x="10063" y="4836"/>
                </a:lnTo>
                <a:lnTo>
                  <a:pt x="10087" y="5203"/>
                </a:lnTo>
                <a:lnTo>
                  <a:pt x="10087" y="7547"/>
                </a:lnTo>
                <a:lnTo>
                  <a:pt x="2809" y="7547"/>
                </a:lnTo>
                <a:lnTo>
                  <a:pt x="2809" y="5203"/>
                </a:lnTo>
                <a:lnTo>
                  <a:pt x="2833" y="4836"/>
                </a:lnTo>
                <a:lnTo>
                  <a:pt x="2882" y="4470"/>
                </a:lnTo>
                <a:lnTo>
                  <a:pt x="2980" y="4128"/>
                </a:lnTo>
                <a:lnTo>
                  <a:pt x="3102" y="3786"/>
                </a:lnTo>
                <a:lnTo>
                  <a:pt x="3249" y="3469"/>
                </a:lnTo>
                <a:lnTo>
                  <a:pt x="3420" y="3176"/>
                </a:lnTo>
                <a:lnTo>
                  <a:pt x="3639" y="2883"/>
                </a:lnTo>
                <a:lnTo>
                  <a:pt x="3884" y="2638"/>
                </a:lnTo>
                <a:lnTo>
                  <a:pt x="4128" y="2394"/>
                </a:lnTo>
                <a:lnTo>
                  <a:pt x="4421" y="2199"/>
                </a:lnTo>
                <a:lnTo>
                  <a:pt x="4714" y="2003"/>
                </a:lnTo>
                <a:lnTo>
                  <a:pt x="5032" y="1857"/>
                </a:lnTo>
                <a:lnTo>
                  <a:pt x="5373" y="1735"/>
                </a:lnTo>
                <a:lnTo>
                  <a:pt x="5715" y="1637"/>
                </a:lnTo>
                <a:lnTo>
                  <a:pt x="6082" y="1588"/>
                </a:lnTo>
                <a:lnTo>
                  <a:pt x="6448" y="1564"/>
                </a:lnTo>
                <a:close/>
                <a:moveTo>
                  <a:pt x="6448" y="10991"/>
                </a:moveTo>
                <a:lnTo>
                  <a:pt x="6692" y="11015"/>
                </a:lnTo>
                <a:lnTo>
                  <a:pt x="6937" y="11089"/>
                </a:lnTo>
                <a:lnTo>
                  <a:pt x="7132" y="11211"/>
                </a:lnTo>
                <a:lnTo>
                  <a:pt x="7327" y="11357"/>
                </a:lnTo>
                <a:lnTo>
                  <a:pt x="7474" y="11528"/>
                </a:lnTo>
                <a:lnTo>
                  <a:pt x="7572" y="11748"/>
                </a:lnTo>
                <a:lnTo>
                  <a:pt x="7645" y="11968"/>
                </a:lnTo>
                <a:lnTo>
                  <a:pt x="7669" y="12212"/>
                </a:lnTo>
                <a:lnTo>
                  <a:pt x="7669" y="12383"/>
                </a:lnTo>
                <a:lnTo>
                  <a:pt x="7645" y="12530"/>
                </a:lnTo>
                <a:lnTo>
                  <a:pt x="7596" y="12701"/>
                </a:lnTo>
                <a:lnTo>
                  <a:pt x="7523" y="12823"/>
                </a:lnTo>
                <a:lnTo>
                  <a:pt x="7425" y="12969"/>
                </a:lnTo>
                <a:lnTo>
                  <a:pt x="7327" y="13067"/>
                </a:lnTo>
                <a:lnTo>
                  <a:pt x="7205" y="13189"/>
                </a:lnTo>
                <a:lnTo>
                  <a:pt x="7083" y="13262"/>
                </a:lnTo>
                <a:lnTo>
                  <a:pt x="7230" y="15094"/>
                </a:lnTo>
                <a:lnTo>
                  <a:pt x="5667" y="15094"/>
                </a:lnTo>
                <a:lnTo>
                  <a:pt x="5813" y="13262"/>
                </a:lnTo>
                <a:lnTo>
                  <a:pt x="5691" y="13189"/>
                </a:lnTo>
                <a:lnTo>
                  <a:pt x="5569" y="13067"/>
                </a:lnTo>
                <a:lnTo>
                  <a:pt x="5471" y="12969"/>
                </a:lnTo>
                <a:lnTo>
                  <a:pt x="5373" y="12823"/>
                </a:lnTo>
                <a:lnTo>
                  <a:pt x="5300" y="12701"/>
                </a:lnTo>
                <a:lnTo>
                  <a:pt x="5251" y="12530"/>
                </a:lnTo>
                <a:lnTo>
                  <a:pt x="5227" y="12383"/>
                </a:lnTo>
                <a:lnTo>
                  <a:pt x="5227" y="12212"/>
                </a:lnTo>
                <a:lnTo>
                  <a:pt x="5251" y="11968"/>
                </a:lnTo>
                <a:lnTo>
                  <a:pt x="5325" y="11748"/>
                </a:lnTo>
                <a:lnTo>
                  <a:pt x="5422" y="11528"/>
                </a:lnTo>
                <a:lnTo>
                  <a:pt x="5569" y="11357"/>
                </a:lnTo>
                <a:lnTo>
                  <a:pt x="5764" y="11211"/>
                </a:lnTo>
                <a:lnTo>
                  <a:pt x="5960" y="11089"/>
                </a:lnTo>
                <a:lnTo>
                  <a:pt x="6204" y="11015"/>
                </a:lnTo>
                <a:lnTo>
                  <a:pt x="6448" y="10991"/>
                </a:lnTo>
                <a:close/>
                <a:moveTo>
                  <a:pt x="6448" y="1"/>
                </a:moveTo>
                <a:lnTo>
                  <a:pt x="5911" y="25"/>
                </a:lnTo>
                <a:lnTo>
                  <a:pt x="5398" y="123"/>
                </a:lnTo>
                <a:lnTo>
                  <a:pt x="4909" y="245"/>
                </a:lnTo>
                <a:lnTo>
                  <a:pt x="4421" y="416"/>
                </a:lnTo>
                <a:lnTo>
                  <a:pt x="3981" y="636"/>
                </a:lnTo>
                <a:lnTo>
                  <a:pt x="3542" y="904"/>
                </a:lnTo>
                <a:lnTo>
                  <a:pt x="3151" y="1197"/>
                </a:lnTo>
                <a:lnTo>
                  <a:pt x="2760" y="1539"/>
                </a:lnTo>
                <a:lnTo>
                  <a:pt x="2443" y="1906"/>
                </a:lnTo>
                <a:lnTo>
                  <a:pt x="2125" y="2296"/>
                </a:lnTo>
                <a:lnTo>
                  <a:pt x="1881" y="2736"/>
                </a:lnTo>
                <a:lnTo>
                  <a:pt x="1661" y="3176"/>
                </a:lnTo>
                <a:lnTo>
                  <a:pt x="1466" y="3664"/>
                </a:lnTo>
                <a:lnTo>
                  <a:pt x="1344" y="4153"/>
                </a:lnTo>
                <a:lnTo>
                  <a:pt x="1270" y="4690"/>
                </a:lnTo>
                <a:lnTo>
                  <a:pt x="1246" y="5203"/>
                </a:lnTo>
                <a:lnTo>
                  <a:pt x="1246" y="7547"/>
                </a:lnTo>
                <a:lnTo>
                  <a:pt x="391" y="7547"/>
                </a:lnTo>
                <a:lnTo>
                  <a:pt x="293" y="7572"/>
                </a:lnTo>
                <a:lnTo>
                  <a:pt x="220" y="7621"/>
                </a:lnTo>
                <a:lnTo>
                  <a:pt x="147" y="7669"/>
                </a:lnTo>
                <a:lnTo>
                  <a:pt x="74" y="7743"/>
                </a:lnTo>
                <a:lnTo>
                  <a:pt x="49" y="7840"/>
                </a:lnTo>
                <a:lnTo>
                  <a:pt x="0" y="7914"/>
                </a:lnTo>
                <a:lnTo>
                  <a:pt x="0" y="8036"/>
                </a:lnTo>
                <a:lnTo>
                  <a:pt x="0" y="18074"/>
                </a:lnTo>
                <a:lnTo>
                  <a:pt x="0" y="18171"/>
                </a:lnTo>
                <a:lnTo>
                  <a:pt x="49" y="18269"/>
                </a:lnTo>
                <a:lnTo>
                  <a:pt x="74" y="18342"/>
                </a:lnTo>
                <a:lnTo>
                  <a:pt x="147" y="18416"/>
                </a:lnTo>
                <a:lnTo>
                  <a:pt x="220" y="18464"/>
                </a:lnTo>
                <a:lnTo>
                  <a:pt x="293" y="18513"/>
                </a:lnTo>
                <a:lnTo>
                  <a:pt x="391" y="18538"/>
                </a:lnTo>
                <a:lnTo>
                  <a:pt x="489" y="18562"/>
                </a:lnTo>
                <a:lnTo>
                  <a:pt x="12407" y="18562"/>
                </a:lnTo>
                <a:lnTo>
                  <a:pt x="12505" y="18538"/>
                </a:lnTo>
                <a:lnTo>
                  <a:pt x="12603" y="18513"/>
                </a:lnTo>
                <a:lnTo>
                  <a:pt x="12676" y="18464"/>
                </a:lnTo>
                <a:lnTo>
                  <a:pt x="12749" y="18416"/>
                </a:lnTo>
                <a:lnTo>
                  <a:pt x="12822" y="18342"/>
                </a:lnTo>
                <a:lnTo>
                  <a:pt x="12847" y="18269"/>
                </a:lnTo>
                <a:lnTo>
                  <a:pt x="12896" y="18171"/>
                </a:lnTo>
                <a:lnTo>
                  <a:pt x="12896" y="18074"/>
                </a:lnTo>
                <a:lnTo>
                  <a:pt x="12896" y="8036"/>
                </a:lnTo>
                <a:lnTo>
                  <a:pt x="12896" y="7914"/>
                </a:lnTo>
                <a:lnTo>
                  <a:pt x="12847" y="7840"/>
                </a:lnTo>
                <a:lnTo>
                  <a:pt x="12822" y="7743"/>
                </a:lnTo>
                <a:lnTo>
                  <a:pt x="12749" y="7669"/>
                </a:lnTo>
                <a:lnTo>
                  <a:pt x="12676" y="7621"/>
                </a:lnTo>
                <a:lnTo>
                  <a:pt x="12603" y="7572"/>
                </a:lnTo>
                <a:lnTo>
                  <a:pt x="12505" y="7547"/>
                </a:lnTo>
                <a:lnTo>
                  <a:pt x="11650" y="7547"/>
                </a:lnTo>
                <a:lnTo>
                  <a:pt x="11650" y="5203"/>
                </a:lnTo>
                <a:lnTo>
                  <a:pt x="11626" y="4690"/>
                </a:lnTo>
                <a:lnTo>
                  <a:pt x="11552" y="4153"/>
                </a:lnTo>
                <a:lnTo>
                  <a:pt x="11430" y="3664"/>
                </a:lnTo>
                <a:lnTo>
                  <a:pt x="11235" y="3176"/>
                </a:lnTo>
                <a:lnTo>
                  <a:pt x="11015" y="2736"/>
                </a:lnTo>
                <a:lnTo>
                  <a:pt x="10771" y="2296"/>
                </a:lnTo>
                <a:lnTo>
                  <a:pt x="10453" y="1906"/>
                </a:lnTo>
                <a:lnTo>
                  <a:pt x="10136" y="1539"/>
                </a:lnTo>
                <a:lnTo>
                  <a:pt x="9745" y="1197"/>
                </a:lnTo>
                <a:lnTo>
                  <a:pt x="9354" y="904"/>
                </a:lnTo>
                <a:lnTo>
                  <a:pt x="8939" y="636"/>
                </a:lnTo>
                <a:lnTo>
                  <a:pt x="8475" y="416"/>
                </a:lnTo>
                <a:lnTo>
                  <a:pt x="7987" y="245"/>
                </a:lnTo>
                <a:lnTo>
                  <a:pt x="7498" y="123"/>
                </a:lnTo>
                <a:lnTo>
                  <a:pt x="6985" y="25"/>
                </a:lnTo>
                <a:lnTo>
                  <a:pt x="6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572" name="Google Shape;4572;p39"/>
          <p:cNvGrpSpPr/>
          <p:nvPr/>
        </p:nvGrpSpPr>
        <p:grpSpPr>
          <a:xfrm>
            <a:off x="5472049" y="2633187"/>
            <a:ext cx="264427" cy="375719"/>
            <a:chOff x="6701050" y="2978375"/>
            <a:chExt cx="316300" cy="449425"/>
          </a:xfrm>
        </p:grpSpPr>
        <p:sp>
          <p:nvSpPr>
            <p:cNvPr id="4573" name="Google Shape;4573;p39"/>
            <p:cNvSpPr/>
            <p:nvPr/>
          </p:nvSpPr>
          <p:spPr>
            <a:xfrm>
              <a:off x="6701050" y="2978375"/>
              <a:ext cx="316300" cy="78175"/>
            </a:xfrm>
            <a:custGeom>
              <a:avLst/>
              <a:gdLst/>
              <a:ahLst/>
              <a:cxnLst/>
              <a:rect l="l" t="t" r="r" b="b"/>
              <a:pathLst>
                <a:path w="12652" h="3127" extrusionOk="0">
                  <a:moveTo>
                    <a:pt x="7840" y="782"/>
                  </a:moveTo>
                  <a:lnTo>
                    <a:pt x="7865" y="807"/>
                  </a:lnTo>
                  <a:lnTo>
                    <a:pt x="7889" y="831"/>
                  </a:lnTo>
                  <a:lnTo>
                    <a:pt x="7889" y="880"/>
                  </a:lnTo>
                  <a:lnTo>
                    <a:pt x="7889" y="1417"/>
                  </a:lnTo>
                  <a:lnTo>
                    <a:pt x="4763" y="1417"/>
                  </a:lnTo>
                  <a:lnTo>
                    <a:pt x="4763" y="880"/>
                  </a:lnTo>
                  <a:lnTo>
                    <a:pt x="4763" y="831"/>
                  </a:lnTo>
                  <a:lnTo>
                    <a:pt x="4787" y="807"/>
                  </a:lnTo>
                  <a:lnTo>
                    <a:pt x="4812" y="782"/>
                  </a:lnTo>
                  <a:close/>
                  <a:moveTo>
                    <a:pt x="4861" y="1"/>
                  </a:moveTo>
                  <a:lnTo>
                    <a:pt x="4690" y="25"/>
                  </a:lnTo>
                  <a:lnTo>
                    <a:pt x="4519" y="74"/>
                  </a:lnTo>
                  <a:lnTo>
                    <a:pt x="4372" y="147"/>
                  </a:lnTo>
                  <a:lnTo>
                    <a:pt x="4250" y="269"/>
                  </a:lnTo>
                  <a:lnTo>
                    <a:pt x="4128" y="392"/>
                  </a:lnTo>
                  <a:lnTo>
                    <a:pt x="4055" y="538"/>
                  </a:lnTo>
                  <a:lnTo>
                    <a:pt x="4006" y="709"/>
                  </a:lnTo>
                  <a:lnTo>
                    <a:pt x="3982" y="880"/>
                  </a:lnTo>
                  <a:lnTo>
                    <a:pt x="3982" y="1417"/>
                  </a:lnTo>
                  <a:lnTo>
                    <a:pt x="391" y="1417"/>
                  </a:lnTo>
                  <a:lnTo>
                    <a:pt x="294" y="1466"/>
                  </a:lnTo>
                  <a:lnTo>
                    <a:pt x="220" y="1491"/>
                  </a:lnTo>
                  <a:lnTo>
                    <a:pt x="147" y="1564"/>
                  </a:lnTo>
                  <a:lnTo>
                    <a:pt x="74" y="1637"/>
                  </a:lnTo>
                  <a:lnTo>
                    <a:pt x="49" y="1710"/>
                  </a:lnTo>
                  <a:lnTo>
                    <a:pt x="1" y="1808"/>
                  </a:lnTo>
                  <a:lnTo>
                    <a:pt x="1" y="1906"/>
                  </a:lnTo>
                  <a:lnTo>
                    <a:pt x="1" y="3127"/>
                  </a:lnTo>
                  <a:lnTo>
                    <a:pt x="12652" y="3127"/>
                  </a:lnTo>
                  <a:lnTo>
                    <a:pt x="12652" y="1906"/>
                  </a:lnTo>
                  <a:lnTo>
                    <a:pt x="12652" y="1808"/>
                  </a:lnTo>
                  <a:lnTo>
                    <a:pt x="12603" y="1710"/>
                  </a:lnTo>
                  <a:lnTo>
                    <a:pt x="12578" y="1637"/>
                  </a:lnTo>
                  <a:lnTo>
                    <a:pt x="12505" y="1564"/>
                  </a:lnTo>
                  <a:lnTo>
                    <a:pt x="12432" y="1491"/>
                  </a:lnTo>
                  <a:lnTo>
                    <a:pt x="12359" y="1466"/>
                  </a:lnTo>
                  <a:lnTo>
                    <a:pt x="12261" y="1417"/>
                  </a:lnTo>
                  <a:lnTo>
                    <a:pt x="8671" y="1417"/>
                  </a:lnTo>
                  <a:lnTo>
                    <a:pt x="8671" y="880"/>
                  </a:lnTo>
                  <a:lnTo>
                    <a:pt x="8646" y="709"/>
                  </a:lnTo>
                  <a:lnTo>
                    <a:pt x="8597" y="538"/>
                  </a:lnTo>
                  <a:lnTo>
                    <a:pt x="8524" y="392"/>
                  </a:lnTo>
                  <a:lnTo>
                    <a:pt x="8402" y="269"/>
                  </a:lnTo>
                  <a:lnTo>
                    <a:pt x="8280" y="147"/>
                  </a:lnTo>
                  <a:lnTo>
                    <a:pt x="8133" y="74"/>
                  </a:lnTo>
                  <a:lnTo>
                    <a:pt x="7962" y="25"/>
                  </a:lnTo>
                  <a:lnTo>
                    <a:pt x="77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74" name="Google Shape;4574;p39"/>
            <p:cNvSpPr/>
            <p:nvPr/>
          </p:nvSpPr>
          <p:spPr>
            <a:xfrm>
              <a:off x="6713875" y="3068750"/>
              <a:ext cx="290650" cy="359050"/>
            </a:xfrm>
            <a:custGeom>
              <a:avLst/>
              <a:gdLst/>
              <a:ahLst/>
              <a:cxnLst/>
              <a:rect l="l" t="t" r="r" b="b"/>
              <a:pathLst>
                <a:path w="11626" h="14362" extrusionOk="0">
                  <a:moveTo>
                    <a:pt x="2614" y="1686"/>
                  </a:moveTo>
                  <a:lnTo>
                    <a:pt x="2711" y="1710"/>
                  </a:lnTo>
                  <a:lnTo>
                    <a:pt x="2785" y="1759"/>
                  </a:lnTo>
                  <a:lnTo>
                    <a:pt x="2834" y="1857"/>
                  </a:lnTo>
                  <a:lnTo>
                    <a:pt x="2858" y="1930"/>
                  </a:lnTo>
                  <a:lnTo>
                    <a:pt x="2858" y="12432"/>
                  </a:lnTo>
                  <a:lnTo>
                    <a:pt x="2834" y="12529"/>
                  </a:lnTo>
                  <a:lnTo>
                    <a:pt x="2785" y="12603"/>
                  </a:lnTo>
                  <a:lnTo>
                    <a:pt x="2711" y="12652"/>
                  </a:lnTo>
                  <a:lnTo>
                    <a:pt x="2614" y="12676"/>
                  </a:lnTo>
                  <a:lnTo>
                    <a:pt x="2516" y="12652"/>
                  </a:lnTo>
                  <a:lnTo>
                    <a:pt x="2443" y="12603"/>
                  </a:lnTo>
                  <a:lnTo>
                    <a:pt x="2394" y="12529"/>
                  </a:lnTo>
                  <a:lnTo>
                    <a:pt x="2369" y="12432"/>
                  </a:lnTo>
                  <a:lnTo>
                    <a:pt x="2369" y="1930"/>
                  </a:lnTo>
                  <a:lnTo>
                    <a:pt x="2394" y="1857"/>
                  </a:lnTo>
                  <a:lnTo>
                    <a:pt x="2443" y="1759"/>
                  </a:lnTo>
                  <a:lnTo>
                    <a:pt x="2516" y="1710"/>
                  </a:lnTo>
                  <a:lnTo>
                    <a:pt x="2614" y="1686"/>
                  </a:lnTo>
                  <a:close/>
                  <a:moveTo>
                    <a:pt x="5813" y="1686"/>
                  </a:moveTo>
                  <a:lnTo>
                    <a:pt x="5911" y="1710"/>
                  </a:lnTo>
                  <a:lnTo>
                    <a:pt x="5984" y="1759"/>
                  </a:lnTo>
                  <a:lnTo>
                    <a:pt x="6033" y="1857"/>
                  </a:lnTo>
                  <a:lnTo>
                    <a:pt x="6057" y="1930"/>
                  </a:lnTo>
                  <a:lnTo>
                    <a:pt x="6057" y="12432"/>
                  </a:lnTo>
                  <a:lnTo>
                    <a:pt x="6033" y="12529"/>
                  </a:lnTo>
                  <a:lnTo>
                    <a:pt x="5984" y="12603"/>
                  </a:lnTo>
                  <a:lnTo>
                    <a:pt x="5911" y="12652"/>
                  </a:lnTo>
                  <a:lnTo>
                    <a:pt x="5813" y="12676"/>
                  </a:lnTo>
                  <a:lnTo>
                    <a:pt x="5715" y="12652"/>
                  </a:lnTo>
                  <a:lnTo>
                    <a:pt x="5642" y="12603"/>
                  </a:lnTo>
                  <a:lnTo>
                    <a:pt x="5593" y="12529"/>
                  </a:lnTo>
                  <a:lnTo>
                    <a:pt x="5569" y="12432"/>
                  </a:lnTo>
                  <a:lnTo>
                    <a:pt x="5569" y="1930"/>
                  </a:lnTo>
                  <a:lnTo>
                    <a:pt x="5593" y="1857"/>
                  </a:lnTo>
                  <a:lnTo>
                    <a:pt x="5642" y="1759"/>
                  </a:lnTo>
                  <a:lnTo>
                    <a:pt x="5715" y="1710"/>
                  </a:lnTo>
                  <a:lnTo>
                    <a:pt x="5813" y="1686"/>
                  </a:lnTo>
                  <a:close/>
                  <a:moveTo>
                    <a:pt x="9013" y="1686"/>
                  </a:moveTo>
                  <a:lnTo>
                    <a:pt x="9110" y="1710"/>
                  </a:lnTo>
                  <a:lnTo>
                    <a:pt x="9183" y="1759"/>
                  </a:lnTo>
                  <a:lnTo>
                    <a:pt x="9232" y="1857"/>
                  </a:lnTo>
                  <a:lnTo>
                    <a:pt x="9257" y="1930"/>
                  </a:lnTo>
                  <a:lnTo>
                    <a:pt x="9257" y="12432"/>
                  </a:lnTo>
                  <a:lnTo>
                    <a:pt x="9232" y="12529"/>
                  </a:lnTo>
                  <a:lnTo>
                    <a:pt x="9183" y="12603"/>
                  </a:lnTo>
                  <a:lnTo>
                    <a:pt x="9110" y="12652"/>
                  </a:lnTo>
                  <a:lnTo>
                    <a:pt x="9013" y="12676"/>
                  </a:lnTo>
                  <a:lnTo>
                    <a:pt x="8915" y="12652"/>
                  </a:lnTo>
                  <a:lnTo>
                    <a:pt x="8842" y="12603"/>
                  </a:lnTo>
                  <a:lnTo>
                    <a:pt x="8793" y="12529"/>
                  </a:lnTo>
                  <a:lnTo>
                    <a:pt x="8768" y="12432"/>
                  </a:lnTo>
                  <a:lnTo>
                    <a:pt x="8768" y="1930"/>
                  </a:lnTo>
                  <a:lnTo>
                    <a:pt x="8793" y="1857"/>
                  </a:lnTo>
                  <a:lnTo>
                    <a:pt x="8842" y="1759"/>
                  </a:lnTo>
                  <a:lnTo>
                    <a:pt x="8915" y="1710"/>
                  </a:lnTo>
                  <a:lnTo>
                    <a:pt x="9013" y="1686"/>
                  </a:lnTo>
                  <a:close/>
                  <a:moveTo>
                    <a:pt x="0" y="0"/>
                  </a:moveTo>
                  <a:lnTo>
                    <a:pt x="0" y="13873"/>
                  </a:lnTo>
                  <a:lnTo>
                    <a:pt x="0" y="13970"/>
                  </a:lnTo>
                  <a:lnTo>
                    <a:pt x="49" y="14068"/>
                  </a:lnTo>
                  <a:lnTo>
                    <a:pt x="74" y="14141"/>
                  </a:lnTo>
                  <a:lnTo>
                    <a:pt x="147" y="14215"/>
                  </a:lnTo>
                  <a:lnTo>
                    <a:pt x="220" y="14263"/>
                  </a:lnTo>
                  <a:lnTo>
                    <a:pt x="294" y="14312"/>
                  </a:lnTo>
                  <a:lnTo>
                    <a:pt x="391" y="14337"/>
                  </a:lnTo>
                  <a:lnTo>
                    <a:pt x="489" y="14361"/>
                  </a:lnTo>
                  <a:lnTo>
                    <a:pt x="11137" y="14361"/>
                  </a:lnTo>
                  <a:lnTo>
                    <a:pt x="11235" y="14337"/>
                  </a:lnTo>
                  <a:lnTo>
                    <a:pt x="11333" y="14312"/>
                  </a:lnTo>
                  <a:lnTo>
                    <a:pt x="11406" y="14263"/>
                  </a:lnTo>
                  <a:lnTo>
                    <a:pt x="11479" y="14215"/>
                  </a:lnTo>
                  <a:lnTo>
                    <a:pt x="11553" y="14141"/>
                  </a:lnTo>
                  <a:lnTo>
                    <a:pt x="11577" y="14068"/>
                  </a:lnTo>
                  <a:lnTo>
                    <a:pt x="11626" y="13970"/>
                  </a:lnTo>
                  <a:lnTo>
                    <a:pt x="11626" y="13873"/>
                  </a:lnTo>
                  <a:lnTo>
                    <a:pt x="116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75" name="Google Shape;4575;p39"/>
          <p:cNvGrpSpPr/>
          <p:nvPr/>
        </p:nvGrpSpPr>
        <p:grpSpPr>
          <a:xfrm>
            <a:off x="907677" y="3251848"/>
            <a:ext cx="376743" cy="253204"/>
            <a:chOff x="1241275" y="3718400"/>
            <a:chExt cx="450650" cy="302875"/>
          </a:xfrm>
        </p:grpSpPr>
        <p:sp>
          <p:nvSpPr>
            <p:cNvPr id="4576" name="Google Shape;4576;p39"/>
            <p:cNvSpPr/>
            <p:nvPr/>
          </p:nvSpPr>
          <p:spPr>
            <a:xfrm>
              <a:off x="1241275" y="3718400"/>
              <a:ext cx="450650" cy="302875"/>
            </a:xfrm>
            <a:custGeom>
              <a:avLst/>
              <a:gdLst/>
              <a:ahLst/>
              <a:cxnLst/>
              <a:rect l="l" t="t" r="r" b="b"/>
              <a:pathLst>
                <a:path w="18026" h="12115" extrusionOk="0">
                  <a:moveTo>
                    <a:pt x="17048" y="977"/>
                  </a:moveTo>
                  <a:lnTo>
                    <a:pt x="17048" y="3127"/>
                  </a:lnTo>
                  <a:lnTo>
                    <a:pt x="978" y="3127"/>
                  </a:lnTo>
                  <a:lnTo>
                    <a:pt x="978" y="977"/>
                  </a:lnTo>
                  <a:close/>
                  <a:moveTo>
                    <a:pt x="17048" y="5447"/>
                  </a:moveTo>
                  <a:lnTo>
                    <a:pt x="17048" y="11137"/>
                  </a:lnTo>
                  <a:lnTo>
                    <a:pt x="978" y="11137"/>
                  </a:lnTo>
                  <a:lnTo>
                    <a:pt x="978" y="5447"/>
                  </a:lnTo>
                  <a:close/>
                  <a:moveTo>
                    <a:pt x="978" y="1"/>
                  </a:moveTo>
                  <a:lnTo>
                    <a:pt x="782" y="25"/>
                  </a:lnTo>
                  <a:lnTo>
                    <a:pt x="587" y="74"/>
                  </a:lnTo>
                  <a:lnTo>
                    <a:pt x="416" y="172"/>
                  </a:lnTo>
                  <a:lnTo>
                    <a:pt x="294" y="294"/>
                  </a:lnTo>
                  <a:lnTo>
                    <a:pt x="172" y="440"/>
                  </a:lnTo>
                  <a:lnTo>
                    <a:pt x="74" y="611"/>
                  </a:lnTo>
                  <a:lnTo>
                    <a:pt x="25" y="782"/>
                  </a:lnTo>
                  <a:lnTo>
                    <a:pt x="1" y="977"/>
                  </a:lnTo>
                  <a:lnTo>
                    <a:pt x="1" y="11137"/>
                  </a:lnTo>
                  <a:lnTo>
                    <a:pt x="25" y="11333"/>
                  </a:lnTo>
                  <a:lnTo>
                    <a:pt x="74" y="11504"/>
                  </a:lnTo>
                  <a:lnTo>
                    <a:pt x="172" y="11675"/>
                  </a:lnTo>
                  <a:lnTo>
                    <a:pt x="294" y="11821"/>
                  </a:lnTo>
                  <a:lnTo>
                    <a:pt x="416" y="11943"/>
                  </a:lnTo>
                  <a:lnTo>
                    <a:pt x="587" y="12041"/>
                  </a:lnTo>
                  <a:lnTo>
                    <a:pt x="782" y="12090"/>
                  </a:lnTo>
                  <a:lnTo>
                    <a:pt x="978" y="12114"/>
                  </a:lnTo>
                  <a:lnTo>
                    <a:pt x="17048" y="12114"/>
                  </a:lnTo>
                  <a:lnTo>
                    <a:pt x="17243" y="12090"/>
                  </a:lnTo>
                  <a:lnTo>
                    <a:pt x="17439" y="12041"/>
                  </a:lnTo>
                  <a:lnTo>
                    <a:pt x="17610" y="11943"/>
                  </a:lnTo>
                  <a:lnTo>
                    <a:pt x="17732" y="11821"/>
                  </a:lnTo>
                  <a:lnTo>
                    <a:pt x="17854" y="11675"/>
                  </a:lnTo>
                  <a:lnTo>
                    <a:pt x="17952" y="11504"/>
                  </a:lnTo>
                  <a:lnTo>
                    <a:pt x="18001" y="11333"/>
                  </a:lnTo>
                  <a:lnTo>
                    <a:pt x="18025" y="11137"/>
                  </a:lnTo>
                  <a:lnTo>
                    <a:pt x="18025" y="977"/>
                  </a:lnTo>
                  <a:lnTo>
                    <a:pt x="18001" y="782"/>
                  </a:lnTo>
                  <a:lnTo>
                    <a:pt x="17952" y="611"/>
                  </a:lnTo>
                  <a:lnTo>
                    <a:pt x="17854" y="440"/>
                  </a:lnTo>
                  <a:lnTo>
                    <a:pt x="17732" y="294"/>
                  </a:lnTo>
                  <a:lnTo>
                    <a:pt x="17610" y="172"/>
                  </a:lnTo>
                  <a:lnTo>
                    <a:pt x="17439" y="74"/>
                  </a:lnTo>
                  <a:lnTo>
                    <a:pt x="17243" y="25"/>
                  </a:lnTo>
                  <a:lnTo>
                    <a:pt x="17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77" name="Google Shape;4577;p39"/>
            <p:cNvSpPr/>
            <p:nvPr/>
          </p:nvSpPr>
          <p:spPr>
            <a:xfrm>
              <a:off x="1293175" y="3895475"/>
              <a:ext cx="174050" cy="12225"/>
            </a:xfrm>
            <a:custGeom>
              <a:avLst/>
              <a:gdLst/>
              <a:ahLst/>
              <a:cxnLst/>
              <a:rect l="l" t="t" r="r" b="b"/>
              <a:pathLst>
                <a:path w="6962" h="489" extrusionOk="0">
                  <a:moveTo>
                    <a:pt x="245" y="0"/>
                  </a:moveTo>
                  <a:lnTo>
                    <a:pt x="147" y="25"/>
                  </a:lnTo>
                  <a:lnTo>
                    <a:pt x="74" y="74"/>
                  </a:lnTo>
                  <a:lnTo>
                    <a:pt x="25" y="147"/>
                  </a:lnTo>
                  <a:lnTo>
                    <a:pt x="1" y="244"/>
                  </a:lnTo>
                  <a:lnTo>
                    <a:pt x="25" y="342"/>
                  </a:lnTo>
                  <a:lnTo>
                    <a:pt x="74" y="415"/>
                  </a:lnTo>
                  <a:lnTo>
                    <a:pt x="147" y="464"/>
                  </a:lnTo>
                  <a:lnTo>
                    <a:pt x="245" y="489"/>
                  </a:lnTo>
                  <a:lnTo>
                    <a:pt x="6717" y="489"/>
                  </a:lnTo>
                  <a:lnTo>
                    <a:pt x="6815" y="464"/>
                  </a:lnTo>
                  <a:lnTo>
                    <a:pt x="6888" y="415"/>
                  </a:lnTo>
                  <a:lnTo>
                    <a:pt x="6961" y="342"/>
                  </a:lnTo>
                  <a:lnTo>
                    <a:pt x="6961" y="244"/>
                  </a:lnTo>
                  <a:lnTo>
                    <a:pt x="6961" y="147"/>
                  </a:lnTo>
                  <a:lnTo>
                    <a:pt x="6888" y="74"/>
                  </a:lnTo>
                  <a:lnTo>
                    <a:pt x="6815" y="25"/>
                  </a:lnTo>
                  <a:lnTo>
                    <a:pt x="6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78" name="Google Shape;4578;p39"/>
            <p:cNvSpPr/>
            <p:nvPr/>
          </p:nvSpPr>
          <p:spPr>
            <a:xfrm>
              <a:off x="1293175" y="3935775"/>
              <a:ext cx="122750" cy="12225"/>
            </a:xfrm>
            <a:custGeom>
              <a:avLst/>
              <a:gdLst/>
              <a:ahLst/>
              <a:cxnLst/>
              <a:rect l="l" t="t" r="r" b="b"/>
              <a:pathLst>
                <a:path w="4910" h="489" extrusionOk="0">
                  <a:moveTo>
                    <a:pt x="245" y="0"/>
                  </a:moveTo>
                  <a:lnTo>
                    <a:pt x="147" y="25"/>
                  </a:lnTo>
                  <a:lnTo>
                    <a:pt x="74" y="73"/>
                  </a:lnTo>
                  <a:lnTo>
                    <a:pt x="25" y="147"/>
                  </a:lnTo>
                  <a:lnTo>
                    <a:pt x="1" y="244"/>
                  </a:lnTo>
                  <a:lnTo>
                    <a:pt x="25" y="342"/>
                  </a:lnTo>
                  <a:lnTo>
                    <a:pt x="74" y="415"/>
                  </a:lnTo>
                  <a:lnTo>
                    <a:pt x="147" y="464"/>
                  </a:lnTo>
                  <a:lnTo>
                    <a:pt x="245" y="489"/>
                  </a:lnTo>
                  <a:lnTo>
                    <a:pt x="4666" y="489"/>
                  </a:lnTo>
                  <a:lnTo>
                    <a:pt x="4763" y="464"/>
                  </a:lnTo>
                  <a:lnTo>
                    <a:pt x="4837" y="415"/>
                  </a:lnTo>
                  <a:lnTo>
                    <a:pt x="4885" y="342"/>
                  </a:lnTo>
                  <a:lnTo>
                    <a:pt x="4910" y="244"/>
                  </a:lnTo>
                  <a:lnTo>
                    <a:pt x="4885" y="147"/>
                  </a:lnTo>
                  <a:lnTo>
                    <a:pt x="4837" y="73"/>
                  </a:lnTo>
                  <a:lnTo>
                    <a:pt x="4763" y="25"/>
                  </a:lnTo>
                  <a:lnTo>
                    <a:pt x="4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79" name="Google Shape;4579;p39"/>
            <p:cNvSpPr/>
            <p:nvPr/>
          </p:nvSpPr>
          <p:spPr>
            <a:xfrm>
              <a:off x="1570375" y="3901575"/>
              <a:ext cx="62300" cy="40325"/>
            </a:xfrm>
            <a:custGeom>
              <a:avLst/>
              <a:gdLst/>
              <a:ahLst/>
              <a:cxnLst/>
              <a:rect l="l" t="t" r="r" b="b"/>
              <a:pathLst>
                <a:path w="2492" h="1613" extrusionOk="0">
                  <a:moveTo>
                    <a:pt x="392" y="0"/>
                  </a:moveTo>
                  <a:lnTo>
                    <a:pt x="294" y="25"/>
                  </a:lnTo>
                  <a:lnTo>
                    <a:pt x="221" y="74"/>
                  </a:lnTo>
                  <a:lnTo>
                    <a:pt x="147" y="147"/>
                  </a:lnTo>
                  <a:lnTo>
                    <a:pt x="99" y="220"/>
                  </a:lnTo>
                  <a:lnTo>
                    <a:pt x="50" y="294"/>
                  </a:lnTo>
                  <a:lnTo>
                    <a:pt x="25" y="391"/>
                  </a:lnTo>
                  <a:lnTo>
                    <a:pt x="1" y="489"/>
                  </a:lnTo>
                  <a:lnTo>
                    <a:pt x="1" y="1124"/>
                  </a:lnTo>
                  <a:lnTo>
                    <a:pt x="25" y="1222"/>
                  </a:lnTo>
                  <a:lnTo>
                    <a:pt x="50" y="1319"/>
                  </a:lnTo>
                  <a:lnTo>
                    <a:pt x="99" y="1393"/>
                  </a:lnTo>
                  <a:lnTo>
                    <a:pt x="147" y="1466"/>
                  </a:lnTo>
                  <a:lnTo>
                    <a:pt x="221" y="1515"/>
                  </a:lnTo>
                  <a:lnTo>
                    <a:pt x="294" y="1564"/>
                  </a:lnTo>
                  <a:lnTo>
                    <a:pt x="392" y="1588"/>
                  </a:lnTo>
                  <a:lnTo>
                    <a:pt x="489" y="1612"/>
                  </a:lnTo>
                  <a:lnTo>
                    <a:pt x="2004" y="1612"/>
                  </a:lnTo>
                  <a:lnTo>
                    <a:pt x="2101" y="1588"/>
                  </a:lnTo>
                  <a:lnTo>
                    <a:pt x="2199" y="1564"/>
                  </a:lnTo>
                  <a:lnTo>
                    <a:pt x="2272" y="1515"/>
                  </a:lnTo>
                  <a:lnTo>
                    <a:pt x="2345" y="1466"/>
                  </a:lnTo>
                  <a:lnTo>
                    <a:pt x="2394" y="1393"/>
                  </a:lnTo>
                  <a:lnTo>
                    <a:pt x="2443" y="1319"/>
                  </a:lnTo>
                  <a:lnTo>
                    <a:pt x="2492" y="1222"/>
                  </a:lnTo>
                  <a:lnTo>
                    <a:pt x="2492" y="1124"/>
                  </a:lnTo>
                  <a:lnTo>
                    <a:pt x="2492" y="489"/>
                  </a:lnTo>
                  <a:lnTo>
                    <a:pt x="2492" y="391"/>
                  </a:lnTo>
                  <a:lnTo>
                    <a:pt x="2443" y="294"/>
                  </a:lnTo>
                  <a:lnTo>
                    <a:pt x="2394" y="220"/>
                  </a:lnTo>
                  <a:lnTo>
                    <a:pt x="2345" y="147"/>
                  </a:lnTo>
                  <a:lnTo>
                    <a:pt x="2272" y="74"/>
                  </a:lnTo>
                  <a:lnTo>
                    <a:pt x="2199" y="25"/>
                  </a:lnTo>
                  <a:lnTo>
                    <a:pt x="21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80" name="Google Shape;4580;p39"/>
          <p:cNvGrpSpPr/>
          <p:nvPr/>
        </p:nvGrpSpPr>
        <p:grpSpPr>
          <a:xfrm>
            <a:off x="1476324" y="3232453"/>
            <a:ext cx="366502" cy="292496"/>
            <a:chOff x="1921475" y="3695200"/>
            <a:chExt cx="438400" cy="349875"/>
          </a:xfrm>
        </p:grpSpPr>
        <p:sp>
          <p:nvSpPr>
            <p:cNvPr id="4581" name="Google Shape;4581;p39"/>
            <p:cNvSpPr/>
            <p:nvPr/>
          </p:nvSpPr>
          <p:spPr>
            <a:xfrm>
              <a:off x="2246900" y="3992550"/>
              <a:ext cx="52525" cy="52525"/>
            </a:xfrm>
            <a:custGeom>
              <a:avLst/>
              <a:gdLst/>
              <a:ahLst/>
              <a:cxnLst/>
              <a:rect l="l" t="t" r="r" b="b"/>
              <a:pathLst>
                <a:path w="2101"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3" y="1783"/>
                  </a:lnTo>
                  <a:lnTo>
                    <a:pt x="1930" y="1637"/>
                  </a:lnTo>
                  <a:lnTo>
                    <a:pt x="2028" y="1441"/>
                  </a:lnTo>
                  <a:lnTo>
                    <a:pt x="2077" y="1246"/>
                  </a:lnTo>
                  <a:lnTo>
                    <a:pt x="2101" y="1051"/>
                  </a:lnTo>
                  <a:lnTo>
                    <a:pt x="2077" y="831"/>
                  </a:lnTo>
                  <a:lnTo>
                    <a:pt x="2028" y="636"/>
                  </a:lnTo>
                  <a:lnTo>
                    <a:pt x="1930" y="440"/>
                  </a:lnTo>
                  <a:lnTo>
                    <a:pt x="1783" y="294"/>
                  </a:lnTo>
                  <a:lnTo>
                    <a:pt x="1637" y="171"/>
                  </a:lnTo>
                  <a:lnTo>
                    <a:pt x="1466" y="74"/>
                  </a:ln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82" name="Google Shape;4582;p39"/>
            <p:cNvSpPr/>
            <p:nvPr/>
          </p:nvSpPr>
          <p:spPr>
            <a:xfrm>
              <a:off x="2033800" y="3992550"/>
              <a:ext cx="52550" cy="52525"/>
            </a:xfrm>
            <a:custGeom>
              <a:avLst/>
              <a:gdLst/>
              <a:ahLst/>
              <a:cxnLst/>
              <a:rect l="l" t="t" r="r" b="b"/>
              <a:pathLst>
                <a:path w="2102"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4" y="1783"/>
                  </a:lnTo>
                  <a:lnTo>
                    <a:pt x="1930" y="1637"/>
                  </a:lnTo>
                  <a:lnTo>
                    <a:pt x="2028" y="1441"/>
                  </a:lnTo>
                  <a:lnTo>
                    <a:pt x="2077" y="1246"/>
                  </a:lnTo>
                  <a:lnTo>
                    <a:pt x="2101" y="1051"/>
                  </a:lnTo>
                  <a:lnTo>
                    <a:pt x="2077" y="831"/>
                  </a:lnTo>
                  <a:lnTo>
                    <a:pt x="2028" y="636"/>
                  </a:lnTo>
                  <a:lnTo>
                    <a:pt x="1930" y="440"/>
                  </a:lnTo>
                  <a:lnTo>
                    <a:pt x="1784" y="294"/>
                  </a:lnTo>
                  <a:lnTo>
                    <a:pt x="1637" y="171"/>
                  </a:lnTo>
                  <a:lnTo>
                    <a:pt x="1466" y="74"/>
                  </a:ln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83" name="Google Shape;4583;p39"/>
            <p:cNvSpPr/>
            <p:nvPr/>
          </p:nvSpPr>
          <p:spPr>
            <a:xfrm>
              <a:off x="1921475" y="3695200"/>
              <a:ext cx="438400" cy="297975"/>
            </a:xfrm>
            <a:custGeom>
              <a:avLst/>
              <a:gdLst/>
              <a:ahLst/>
              <a:cxnLst/>
              <a:rect l="l" t="t" r="r" b="b"/>
              <a:pathLst>
                <a:path w="17536" h="11919" extrusionOk="0">
                  <a:moveTo>
                    <a:pt x="15729" y="3371"/>
                  </a:moveTo>
                  <a:lnTo>
                    <a:pt x="15826" y="3395"/>
                  </a:lnTo>
                  <a:lnTo>
                    <a:pt x="15899" y="3444"/>
                  </a:lnTo>
                  <a:lnTo>
                    <a:pt x="15948" y="3517"/>
                  </a:lnTo>
                  <a:lnTo>
                    <a:pt x="15973" y="3615"/>
                  </a:lnTo>
                  <a:lnTo>
                    <a:pt x="15948" y="3713"/>
                  </a:lnTo>
                  <a:lnTo>
                    <a:pt x="13994" y="8060"/>
                  </a:lnTo>
                  <a:lnTo>
                    <a:pt x="13946" y="8133"/>
                  </a:lnTo>
                  <a:lnTo>
                    <a:pt x="13897" y="8158"/>
                  </a:lnTo>
                  <a:lnTo>
                    <a:pt x="13848" y="8207"/>
                  </a:lnTo>
                  <a:lnTo>
                    <a:pt x="13775" y="8207"/>
                  </a:lnTo>
                  <a:lnTo>
                    <a:pt x="13677" y="8182"/>
                  </a:lnTo>
                  <a:lnTo>
                    <a:pt x="13604" y="8133"/>
                  </a:lnTo>
                  <a:lnTo>
                    <a:pt x="13555" y="8036"/>
                  </a:lnTo>
                  <a:lnTo>
                    <a:pt x="13530" y="7962"/>
                  </a:lnTo>
                  <a:lnTo>
                    <a:pt x="13555" y="7865"/>
                  </a:lnTo>
                  <a:lnTo>
                    <a:pt x="15509" y="3517"/>
                  </a:lnTo>
                  <a:lnTo>
                    <a:pt x="15558" y="3420"/>
                  </a:lnTo>
                  <a:lnTo>
                    <a:pt x="15631" y="3371"/>
                  </a:lnTo>
                  <a:close/>
                  <a:moveTo>
                    <a:pt x="13628" y="3273"/>
                  </a:moveTo>
                  <a:lnTo>
                    <a:pt x="13726" y="3298"/>
                  </a:lnTo>
                  <a:lnTo>
                    <a:pt x="13824" y="3322"/>
                  </a:lnTo>
                  <a:lnTo>
                    <a:pt x="13872" y="3395"/>
                  </a:lnTo>
                  <a:lnTo>
                    <a:pt x="13897" y="3493"/>
                  </a:lnTo>
                  <a:lnTo>
                    <a:pt x="13897" y="3591"/>
                  </a:lnTo>
                  <a:lnTo>
                    <a:pt x="12602" y="8158"/>
                  </a:lnTo>
                  <a:lnTo>
                    <a:pt x="12578" y="8231"/>
                  </a:lnTo>
                  <a:lnTo>
                    <a:pt x="12505" y="8304"/>
                  </a:lnTo>
                  <a:lnTo>
                    <a:pt x="12456" y="8329"/>
                  </a:lnTo>
                  <a:lnTo>
                    <a:pt x="12358" y="8353"/>
                  </a:lnTo>
                  <a:lnTo>
                    <a:pt x="12309" y="8329"/>
                  </a:lnTo>
                  <a:lnTo>
                    <a:pt x="12212" y="8304"/>
                  </a:lnTo>
                  <a:lnTo>
                    <a:pt x="12163" y="8231"/>
                  </a:lnTo>
                  <a:lnTo>
                    <a:pt x="12138" y="8133"/>
                  </a:lnTo>
                  <a:lnTo>
                    <a:pt x="12138" y="8036"/>
                  </a:lnTo>
                  <a:lnTo>
                    <a:pt x="13433" y="3469"/>
                  </a:lnTo>
                  <a:lnTo>
                    <a:pt x="13482" y="3371"/>
                  </a:lnTo>
                  <a:lnTo>
                    <a:pt x="13530" y="3298"/>
                  </a:lnTo>
                  <a:lnTo>
                    <a:pt x="13628" y="3273"/>
                  </a:lnTo>
                  <a:close/>
                  <a:moveTo>
                    <a:pt x="11625" y="3200"/>
                  </a:moveTo>
                  <a:lnTo>
                    <a:pt x="11723" y="3224"/>
                  </a:lnTo>
                  <a:lnTo>
                    <a:pt x="11796" y="3298"/>
                  </a:lnTo>
                  <a:lnTo>
                    <a:pt x="11821" y="3371"/>
                  </a:lnTo>
                  <a:lnTo>
                    <a:pt x="11845" y="3469"/>
                  </a:lnTo>
                  <a:lnTo>
                    <a:pt x="11210" y="8280"/>
                  </a:lnTo>
                  <a:lnTo>
                    <a:pt x="11186" y="8353"/>
                  </a:lnTo>
                  <a:lnTo>
                    <a:pt x="11137" y="8426"/>
                  </a:lnTo>
                  <a:lnTo>
                    <a:pt x="11064" y="8475"/>
                  </a:lnTo>
                  <a:lnTo>
                    <a:pt x="10966" y="8500"/>
                  </a:lnTo>
                  <a:lnTo>
                    <a:pt x="10942" y="8500"/>
                  </a:lnTo>
                  <a:lnTo>
                    <a:pt x="10844" y="8451"/>
                  </a:lnTo>
                  <a:lnTo>
                    <a:pt x="10771" y="8402"/>
                  </a:lnTo>
                  <a:lnTo>
                    <a:pt x="10722" y="8304"/>
                  </a:lnTo>
                  <a:lnTo>
                    <a:pt x="10722" y="8207"/>
                  </a:lnTo>
                  <a:lnTo>
                    <a:pt x="11357" y="3420"/>
                  </a:lnTo>
                  <a:lnTo>
                    <a:pt x="11381" y="3322"/>
                  </a:lnTo>
                  <a:lnTo>
                    <a:pt x="11454" y="3249"/>
                  </a:lnTo>
                  <a:lnTo>
                    <a:pt x="11528" y="3200"/>
                  </a:lnTo>
                  <a:close/>
                  <a:moveTo>
                    <a:pt x="9525" y="3102"/>
                  </a:moveTo>
                  <a:lnTo>
                    <a:pt x="9623" y="3127"/>
                  </a:lnTo>
                  <a:lnTo>
                    <a:pt x="9696" y="3175"/>
                  </a:lnTo>
                  <a:lnTo>
                    <a:pt x="9745" y="3249"/>
                  </a:lnTo>
                  <a:lnTo>
                    <a:pt x="9769" y="3346"/>
                  </a:lnTo>
                  <a:lnTo>
                    <a:pt x="9818" y="8378"/>
                  </a:lnTo>
                  <a:lnTo>
                    <a:pt x="9794" y="8475"/>
                  </a:lnTo>
                  <a:lnTo>
                    <a:pt x="9745" y="8573"/>
                  </a:lnTo>
                  <a:lnTo>
                    <a:pt x="9672" y="8622"/>
                  </a:lnTo>
                  <a:lnTo>
                    <a:pt x="9574" y="8646"/>
                  </a:lnTo>
                  <a:lnTo>
                    <a:pt x="9476" y="8622"/>
                  </a:lnTo>
                  <a:lnTo>
                    <a:pt x="9403" y="8573"/>
                  </a:lnTo>
                  <a:lnTo>
                    <a:pt x="9354" y="8475"/>
                  </a:lnTo>
                  <a:lnTo>
                    <a:pt x="9330" y="8402"/>
                  </a:lnTo>
                  <a:lnTo>
                    <a:pt x="9281" y="3346"/>
                  </a:lnTo>
                  <a:lnTo>
                    <a:pt x="9305" y="3273"/>
                  </a:lnTo>
                  <a:lnTo>
                    <a:pt x="9354" y="3175"/>
                  </a:lnTo>
                  <a:lnTo>
                    <a:pt x="9427" y="3127"/>
                  </a:lnTo>
                  <a:lnTo>
                    <a:pt x="9525" y="3102"/>
                  </a:lnTo>
                  <a:close/>
                  <a:moveTo>
                    <a:pt x="7522" y="3029"/>
                  </a:moveTo>
                  <a:lnTo>
                    <a:pt x="7620" y="3078"/>
                  </a:lnTo>
                  <a:lnTo>
                    <a:pt x="7669" y="3151"/>
                  </a:lnTo>
                  <a:lnTo>
                    <a:pt x="7693" y="3249"/>
                  </a:lnTo>
                  <a:lnTo>
                    <a:pt x="8402" y="8500"/>
                  </a:lnTo>
                  <a:lnTo>
                    <a:pt x="8402" y="8597"/>
                  </a:lnTo>
                  <a:lnTo>
                    <a:pt x="8353" y="8671"/>
                  </a:lnTo>
                  <a:lnTo>
                    <a:pt x="8279" y="8744"/>
                  </a:lnTo>
                  <a:lnTo>
                    <a:pt x="8206" y="8768"/>
                  </a:lnTo>
                  <a:lnTo>
                    <a:pt x="8084" y="8768"/>
                  </a:lnTo>
                  <a:lnTo>
                    <a:pt x="8011" y="8720"/>
                  </a:lnTo>
                  <a:lnTo>
                    <a:pt x="7962" y="8646"/>
                  </a:lnTo>
                  <a:lnTo>
                    <a:pt x="7913" y="8573"/>
                  </a:lnTo>
                  <a:lnTo>
                    <a:pt x="7229" y="3298"/>
                  </a:lnTo>
                  <a:lnTo>
                    <a:pt x="7229" y="3200"/>
                  </a:lnTo>
                  <a:lnTo>
                    <a:pt x="7278" y="3127"/>
                  </a:lnTo>
                  <a:lnTo>
                    <a:pt x="7327" y="3053"/>
                  </a:lnTo>
                  <a:lnTo>
                    <a:pt x="7425" y="3029"/>
                  </a:lnTo>
                  <a:close/>
                  <a:moveTo>
                    <a:pt x="5446" y="2956"/>
                  </a:moveTo>
                  <a:lnTo>
                    <a:pt x="5520" y="2980"/>
                  </a:lnTo>
                  <a:lnTo>
                    <a:pt x="5593" y="3053"/>
                  </a:lnTo>
                  <a:lnTo>
                    <a:pt x="5642" y="3127"/>
                  </a:lnTo>
                  <a:lnTo>
                    <a:pt x="7009" y="8622"/>
                  </a:lnTo>
                  <a:lnTo>
                    <a:pt x="7009" y="8720"/>
                  </a:lnTo>
                  <a:lnTo>
                    <a:pt x="6985" y="8793"/>
                  </a:lnTo>
                  <a:lnTo>
                    <a:pt x="6912" y="8866"/>
                  </a:lnTo>
                  <a:lnTo>
                    <a:pt x="6814" y="8915"/>
                  </a:lnTo>
                  <a:lnTo>
                    <a:pt x="6692" y="8915"/>
                  </a:lnTo>
                  <a:lnTo>
                    <a:pt x="6619" y="8866"/>
                  </a:lnTo>
                  <a:lnTo>
                    <a:pt x="6570" y="8817"/>
                  </a:lnTo>
                  <a:lnTo>
                    <a:pt x="6521" y="8744"/>
                  </a:lnTo>
                  <a:lnTo>
                    <a:pt x="5153" y="3249"/>
                  </a:lnTo>
                  <a:lnTo>
                    <a:pt x="5153" y="3151"/>
                  </a:lnTo>
                  <a:lnTo>
                    <a:pt x="5178" y="3053"/>
                  </a:lnTo>
                  <a:lnTo>
                    <a:pt x="5251" y="3005"/>
                  </a:lnTo>
                  <a:lnTo>
                    <a:pt x="5349" y="2956"/>
                  </a:lnTo>
                  <a:close/>
                  <a:moveTo>
                    <a:pt x="391" y="0"/>
                  </a:moveTo>
                  <a:lnTo>
                    <a:pt x="293" y="25"/>
                  </a:lnTo>
                  <a:lnTo>
                    <a:pt x="220" y="74"/>
                  </a:lnTo>
                  <a:lnTo>
                    <a:pt x="147" y="123"/>
                  </a:lnTo>
                  <a:lnTo>
                    <a:pt x="73" y="196"/>
                  </a:lnTo>
                  <a:lnTo>
                    <a:pt x="25" y="294"/>
                  </a:lnTo>
                  <a:lnTo>
                    <a:pt x="0" y="367"/>
                  </a:lnTo>
                  <a:lnTo>
                    <a:pt x="0" y="489"/>
                  </a:lnTo>
                  <a:lnTo>
                    <a:pt x="0" y="587"/>
                  </a:lnTo>
                  <a:lnTo>
                    <a:pt x="25" y="660"/>
                  </a:lnTo>
                  <a:lnTo>
                    <a:pt x="73" y="758"/>
                  </a:lnTo>
                  <a:lnTo>
                    <a:pt x="147" y="831"/>
                  </a:lnTo>
                  <a:lnTo>
                    <a:pt x="220" y="880"/>
                  </a:lnTo>
                  <a:lnTo>
                    <a:pt x="293" y="929"/>
                  </a:lnTo>
                  <a:lnTo>
                    <a:pt x="391" y="953"/>
                  </a:lnTo>
                  <a:lnTo>
                    <a:pt x="489" y="977"/>
                  </a:lnTo>
                  <a:lnTo>
                    <a:pt x="3346" y="977"/>
                  </a:lnTo>
                  <a:lnTo>
                    <a:pt x="5300" y="9281"/>
                  </a:lnTo>
                  <a:lnTo>
                    <a:pt x="4518" y="11235"/>
                  </a:lnTo>
                  <a:lnTo>
                    <a:pt x="4494" y="11357"/>
                  </a:lnTo>
                  <a:lnTo>
                    <a:pt x="4494" y="11479"/>
                  </a:lnTo>
                  <a:lnTo>
                    <a:pt x="4518" y="11577"/>
                  </a:lnTo>
                  <a:lnTo>
                    <a:pt x="4567" y="11699"/>
                  </a:lnTo>
                  <a:lnTo>
                    <a:pt x="4592" y="11724"/>
                  </a:lnTo>
                  <a:lnTo>
                    <a:pt x="4811" y="11577"/>
                  </a:lnTo>
                  <a:lnTo>
                    <a:pt x="5031" y="11479"/>
                  </a:lnTo>
                  <a:lnTo>
                    <a:pt x="5275" y="11406"/>
                  </a:lnTo>
                  <a:lnTo>
                    <a:pt x="5715" y="11406"/>
                  </a:lnTo>
                  <a:lnTo>
                    <a:pt x="5886" y="11430"/>
                  </a:lnTo>
                  <a:lnTo>
                    <a:pt x="6033" y="11479"/>
                  </a:lnTo>
                  <a:lnTo>
                    <a:pt x="6179" y="11528"/>
                  </a:lnTo>
                  <a:lnTo>
                    <a:pt x="6326" y="11601"/>
                  </a:lnTo>
                  <a:lnTo>
                    <a:pt x="6448" y="11699"/>
                  </a:lnTo>
                  <a:lnTo>
                    <a:pt x="6570" y="11797"/>
                  </a:lnTo>
                  <a:lnTo>
                    <a:pt x="6692" y="11919"/>
                  </a:lnTo>
                  <a:lnTo>
                    <a:pt x="12920" y="11919"/>
                  </a:lnTo>
                  <a:lnTo>
                    <a:pt x="13042" y="11797"/>
                  </a:lnTo>
                  <a:lnTo>
                    <a:pt x="13164" y="11699"/>
                  </a:lnTo>
                  <a:lnTo>
                    <a:pt x="13286" y="11601"/>
                  </a:lnTo>
                  <a:lnTo>
                    <a:pt x="13433" y="11528"/>
                  </a:lnTo>
                  <a:lnTo>
                    <a:pt x="13579" y="11479"/>
                  </a:lnTo>
                  <a:lnTo>
                    <a:pt x="13726" y="11430"/>
                  </a:lnTo>
                  <a:lnTo>
                    <a:pt x="13897" y="11406"/>
                  </a:lnTo>
                  <a:lnTo>
                    <a:pt x="14312" y="11406"/>
                  </a:lnTo>
                  <a:lnTo>
                    <a:pt x="14556" y="11479"/>
                  </a:lnTo>
                  <a:lnTo>
                    <a:pt x="14776" y="11553"/>
                  </a:lnTo>
                  <a:lnTo>
                    <a:pt x="14971" y="11699"/>
                  </a:lnTo>
                  <a:lnTo>
                    <a:pt x="15020" y="11553"/>
                  </a:lnTo>
                  <a:lnTo>
                    <a:pt x="15045" y="11430"/>
                  </a:lnTo>
                  <a:lnTo>
                    <a:pt x="15045" y="11308"/>
                  </a:lnTo>
                  <a:lnTo>
                    <a:pt x="15020" y="11235"/>
                  </a:lnTo>
                  <a:lnTo>
                    <a:pt x="14971" y="11137"/>
                  </a:lnTo>
                  <a:lnTo>
                    <a:pt x="14898" y="11064"/>
                  </a:lnTo>
                  <a:lnTo>
                    <a:pt x="14825" y="11015"/>
                  </a:lnTo>
                  <a:lnTo>
                    <a:pt x="14752" y="10966"/>
                  </a:lnTo>
                  <a:lnTo>
                    <a:pt x="14654" y="10942"/>
                  </a:lnTo>
                  <a:lnTo>
                    <a:pt x="5691" y="10942"/>
                  </a:lnTo>
                  <a:lnTo>
                    <a:pt x="6106" y="9916"/>
                  </a:lnTo>
                  <a:lnTo>
                    <a:pt x="6252" y="9941"/>
                  </a:lnTo>
                  <a:lnTo>
                    <a:pt x="6423" y="9941"/>
                  </a:lnTo>
                  <a:lnTo>
                    <a:pt x="13848" y="9257"/>
                  </a:lnTo>
                  <a:lnTo>
                    <a:pt x="14019" y="9232"/>
                  </a:lnTo>
                  <a:lnTo>
                    <a:pt x="14190" y="9159"/>
                  </a:lnTo>
                  <a:lnTo>
                    <a:pt x="14336" y="9086"/>
                  </a:lnTo>
                  <a:lnTo>
                    <a:pt x="14507" y="8988"/>
                  </a:lnTo>
                  <a:lnTo>
                    <a:pt x="14654" y="8890"/>
                  </a:lnTo>
                  <a:lnTo>
                    <a:pt x="14776" y="8768"/>
                  </a:lnTo>
                  <a:lnTo>
                    <a:pt x="14874" y="8622"/>
                  </a:lnTo>
                  <a:lnTo>
                    <a:pt x="14971" y="8475"/>
                  </a:lnTo>
                  <a:lnTo>
                    <a:pt x="17463" y="3151"/>
                  </a:lnTo>
                  <a:lnTo>
                    <a:pt x="17511" y="3005"/>
                  </a:lnTo>
                  <a:lnTo>
                    <a:pt x="17536" y="2882"/>
                  </a:lnTo>
                  <a:lnTo>
                    <a:pt x="17511" y="2760"/>
                  </a:lnTo>
                  <a:lnTo>
                    <a:pt x="17487" y="2638"/>
                  </a:lnTo>
                  <a:lnTo>
                    <a:pt x="17414" y="2565"/>
                  </a:lnTo>
                  <a:lnTo>
                    <a:pt x="17292" y="2492"/>
                  </a:lnTo>
                  <a:lnTo>
                    <a:pt x="17169" y="2443"/>
                  </a:lnTo>
                  <a:lnTo>
                    <a:pt x="17023" y="2418"/>
                  </a:lnTo>
                  <a:lnTo>
                    <a:pt x="4592" y="2003"/>
                  </a:lnTo>
                  <a:lnTo>
                    <a:pt x="4225" y="367"/>
                  </a:lnTo>
                  <a:lnTo>
                    <a:pt x="4152" y="220"/>
                  </a:lnTo>
                  <a:lnTo>
                    <a:pt x="4054" y="98"/>
                  </a:lnTo>
                  <a:lnTo>
                    <a:pt x="3908" y="25"/>
                  </a:lnTo>
                  <a:lnTo>
                    <a:pt x="3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84" name="Google Shape;4584;p39"/>
          <p:cNvGrpSpPr/>
          <p:nvPr/>
        </p:nvGrpSpPr>
        <p:grpSpPr>
          <a:xfrm>
            <a:off x="2043425" y="3227855"/>
            <a:ext cx="359355" cy="301190"/>
            <a:chOff x="2599825" y="3689700"/>
            <a:chExt cx="429850" cy="360275"/>
          </a:xfrm>
        </p:grpSpPr>
        <p:sp>
          <p:nvSpPr>
            <p:cNvPr id="4585" name="Google Shape;4585;p39"/>
            <p:cNvSpPr/>
            <p:nvPr/>
          </p:nvSpPr>
          <p:spPr>
            <a:xfrm>
              <a:off x="2599825" y="3689700"/>
              <a:ext cx="429850" cy="169150"/>
            </a:xfrm>
            <a:custGeom>
              <a:avLst/>
              <a:gdLst/>
              <a:ahLst/>
              <a:cxnLst/>
              <a:rect l="l" t="t" r="r" b="b"/>
              <a:pathLst>
                <a:path w="17194" h="6766" extrusionOk="0">
                  <a:moveTo>
                    <a:pt x="10160" y="978"/>
                  </a:moveTo>
                  <a:lnTo>
                    <a:pt x="10258" y="1002"/>
                  </a:lnTo>
                  <a:lnTo>
                    <a:pt x="10355" y="1026"/>
                  </a:lnTo>
                  <a:lnTo>
                    <a:pt x="10429" y="1075"/>
                  </a:lnTo>
                  <a:lnTo>
                    <a:pt x="10502" y="1124"/>
                  </a:lnTo>
                  <a:lnTo>
                    <a:pt x="10575" y="1197"/>
                  </a:lnTo>
                  <a:lnTo>
                    <a:pt x="10600" y="1295"/>
                  </a:lnTo>
                  <a:lnTo>
                    <a:pt x="10649" y="1368"/>
                  </a:lnTo>
                  <a:lnTo>
                    <a:pt x="10649" y="1466"/>
                  </a:lnTo>
                  <a:lnTo>
                    <a:pt x="10649" y="1881"/>
                  </a:lnTo>
                  <a:lnTo>
                    <a:pt x="6545" y="1881"/>
                  </a:lnTo>
                  <a:lnTo>
                    <a:pt x="6545" y="1466"/>
                  </a:lnTo>
                  <a:lnTo>
                    <a:pt x="6545" y="1368"/>
                  </a:lnTo>
                  <a:lnTo>
                    <a:pt x="6594" y="1295"/>
                  </a:lnTo>
                  <a:lnTo>
                    <a:pt x="6619" y="1197"/>
                  </a:lnTo>
                  <a:lnTo>
                    <a:pt x="6692" y="1124"/>
                  </a:lnTo>
                  <a:lnTo>
                    <a:pt x="6765" y="1075"/>
                  </a:lnTo>
                  <a:lnTo>
                    <a:pt x="6839" y="1026"/>
                  </a:lnTo>
                  <a:lnTo>
                    <a:pt x="6936" y="1002"/>
                  </a:lnTo>
                  <a:lnTo>
                    <a:pt x="7034" y="978"/>
                  </a:lnTo>
                  <a:close/>
                  <a:moveTo>
                    <a:pt x="7034" y="1"/>
                  </a:moveTo>
                  <a:lnTo>
                    <a:pt x="6887" y="25"/>
                  </a:lnTo>
                  <a:lnTo>
                    <a:pt x="6741" y="50"/>
                  </a:lnTo>
                  <a:lnTo>
                    <a:pt x="6472" y="123"/>
                  </a:lnTo>
                  <a:lnTo>
                    <a:pt x="6204" y="269"/>
                  </a:lnTo>
                  <a:lnTo>
                    <a:pt x="6008" y="440"/>
                  </a:lnTo>
                  <a:lnTo>
                    <a:pt x="5813" y="660"/>
                  </a:lnTo>
                  <a:lnTo>
                    <a:pt x="5691" y="904"/>
                  </a:lnTo>
                  <a:lnTo>
                    <a:pt x="5593" y="1173"/>
                  </a:lnTo>
                  <a:lnTo>
                    <a:pt x="5569" y="1320"/>
                  </a:lnTo>
                  <a:lnTo>
                    <a:pt x="5569" y="1466"/>
                  </a:lnTo>
                  <a:lnTo>
                    <a:pt x="5569" y="1881"/>
                  </a:lnTo>
                  <a:lnTo>
                    <a:pt x="391" y="1881"/>
                  </a:lnTo>
                  <a:lnTo>
                    <a:pt x="293" y="1906"/>
                  </a:lnTo>
                  <a:lnTo>
                    <a:pt x="220" y="1955"/>
                  </a:lnTo>
                  <a:lnTo>
                    <a:pt x="147" y="2028"/>
                  </a:lnTo>
                  <a:lnTo>
                    <a:pt x="73" y="2077"/>
                  </a:lnTo>
                  <a:lnTo>
                    <a:pt x="49" y="2174"/>
                  </a:lnTo>
                  <a:lnTo>
                    <a:pt x="0" y="2272"/>
                  </a:lnTo>
                  <a:lnTo>
                    <a:pt x="0" y="2370"/>
                  </a:lnTo>
                  <a:lnTo>
                    <a:pt x="0" y="5789"/>
                  </a:lnTo>
                  <a:lnTo>
                    <a:pt x="24" y="5984"/>
                  </a:lnTo>
                  <a:lnTo>
                    <a:pt x="73" y="6155"/>
                  </a:lnTo>
                  <a:lnTo>
                    <a:pt x="171" y="6326"/>
                  </a:lnTo>
                  <a:lnTo>
                    <a:pt x="293" y="6473"/>
                  </a:lnTo>
                  <a:lnTo>
                    <a:pt x="440" y="6595"/>
                  </a:lnTo>
                  <a:lnTo>
                    <a:pt x="586" y="6693"/>
                  </a:lnTo>
                  <a:lnTo>
                    <a:pt x="782" y="6741"/>
                  </a:lnTo>
                  <a:lnTo>
                    <a:pt x="977" y="6766"/>
                  </a:lnTo>
                  <a:lnTo>
                    <a:pt x="7742" y="6766"/>
                  </a:lnTo>
                  <a:lnTo>
                    <a:pt x="7742" y="6155"/>
                  </a:lnTo>
                  <a:lnTo>
                    <a:pt x="7767" y="6058"/>
                  </a:lnTo>
                  <a:lnTo>
                    <a:pt x="7791" y="5984"/>
                  </a:lnTo>
                  <a:lnTo>
                    <a:pt x="7840" y="5887"/>
                  </a:lnTo>
                  <a:lnTo>
                    <a:pt x="7889" y="5813"/>
                  </a:lnTo>
                  <a:lnTo>
                    <a:pt x="7962" y="5765"/>
                  </a:lnTo>
                  <a:lnTo>
                    <a:pt x="8060" y="5716"/>
                  </a:lnTo>
                  <a:lnTo>
                    <a:pt x="8133" y="5691"/>
                  </a:lnTo>
                  <a:lnTo>
                    <a:pt x="8231" y="5667"/>
                  </a:lnTo>
                  <a:lnTo>
                    <a:pt x="8963" y="5667"/>
                  </a:lnTo>
                  <a:lnTo>
                    <a:pt x="9061" y="5691"/>
                  </a:lnTo>
                  <a:lnTo>
                    <a:pt x="9134" y="5716"/>
                  </a:lnTo>
                  <a:lnTo>
                    <a:pt x="9232" y="5765"/>
                  </a:lnTo>
                  <a:lnTo>
                    <a:pt x="9305" y="5813"/>
                  </a:lnTo>
                  <a:lnTo>
                    <a:pt x="9354" y="5887"/>
                  </a:lnTo>
                  <a:lnTo>
                    <a:pt x="9403" y="5984"/>
                  </a:lnTo>
                  <a:lnTo>
                    <a:pt x="9427" y="6058"/>
                  </a:lnTo>
                  <a:lnTo>
                    <a:pt x="9452" y="6155"/>
                  </a:lnTo>
                  <a:lnTo>
                    <a:pt x="9452" y="6766"/>
                  </a:lnTo>
                  <a:lnTo>
                    <a:pt x="16217" y="6766"/>
                  </a:lnTo>
                  <a:lnTo>
                    <a:pt x="16412" y="6741"/>
                  </a:lnTo>
                  <a:lnTo>
                    <a:pt x="16608" y="6693"/>
                  </a:lnTo>
                  <a:lnTo>
                    <a:pt x="16754" y="6595"/>
                  </a:lnTo>
                  <a:lnTo>
                    <a:pt x="16901" y="6473"/>
                  </a:lnTo>
                  <a:lnTo>
                    <a:pt x="17023" y="6326"/>
                  </a:lnTo>
                  <a:lnTo>
                    <a:pt x="17121" y="6155"/>
                  </a:lnTo>
                  <a:lnTo>
                    <a:pt x="17169" y="5984"/>
                  </a:lnTo>
                  <a:lnTo>
                    <a:pt x="17194" y="5789"/>
                  </a:lnTo>
                  <a:lnTo>
                    <a:pt x="17194" y="2370"/>
                  </a:lnTo>
                  <a:lnTo>
                    <a:pt x="17194" y="2272"/>
                  </a:lnTo>
                  <a:lnTo>
                    <a:pt x="17145" y="2174"/>
                  </a:lnTo>
                  <a:lnTo>
                    <a:pt x="17121" y="2077"/>
                  </a:lnTo>
                  <a:lnTo>
                    <a:pt x="17047" y="2028"/>
                  </a:lnTo>
                  <a:lnTo>
                    <a:pt x="16974" y="1955"/>
                  </a:lnTo>
                  <a:lnTo>
                    <a:pt x="16901" y="1906"/>
                  </a:lnTo>
                  <a:lnTo>
                    <a:pt x="16803" y="1881"/>
                  </a:lnTo>
                  <a:lnTo>
                    <a:pt x="11625" y="1881"/>
                  </a:lnTo>
                  <a:lnTo>
                    <a:pt x="11625" y="1466"/>
                  </a:lnTo>
                  <a:lnTo>
                    <a:pt x="11625" y="1320"/>
                  </a:lnTo>
                  <a:lnTo>
                    <a:pt x="11601" y="1173"/>
                  </a:lnTo>
                  <a:lnTo>
                    <a:pt x="11503" y="904"/>
                  </a:lnTo>
                  <a:lnTo>
                    <a:pt x="11381" y="660"/>
                  </a:lnTo>
                  <a:lnTo>
                    <a:pt x="11186" y="440"/>
                  </a:lnTo>
                  <a:lnTo>
                    <a:pt x="10990" y="269"/>
                  </a:lnTo>
                  <a:lnTo>
                    <a:pt x="10722" y="123"/>
                  </a:lnTo>
                  <a:lnTo>
                    <a:pt x="10453" y="50"/>
                  </a:lnTo>
                  <a:lnTo>
                    <a:pt x="10307" y="25"/>
                  </a:lnTo>
                  <a:lnTo>
                    <a:pt x="101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86" name="Google Shape;4586;p39"/>
            <p:cNvSpPr/>
            <p:nvPr/>
          </p:nvSpPr>
          <p:spPr>
            <a:xfrm>
              <a:off x="2599825" y="3861275"/>
              <a:ext cx="429850" cy="188700"/>
            </a:xfrm>
            <a:custGeom>
              <a:avLst/>
              <a:gdLst/>
              <a:ahLst/>
              <a:cxnLst/>
              <a:rect l="l" t="t" r="r" b="b"/>
              <a:pathLst>
                <a:path w="17194" h="7548" extrusionOk="0">
                  <a:moveTo>
                    <a:pt x="0" y="1"/>
                  </a:moveTo>
                  <a:lnTo>
                    <a:pt x="0" y="7059"/>
                  </a:lnTo>
                  <a:lnTo>
                    <a:pt x="0" y="7157"/>
                  </a:lnTo>
                  <a:lnTo>
                    <a:pt x="49" y="7230"/>
                  </a:lnTo>
                  <a:lnTo>
                    <a:pt x="73" y="7327"/>
                  </a:lnTo>
                  <a:lnTo>
                    <a:pt x="147" y="7401"/>
                  </a:lnTo>
                  <a:lnTo>
                    <a:pt x="220" y="7450"/>
                  </a:lnTo>
                  <a:lnTo>
                    <a:pt x="293" y="7498"/>
                  </a:lnTo>
                  <a:lnTo>
                    <a:pt x="391" y="7523"/>
                  </a:lnTo>
                  <a:lnTo>
                    <a:pt x="489" y="7547"/>
                  </a:lnTo>
                  <a:lnTo>
                    <a:pt x="16705" y="7547"/>
                  </a:lnTo>
                  <a:lnTo>
                    <a:pt x="16803" y="7523"/>
                  </a:lnTo>
                  <a:lnTo>
                    <a:pt x="16901" y="7498"/>
                  </a:lnTo>
                  <a:lnTo>
                    <a:pt x="16974" y="7450"/>
                  </a:lnTo>
                  <a:lnTo>
                    <a:pt x="17047" y="7401"/>
                  </a:lnTo>
                  <a:lnTo>
                    <a:pt x="17121" y="7327"/>
                  </a:lnTo>
                  <a:lnTo>
                    <a:pt x="17145" y="7230"/>
                  </a:lnTo>
                  <a:lnTo>
                    <a:pt x="17194" y="7157"/>
                  </a:lnTo>
                  <a:lnTo>
                    <a:pt x="17194" y="7059"/>
                  </a:lnTo>
                  <a:lnTo>
                    <a:pt x="17194" y="1"/>
                  </a:lnTo>
                  <a:lnTo>
                    <a:pt x="16974" y="172"/>
                  </a:lnTo>
                  <a:lnTo>
                    <a:pt x="16754" y="294"/>
                  </a:lnTo>
                  <a:lnTo>
                    <a:pt x="16486" y="367"/>
                  </a:lnTo>
                  <a:lnTo>
                    <a:pt x="16217" y="391"/>
                  </a:lnTo>
                  <a:lnTo>
                    <a:pt x="9452" y="391"/>
                  </a:lnTo>
                  <a:lnTo>
                    <a:pt x="9452" y="855"/>
                  </a:lnTo>
                  <a:lnTo>
                    <a:pt x="9427" y="953"/>
                  </a:lnTo>
                  <a:lnTo>
                    <a:pt x="9403" y="1051"/>
                  </a:lnTo>
                  <a:lnTo>
                    <a:pt x="9354" y="1148"/>
                  </a:lnTo>
                  <a:lnTo>
                    <a:pt x="9305" y="1197"/>
                  </a:lnTo>
                  <a:lnTo>
                    <a:pt x="9232" y="1271"/>
                  </a:lnTo>
                  <a:lnTo>
                    <a:pt x="9134" y="1319"/>
                  </a:lnTo>
                  <a:lnTo>
                    <a:pt x="9061" y="1344"/>
                  </a:lnTo>
                  <a:lnTo>
                    <a:pt x="8133" y="1344"/>
                  </a:lnTo>
                  <a:lnTo>
                    <a:pt x="8060" y="1319"/>
                  </a:lnTo>
                  <a:lnTo>
                    <a:pt x="7962" y="1271"/>
                  </a:lnTo>
                  <a:lnTo>
                    <a:pt x="7889" y="1197"/>
                  </a:lnTo>
                  <a:lnTo>
                    <a:pt x="7840" y="1148"/>
                  </a:lnTo>
                  <a:lnTo>
                    <a:pt x="7791" y="1051"/>
                  </a:lnTo>
                  <a:lnTo>
                    <a:pt x="7767" y="953"/>
                  </a:lnTo>
                  <a:lnTo>
                    <a:pt x="7742" y="855"/>
                  </a:lnTo>
                  <a:lnTo>
                    <a:pt x="7742" y="391"/>
                  </a:lnTo>
                  <a:lnTo>
                    <a:pt x="977" y="391"/>
                  </a:lnTo>
                  <a:lnTo>
                    <a:pt x="708" y="367"/>
                  </a:lnTo>
                  <a:lnTo>
                    <a:pt x="440" y="294"/>
                  </a:lnTo>
                  <a:lnTo>
                    <a:pt x="220" y="17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87" name="Google Shape;4587;p39"/>
          <p:cNvGrpSpPr/>
          <p:nvPr/>
        </p:nvGrpSpPr>
        <p:grpSpPr>
          <a:xfrm>
            <a:off x="2624299" y="3196714"/>
            <a:ext cx="324661" cy="338956"/>
            <a:chOff x="3294650" y="3652450"/>
            <a:chExt cx="388350" cy="405450"/>
          </a:xfrm>
        </p:grpSpPr>
        <p:sp>
          <p:nvSpPr>
            <p:cNvPr id="4588" name="Google Shape;4588;p39"/>
            <p:cNvSpPr/>
            <p:nvPr/>
          </p:nvSpPr>
          <p:spPr>
            <a:xfrm>
              <a:off x="3294650" y="3681775"/>
              <a:ext cx="376150" cy="376125"/>
            </a:xfrm>
            <a:custGeom>
              <a:avLst/>
              <a:gdLst/>
              <a:ahLst/>
              <a:cxnLst/>
              <a:rect l="l" t="t" r="r" b="b"/>
              <a:pathLst>
                <a:path w="15046" h="15045" extrusionOk="0">
                  <a:moveTo>
                    <a:pt x="7132" y="0"/>
                  </a:moveTo>
                  <a:lnTo>
                    <a:pt x="6766" y="49"/>
                  </a:lnTo>
                  <a:lnTo>
                    <a:pt x="6375" y="98"/>
                  </a:lnTo>
                  <a:lnTo>
                    <a:pt x="6009" y="147"/>
                  </a:lnTo>
                  <a:lnTo>
                    <a:pt x="5642" y="244"/>
                  </a:lnTo>
                  <a:lnTo>
                    <a:pt x="5276" y="342"/>
                  </a:lnTo>
                  <a:lnTo>
                    <a:pt x="4934" y="464"/>
                  </a:lnTo>
                  <a:lnTo>
                    <a:pt x="4592" y="586"/>
                  </a:lnTo>
                  <a:lnTo>
                    <a:pt x="4250" y="733"/>
                  </a:lnTo>
                  <a:lnTo>
                    <a:pt x="3933" y="904"/>
                  </a:lnTo>
                  <a:lnTo>
                    <a:pt x="3615" y="1099"/>
                  </a:lnTo>
                  <a:lnTo>
                    <a:pt x="3322" y="1295"/>
                  </a:lnTo>
                  <a:lnTo>
                    <a:pt x="3029" y="1490"/>
                  </a:lnTo>
                  <a:lnTo>
                    <a:pt x="2736" y="1710"/>
                  </a:lnTo>
                  <a:lnTo>
                    <a:pt x="2467" y="1954"/>
                  </a:lnTo>
                  <a:lnTo>
                    <a:pt x="2199" y="2198"/>
                  </a:lnTo>
                  <a:lnTo>
                    <a:pt x="1954" y="2467"/>
                  </a:lnTo>
                  <a:lnTo>
                    <a:pt x="1710" y="2736"/>
                  </a:lnTo>
                  <a:lnTo>
                    <a:pt x="1490" y="3029"/>
                  </a:lnTo>
                  <a:lnTo>
                    <a:pt x="1295" y="3322"/>
                  </a:lnTo>
                  <a:lnTo>
                    <a:pt x="1100" y="3615"/>
                  </a:lnTo>
                  <a:lnTo>
                    <a:pt x="904" y="3932"/>
                  </a:lnTo>
                  <a:lnTo>
                    <a:pt x="733" y="4250"/>
                  </a:lnTo>
                  <a:lnTo>
                    <a:pt x="587" y="4592"/>
                  </a:lnTo>
                  <a:lnTo>
                    <a:pt x="465" y="4934"/>
                  </a:lnTo>
                  <a:lnTo>
                    <a:pt x="342" y="5276"/>
                  </a:lnTo>
                  <a:lnTo>
                    <a:pt x="245" y="5642"/>
                  </a:lnTo>
                  <a:lnTo>
                    <a:pt x="147" y="6008"/>
                  </a:lnTo>
                  <a:lnTo>
                    <a:pt x="98" y="6375"/>
                  </a:lnTo>
                  <a:lnTo>
                    <a:pt x="49" y="6765"/>
                  </a:lnTo>
                  <a:lnTo>
                    <a:pt x="0" y="7132"/>
                  </a:lnTo>
                  <a:lnTo>
                    <a:pt x="0" y="7522"/>
                  </a:lnTo>
                  <a:lnTo>
                    <a:pt x="0" y="7913"/>
                  </a:lnTo>
                  <a:lnTo>
                    <a:pt x="49" y="8280"/>
                  </a:lnTo>
                  <a:lnTo>
                    <a:pt x="98" y="8670"/>
                  </a:lnTo>
                  <a:lnTo>
                    <a:pt x="147" y="9037"/>
                  </a:lnTo>
                  <a:lnTo>
                    <a:pt x="245" y="9403"/>
                  </a:lnTo>
                  <a:lnTo>
                    <a:pt x="342" y="9769"/>
                  </a:lnTo>
                  <a:lnTo>
                    <a:pt x="465" y="10111"/>
                  </a:lnTo>
                  <a:lnTo>
                    <a:pt x="587" y="10453"/>
                  </a:lnTo>
                  <a:lnTo>
                    <a:pt x="733" y="10795"/>
                  </a:lnTo>
                  <a:lnTo>
                    <a:pt x="904" y="11113"/>
                  </a:lnTo>
                  <a:lnTo>
                    <a:pt x="1100" y="11430"/>
                  </a:lnTo>
                  <a:lnTo>
                    <a:pt x="1295" y="11723"/>
                  </a:lnTo>
                  <a:lnTo>
                    <a:pt x="1490" y="12016"/>
                  </a:lnTo>
                  <a:lnTo>
                    <a:pt x="1710" y="12309"/>
                  </a:lnTo>
                  <a:lnTo>
                    <a:pt x="1954" y="12578"/>
                  </a:lnTo>
                  <a:lnTo>
                    <a:pt x="2199" y="12847"/>
                  </a:lnTo>
                  <a:lnTo>
                    <a:pt x="2467" y="13091"/>
                  </a:lnTo>
                  <a:lnTo>
                    <a:pt x="2736" y="13335"/>
                  </a:lnTo>
                  <a:lnTo>
                    <a:pt x="3029" y="13555"/>
                  </a:lnTo>
                  <a:lnTo>
                    <a:pt x="3322" y="13750"/>
                  </a:lnTo>
                  <a:lnTo>
                    <a:pt x="3615" y="13946"/>
                  </a:lnTo>
                  <a:lnTo>
                    <a:pt x="3933" y="14141"/>
                  </a:lnTo>
                  <a:lnTo>
                    <a:pt x="4250" y="14312"/>
                  </a:lnTo>
                  <a:lnTo>
                    <a:pt x="4592" y="14459"/>
                  </a:lnTo>
                  <a:lnTo>
                    <a:pt x="4934" y="14581"/>
                  </a:lnTo>
                  <a:lnTo>
                    <a:pt x="5276" y="14703"/>
                  </a:lnTo>
                  <a:lnTo>
                    <a:pt x="5642" y="14801"/>
                  </a:lnTo>
                  <a:lnTo>
                    <a:pt x="6009" y="14898"/>
                  </a:lnTo>
                  <a:lnTo>
                    <a:pt x="6375" y="14947"/>
                  </a:lnTo>
                  <a:lnTo>
                    <a:pt x="6766" y="14996"/>
                  </a:lnTo>
                  <a:lnTo>
                    <a:pt x="7132" y="15045"/>
                  </a:lnTo>
                  <a:lnTo>
                    <a:pt x="7914" y="15045"/>
                  </a:lnTo>
                  <a:lnTo>
                    <a:pt x="8280" y="14996"/>
                  </a:lnTo>
                  <a:lnTo>
                    <a:pt x="8671" y="14947"/>
                  </a:lnTo>
                  <a:lnTo>
                    <a:pt x="9037" y="14898"/>
                  </a:lnTo>
                  <a:lnTo>
                    <a:pt x="9403" y="14801"/>
                  </a:lnTo>
                  <a:lnTo>
                    <a:pt x="9770" y="14703"/>
                  </a:lnTo>
                  <a:lnTo>
                    <a:pt x="10112" y="14581"/>
                  </a:lnTo>
                  <a:lnTo>
                    <a:pt x="10454" y="14459"/>
                  </a:lnTo>
                  <a:lnTo>
                    <a:pt x="10795" y="14312"/>
                  </a:lnTo>
                  <a:lnTo>
                    <a:pt x="11113" y="14141"/>
                  </a:lnTo>
                  <a:lnTo>
                    <a:pt x="11430" y="13946"/>
                  </a:lnTo>
                  <a:lnTo>
                    <a:pt x="11724" y="13750"/>
                  </a:lnTo>
                  <a:lnTo>
                    <a:pt x="12017" y="13555"/>
                  </a:lnTo>
                  <a:lnTo>
                    <a:pt x="12310" y="13335"/>
                  </a:lnTo>
                  <a:lnTo>
                    <a:pt x="12578" y="13091"/>
                  </a:lnTo>
                  <a:lnTo>
                    <a:pt x="12847" y="12847"/>
                  </a:lnTo>
                  <a:lnTo>
                    <a:pt x="13091" y="12578"/>
                  </a:lnTo>
                  <a:lnTo>
                    <a:pt x="13335" y="12309"/>
                  </a:lnTo>
                  <a:lnTo>
                    <a:pt x="13555" y="12016"/>
                  </a:lnTo>
                  <a:lnTo>
                    <a:pt x="13751" y="11723"/>
                  </a:lnTo>
                  <a:lnTo>
                    <a:pt x="13946" y="11430"/>
                  </a:lnTo>
                  <a:lnTo>
                    <a:pt x="14141" y="11113"/>
                  </a:lnTo>
                  <a:lnTo>
                    <a:pt x="14312" y="10795"/>
                  </a:lnTo>
                  <a:lnTo>
                    <a:pt x="14459" y="10453"/>
                  </a:lnTo>
                  <a:lnTo>
                    <a:pt x="14581" y="10111"/>
                  </a:lnTo>
                  <a:lnTo>
                    <a:pt x="14703" y="9769"/>
                  </a:lnTo>
                  <a:lnTo>
                    <a:pt x="14801" y="9403"/>
                  </a:lnTo>
                  <a:lnTo>
                    <a:pt x="14899" y="9037"/>
                  </a:lnTo>
                  <a:lnTo>
                    <a:pt x="14947" y="8670"/>
                  </a:lnTo>
                  <a:lnTo>
                    <a:pt x="14996" y="8280"/>
                  </a:lnTo>
                  <a:lnTo>
                    <a:pt x="15045" y="7913"/>
                  </a:lnTo>
                  <a:lnTo>
                    <a:pt x="15045" y="7522"/>
                  </a:lnTo>
                  <a:lnTo>
                    <a:pt x="7523" y="7522"/>
                  </a:lnTo>
                  <a:lnTo>
                    <a:pt x="7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89" name="Google Shape;4589;p39"/>
            <p:cNvSpPr/>
            <p:nvPr/>
          </p:nvSpPr>
          <p:spPr>
            <a:xfrm>
              <a:off x="3494925" y="3760525"/>
              <a:ext cx="188075" cy="97100"/>
            </a:xfrm>
            <a:custGeom>
              <a:avLst/>
              <a:gdLst/>
              <a:ahLst/>
              <a:cxnLst/>
              <a:rect l="l" t="t" r="r" b="b"/>
              <a:pathLst>
                <a:path w="7523" h="3884" extrusionOk="0">
                  <a:moveTo>
                    <a:pt x="2491" y="2956"/>
                  </a:moveTo>
                  <a:lnTo>
                    <a:pt x="2491" y="3396"/>
                  </a:lnTo>
                  <a:lnTo>
                    <a:pt x="1759" y="3396"/>
                  </a:lnTo>
                  <a:lnTo>
                    <a:pt x="2491" y="2956"/>
                  </a:lnTo>
                  <a:close/>
                  <a:moveTo>
                    <a:pt x="3346" y="2443"/>
                  </a:moveTo>
                  <a:lnTo>
                    <a:pt x="3346" y="3396"/>
                  </a:lnTo>
                  <a:lnTo>
                    <a:pt x="2980" y="3396"/>
                  </a:lnTo>
                  <a:lnTo>
                    <a:pt x="2980" y="2663"/>
                  </a:lnTo>
                  <a:lnTo>
                    <a:pt x="3346" y="2443"/>
                  </a:lnTo>
                  <a:close/>
                  <a:moveTo>
                    <a:pt x="4201" y="1930"/>
                  </a:moveTo>
                  <a:lnTo>
                    <a:pt x="4201" y="3396"/>
                  </a:lnTo>
                  <a:lnTo>
                    <a:pt x="3835" y="3396"/>
                  </a:lnTo>
                  <a:lnTo>
                    <a:pt x="3835" y="2150"/>
                  </a:lnTo>
                  <a:lnTo>
                    <a:pt x="3835" y="2150"/>
                  </a:lnTo>
                  <a:lnTo>
                    <a:pt x="4201" y="1930"/>
                  </a:lnTo>
                  <a:close/>
                  <a:moveTo>
                    <a:pt x="5056" y="1393"/>
                  </a:moveTo>
                  <a:lnTo>
                    <a:pt x="5056" y="3396"/>
                  </a:lnTo>
                  <a:lnTo>
                    <a:pt x="4689" y="3396"/>
                  </a:lnTo>
                  <a:lnTo>
                    <a:pt x="4689" y="1637"/>
                  </a:lnTo>
                  <a:lnTo>
                    <a:pt x="5056" y="1393"/>
                  </a:lnTo>
                  <a:close/>
                  <a:moveTo>
                    <a:pt x="5911" y="885"/>
                  </a:moveTo>
                  <a:lnTo>
                    <a:pt x="5911" y="3396"/>
                  </a:lnTo>
                  <a:lnTo>
                    <a:pt x="5544" y="3396"/>
                  </a:lnTo>
                  <a:lnTo>
                    <a:pt x="5544" y="1100"/>
                  </a:lnTo>
                  <a:lnTo>
                    <a:pt x="5911" y="885"/>
                  </a:lnTo>
                  <a:close/>
                  <a:moveTo>
                    <a:pt x="6399" y="978"/>
                  </a:moveTo>
                  <a:lnTo>
                    <a:pt x="6619" y="1539"/>
                  </a:lnTo>
                  <a:lnTo>
                    <a:pt x="6790" y="2031"/>
                  </a:lnTo>
                  <a:lnTo>
                    <a:pt x="6790" y="3396"/>
                  </a:lnTo>
                  <a:lnTo>
                    <a:pt x="6399" y="3396"/>
                  </a:lnTo>
                  <a:lnTo>
                    <a:pt x="6399" y="978"/>
                  </a:lnTo>
                  <a:close/>
                  <a:moveTo>
                    <a:pt x="6448" y="1"/>
                  </a:moveTo>
                  <a:lnTo>
                    <a:pt x="0" y="3884"/>
                  </a:lnTo>
                  <a:lnTo>
                    <a:pt x="7523" y="3884"/>
                  </a:lnTo>
                  <a:lnTo>
                    <a:pt x="7498" y="3347"/>
                  </a:lnTo>
                  <a:lnTo>
                    <a:pt x="7449" y="2834"/>
                  </a:lnTo>
                  <a:lnTo>
                    <a:pt x="7352" y="2321"/>
                  </a:lnTo>
                  <a:lnTo>
                    <a:pt x="7229" y="1832"/>
                  </a:lnTo>
                  <a:lnTo>
                    <a:pt x="7083" y="1344"/>
                  </a:lnTo>
                  <a:lnTo>
                    <a:pt x="6912" y="880"/>
                  </a:lnTo>
                  <a:lnTo>
                    <a:pt x="6692" y="440"/>
                  </a:lnTo>
                  <a:lnTo>
                    <a:pt x="6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90" name="Google Shape;4590;p39"/>
            <p:cNvSpPr/>
            <p:nvPr/>
          </p:nvSpPr>
          <p:spPr>
            <a:xfrm>
              <a:off x="3494925" y="3652450"/>
              <a:ext cx="161200" cy="188100"/>
            </a:xfrm>
            <a:custGeom>
              <a:avLst/>
              <a:gdLst/>
              <a:ahLst/>
              <a:cxnLst/>
              <a:rect l="l" t="t" r="r" b="b"/>
              <a:pathLst>
                <a:path w="6448" h="7524" extrusionOk="0">
                  <a:moveTo>
                    <a:pt x="489" y="514"/>
                  </a:moveTo>
                  <a:lnTo>
                    <a:pt x="879" y="538"/>
                  </a:lnTo>
                  <a:lnTo>
                    <a:pt x="1270" y="611"/>
                  </a:lnTo>
                  <a:lnTo>
                    <a:pt x="1661" y="685"/>
                  </a:lnTo>
                  <a:lnTo>
                    <a:pt x="2052" y="782"/>
                  </a:lnTo>
                  <a:lnTo>
                    <a:pt x="2418" y="929"/>
                  </a:lnTo>
                  <a:lnTo>
                    <a:pt x="2809" y="1075"/>
                  </a:lnTo>
                  <a:lnTo>
                    <a:pt x="3151" y="1246"/>
                  </a:lnTo>
                  <a:lnTo>
                    <a:pt x="3517" y="1417"/>
                  </a:lnTo>
                  <a:lnTo>
                    <a:pt x="3835" y="1637"/>
                  </a:lnTo>
                  <a:lnTo>
                    <a:pt x="4152" y="1857"/>
                  </a:lnTo>
                  <a:lnTo>
                    <a:pt x="4445" y="2077"/>
                  </a:lnTo>
                  <a:lnTo>
                    <a:pt x="4738" y="2321"/>
                  </a:lnTo>
                  <a:lnTo>
                    <a:pt x="5031" y="2590"/>
                  </a:lnTo>
                  <a:lnTo>
                    <a:pt x="5276" y="2883"/>
                  </a:lnTo>
                  <a:lnTo>
                    <a:pt x="5520" y="3176"/>
                  </a:lnTo>
                  <a:lnTo>
                    <a:pt x="5764" y="3493"/>
                  </a:lnTo>
                  <a:lnTo>
                    <a:pt x="489" y="6668"/>
                  </a:lnTo>
                  <a:lnTo>
                    <a:pt x="489" y="514"/>
                  </a:lnTo>
                  <a:close/>
                  <a:moveTo>
                    <a:pt x="0" y="1"/>
                  </a:moveTo>
                  <a:lnTo>
                    <a:pt x="0" y="7523"/>
                  </a:lnTo>
                  <a:lnTo>
                    <a:pt x="6448" y="3640"/>
                  </a:lnTo>
                  <a:lnTo>
                    <a:pt x="6179" y="3249"/>
                  </a:lnTo>
                  <a:lnTo>
                    <a:pt x="5911" y="2858"/>
                  </a:lnTo>
                  <a:lnTo>
                    <a:pt x="5593" y="2492"/>
                  </a:lnTo>
                  <a:lnTo>
                    <a:pt x="5276" y="2150"/>
                  </a:lnTo>
                  <a:lnTo>
                    <a:pt x="4909" y="1833"/>
                  </a:lnTo>
                  <a:lnTo>
                    <a:pt x="4543" y="1540"/>
                  </a:lnTo>
                  <a:lnTo>
                    <a:pt x="4152" y="1246"/>
                  </a:lnTo>
                  <a:lnTo>
                    <a:pt x="3761" y="1002"/>
                  </a:lnTo>
                  <a:lnTo>
                    <a:pt x="3322" y="782"/>
                  </a:lnTo>
                  <a:lnTo>
                    <a:pt x="2882" y="587"/>
                  </a:lnTo>
                  <a:lnTo>
                    <a:pt x="2443" y="416"/>
                  </a:lnTo>
                  <a:lnTo>
                    <a:pt x="1978" y="270"/>
                  </a:lnTo>
                  <a:lnTo>
                    <a:pt x="1490" y="147"/>
                  </a:lnTo>
                  <a:lnTo>
                    <a:pt x="1002" y="74"/>
                  </a:lnTo>
                  <a:lnTo>
                    <a:pt x="513" y="2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91" name="Google Shape;4591;p39"/>
          <p:cNvGrpSpPr/>
          <p:nvPr/>
        </p:nvGrpSpPr>
        <p:grpSpPr>
          <a:xfrm>
            <a:off x="3160781" y="3239601"/>
            <a:ext cx="378750" cy="277698"/>
            <a:chOff x="3936375" y="3703750"/>
            <a:chExt cx="453050" cy="332175"/>
          </a:xfrm>
        </p:grpSpPr>
        <p:sp>
          <p:nvSpPr>
            <p:cNvPr id="4592" name="Google Shape;4592;p39"/>
            <p:cNvSpPr/>
            <p:nvPr/>
          </p:nvSpPr>
          <p:spPr>
            <a:xfrm>
              <a:off x="3936375" y="3703750"/>
              <a:ext cx="453050" cy="332175"/>
            </a:xfrm>
            <a:custGeom>
              <a:avLst/>
              <a:gdLst/>
              <a:ahLst/>
              <a:cxnLst/>
              <a:rect l="l" t="t" r="r" b="b"/>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93" name="Google Shape;4593;p39"/>
            <p:cNvSpPr/>
            <p:nvPr/>
          </p:nvSpPr>
          <p:spPr>
            <a:xfrm>
              <a:off x="3988875" y="3864325"/>
              <a:ext cx="77575" cy="133125"/>
            </a:xfrm>
            <a:custGeom>
              <a:avLst/>
              <a:gdLst/>
              <a:ahLst/>
              <a:cxnLst/>
              <a:rect l="l" t="t" r="r" b="b"/>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94" name="Google Shape;4594;p39"/>
            <p:cNvSpPr/>
            <p:nvPr/>
          </p:nvSpPr>
          <p:spPr>
            <a:xfrm>
              <a:off x="4259350" y="3864325"/>
              <a:ext cx="77575" cy="133125"/>
            </a:xfrm>
            <a:custGeom>
              <a:avLst/>
              <a:gdLst/>
              <a:ahLst/>
              <a:cxnLst/>
              <a:rect l="l" t="t" r="r" b="b"/>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95" name="Google Shape;4595;p39"/>
            <p:cNvSpPr/>
            <p:nvPr/>
          </p:nvSpPr>
          <p:spPr>
            <a:xfrm>
              <a:off x="4078625" y="3717800"/>
              <a:ext cx="77575" cy="279650"/>
            </a:xfrm>
            <a:custGeom>
              <a:avLst/>
              <a:gdLst/>
              <a:ahLst/>
              <a:cxnLst/>
              <a:rect l="l" t="t" r="r" b="b"/>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96" name="Google Shape;4596;p39"/>
            <p:cNvSpPr/>
            <p:nvPr/>
          </p:nvSpPr>
          <p:spPr>
            <a:xfrm>
              <a:off x="4168375" y="3788625"/>
              <a:ext cx="78175" cy="208825"/>
            </a:xfrm>
            <a:custGeom>
              <a:avLst/>
              <a:gdLst/>
              <a:ahLst/>
              <a:cxnLst/>
              <a:rect l="l" t="t" r="r" b="b"/>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597" name="Google Shape;4597;p39"/>
          <p:cNvGrpSpPr/>
          <p:nvPr/>
        </p:nvGrpSpPr>
        <p:grpSpPr>
          <a:xfrm>
            <a:off x="3724307" y="3239601"/>
            <a:ext cx="378750" cy="277698"/>
            <a:chOff x="4610450" y="3703750"/>
            <a:chExt cx="453050" cy="332175"/>
          </a:xfrm>
        </p:grpSpPr>
        <p:sp>
          <p:nvSpPr>
            <p:cNvPr id="4598" name="Google Shape;4598;p39"/>
            <p:cNvSpPr/>
            <p:nvPr/>
          </p:nvSpPr>
          <p:spPr>
            <a:xfrm>
              <a:off x="4610450" y="3703750"/>
              <a:ext cx="453050" cy="332175"/>
            </a:xfrm>
            <a:custGeom>
              <a:avLst/>
              <a:gdLst/>
              <a:ahLst/>
              <a:cxnLst/>
              <a:rect l="l" t="t" r="r" b="b"/>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99" name="Google Shape;4599;p39"/>
            <p:cNvSpPr/>
            <p:nvPr/>
          </p:nvSpPr>
          <p:spPr>
            <a:xfrm>
              <a:off x="4642200" y="3730000"/>
              <a:ext cx="389550" cy="249150"/>
            </a:xfrm>
            <a:custGeom>
              <a:avLst/>
              <a:gdLst/>
              <a:ahLst/>
              <a:cxnLst/>
              <a:rect l="l" t="t" r="r" b="b"/>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00" name="Google Shape;4600;p39"/>
          <p:cNvGrpSpPr/>
          <p:nvPr/>
        </p:nvGrpSpPr>
        <p:grpSpPr>
          <a:xfrm>
            <a:off x="4301106" y="3211532"/>
            <a:ext cx="352207" cy="333836"/>
            <a:chOff x="5300400" y="3670175"/>
            <a:chExt cx="421300" cy="399325"/>
          </a:xfrm>
        </p:grpSpPr>
        <p:sp>
          <p:nvSpPr>
            <p:cNvPr id="4601" name="Google Shape;4601;p39"/>
            <p:cNvSpPr/>
            <p:nvPr/>
          </p:nvSpPr>
          <p:spPr>
            <a:xfrm>
              <a:off x="5300400" y="3708025"/>
              <a:ext cx="421300" cy="267450"/>
            </a:xfrm>
            <a:custGeom>
              <a:avLst/>
              <a:gdLst/>
              <a:ahLst/>
              <a:cxnLst/>
              <a:rect l="l" t="t" r="r" b="b"/>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02" name="Google Shape;4602;p39"/>
            <p:cNvSpPr/>
            <p:nvPr/>
          </p:nvSpPr>
          <p:spPr>
            <a:xfrm>
              <a:off x="5498825" y="3670175"/>
              <a:ext cx="24450" cy="25650"/>
            </a:xfrm>
            <a:custGeom>
              <a:avLst/>
              <a:gdLst/>
              <a:ahLst/>
              <a:cxnLst/>
              <a:rect l="l" t="t" r="r" b="b"/>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03" name="Google Shape;4603;p39"/>
            <p:cNvSpPr/>
            <p:nvPr/>
          </p:nvSpPr>
          <p:spPr>
            <a:xfrm>
              <a:off x="5366325" y="3987675"/>
              <a:ext cx="61100" cy="81825"/>
            </a:xfrm>
            <a:custGeom>
              <a:avLst/>
              <a:gdLst/>
              <a:ahLst/>
              <a:cxnLst/>
              <a:rect l="l" t="t" r="r" b="b"/>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04" name="Google Shape;4604;p39"/>
            <p:cNvSpPr/>
            <p:nvPr/>
          </p:nvSpPr>
          <p:spPr>
            <a:xfrm>
              <a:off x="5594700" y="3987675"/>
              <a:ext cx="61075" cy="81825"/>
            </a:xfrm>
            <a:custGeom>
              <a:avLst/>
              <a:gdLst/>
              <a:ahLst/>
              <a:cxnLst/>
              <a:rect l="l" t="t" r="r" b="b"/>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05" name="Google Shape;4605;p39"/>
            <p:cNvSpPr/>
            <p:nvPr/>
          </p:nvSpPr>
          <p:spPr>
            <a:xfrm>
              <a:off x="5324825" y="3732450"/>
              <a:ext cx="372475" cy="218600"/>
            </a:xfrm>
            <a:custGeom>
              <a:avLst/>
              <a:gdLst/>
              <a:ahLst/>
              <a:cxnLst/>
              <a:rect l="l" t="t" r="r" b="b"/>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606" name="Google Shape;4606;p39"/>
          <p:cNvSpPr/>
          <p:nvPr/>
        </p:nvSpPr>
        <p:spPr>
          <a:xfrm>
            <a:off x="4844905" y="3182557"/>
            <a:ext cx="392042" cy="392021"/>
          </a:xfrm>
          <a:custGeom>
            <a:avLst/>
            <a:gdLst/>
            <a:ahLst/>
            <a:cxnLst/>
            <a:rect l="l" t="t" r="r" b="b"/>
            <a:pathLst>
              <a:path w="18758" h="18757" extrusionOk="0">
                <a:moveTo>
                  <a:pt x="10039" y="2467"/>
                </a:moveTo>
                <a:lnTo>
                  <a:pt x="10380" y="2491"/>
                </a:lnTo>
                <a:lnTo>
                  <a:pt x="10674" y="2516"/>
                </a:lnTo>
                <a:lnTo>
                  <a:pt x="10869" y="2540"/>
                </a:lnTo>
                <a:lnTo>
                  <a:pt x="10967" y="2564"/>
                </a:lnTo>
                <a:lnTo>
                  <a:pt x="10991" y="2589"/>
                </a:lnTo>
                <a:lnTo>
                  <a:pt x="10967" y="2638"/>
                </a:lnTo>
                <a:lnTo>
                  <a:pt x="10893" y="2784"/>
                </a:lnTo>
                <a:lnTo>
                  <a:pt x="10771" y="2955"/>
                </a:lnTo>
                <a:lnTo>
                  <a:pt x="10600" y="3151"/>
                </a:lnTo>
                <a:lnTo>
                  <a:pt x="10405" y="3322"/>
                </a:lnTo>
                <a:lnTo>
                  <a:pt x="10209" y="3468"/>
                </a:lnTo>
                <a:lnTo>
                  <a:pt x="10039" y="3590"/>
                </a:lnTo>
                <a:lnTo>
                  <a:pt x="9941" y="3615"/>
                </a:lnTo>
                <a:lnTo>
                  <a:pt x="9843" y="3639"/>
                </a:lnTo>
                <a:lnTo>
                  <a:pt x="9745" y="3663"/>
                </a:lnTo>
                <a:lnTo>
                  <a:pt x="9648" y="3737"/>
                </a:lnTo>
                <a:lnTo>
                  <a:pt x="9550" y="3810"/>
                </a:lnTo>
                <a:lnTo>
                  <a:pt x="9452" y="3883"/>
                </a:lnTo>
                <a:lnTo>
                  <a:pt x="9355" y="3957"/>
                </a:lnTo>
                <a:lnTo>
                  <a:pt x="9257" y="3981"/>
                </a:lnTo>
                <a:lnTo>
                  <a:pt x="9159" y="4005"/>
                </a:lnTo>
                <a:lnTo>
                  <a:pt x="9086" y="4005"/>
                </a:lnTo>
                <a:lnTo>
                  <a:pt x="8988" y="4054"/>
                </a:lnTo>
                <a:lnTo>
                  <a:pt x="8866" y="4128"/>
                </a:lnTo>
                <a:lnTo>
                  <a:pt x="8793" y="4201"/>
                </a:lnTo>
                <a:lnTo>
                  <a:pt x="8695" y="4274"/>
                </a:lnTo>
                <a:lnTo>
                  <a:pt x="8598" y="4323"/>
                </a:lnTo>
                <a:lnTo>
                  <a:pt x="8500" y="4372"/>
                </a:lnTo>
                <a:lnTo>
                  <a:pt x="8304" y="4372"/>
                </a:lnTo>
                <a:lnTo>
                  <a:pt x="8207" y="4323"/>
                </a:lnTo>
                <a:lnTo>
                  <a:pt x="8109" y="4274"/>
                </a:lnTo>
                <a:lnTo>
                  <a:pt x="8036" y="4201"/>
                </a:lnTo>
                <a:lnTo>
                  <a:pt x="7963" y="4103"/>
                </a:lnTo>
                <a:lnTo>
                  <a:pt x="7938" y="4005"/>
                </a:lnTo>
                <a:lnTo>
                  <a:pt x="7963" y="3908"/>
                </a:lnTo>
                <a:lnTo>
                  <a:pt x="8036" y="3810"/>
                </a:lnTo>
                <a:lnTo>
                  <a:pt x="8109" y="3712"/>
                </a:lnTo>
                <a:lnTo>
                  <a:pt x="8158" y="3615"/>
                </a:lnTo>
                <a:lnTo>
                  <a:pt x="8207" y="3517"/>
                </a:lnTo>
                <a:lnTo>
                  <a:pt x="8207" y="3419"/>
                </a:lnTo>
                <a:lnTo>
                  <a:pt x="8182" y="3273"/>
                </a:lnTo>
                <a:lnTo>
                  <a:pt x="8158" y="3199"/>
                </a:lnTo>
                <a:lnTo>
                  <a:pt x="8109" y="3151"/>
                </a:lnTo>
                <a:lnTo>
                  <a:pt x="8060" y="3102"/>
                </a:lnTo>
                <a:lnTo>
                  <a:pt x="7987" y="3077"/>
                </a:lnTo>
                <a:lnTo>
                  <a:pt x="7840" y="3053"/>
                </a:lnTo>
                <a:lnTo>
                  <a:pt x="7669" y="3028"/>
                </a:lnTo>
                <a:lnTo>
                  <a:pt x="7596" y="2980"/>
                </a:lnTo>
                <a:lnTo>
                  <a:pt x="7547" y="2955"/>
                </a:lnTo>
                <a:lnTo>
                  <a:pt x="7523" y="2906"/>
                </a:lnTo>
                <a:lnTo>
                  <a:pt x="7547" y="2833"/>
                </a:lnTo>
                <a:lnTo>
                  <a:pt x="7572" y="2760"/>
                </a:lnTo>
                <a:lnTo>
                  <a:pt x="7645" y="2662"/>
                </a:lnTo>
                <a:lnTo>
                  <a:pt x="7694" y="2638"/>
                </a:lnTo>
                <a:lnTo>
                  <a:pt x="7792" y="2589"/>
                </a:lnTo>
                <a:lnTo>
                  <a:pt x="8036" y="2540"/>
                </a:lnTo>
                <a:lnTo>
                  <a:pt x="8329" y="2491"/>
                </a:lnTo>
                <a:lnTo>
                  <a:pt x="8671" y="2467"/>
                </a:lnTo>
                <a:close/>
                <a:moveTo>
                  <a:pt x="11455" y="4763"/>
                </a:moveTo>
                <a:lnTo>
                  <a:pt x="11528" y="4787"/>
                </a:lnTo>
                <a:lnTo>
                  <a:pt x="11577" y="4811"/>
                </a:lnTo>
                <a:lnTo>
                  <a:pt x="11626" y="4885"/>
                </a:lnTo>
                <a:lnTo>
                  <a:pt x="11650" y="4958"/>
                </a:lnTo>
                <a:lnTo>
                  <a:pt x="11626" y="5031"/>
                </a:lnTo>
                <a:lnTo>
                  <a:pt x="11577" y="5153"/>
                </a:lnTo>
                <a:lnTo>
                  <a:pt x="11528" y="5251"/>
                </a:lnTo>
                <a:lnTo>
                  <a:pt x="11455" y="5324"/>
                </a:lnTo>
                <a:lnTo>
                  <a:pt x="11357" y="5398"/>
                </a:lnTo>
                <a:lnTo>
                  <a:pt x="11260" y="5471"/>
                </a:lnTo>
                <a:lnTo>
                  <a:pt x="11162" y="5520"/>
                </a:lnTo>
                <a:lnTo>
                  <a:pt x="10991" y="5520"/>
                </a:lnTo>
                <a:lnTo>
                  <a:pt x="10942" y="5471"/>
                </a:lnTo>
                <a:lnTo>
                  <a:pt x="10893" y="5398"/>
                </a:lnTo>
                <a:lnTo>
                  <a:pt x="10869" y="5324"/>
                </a:lnTo>
                <a:lnTo>
                  <a:pt x="10893" y="5251"/>
                </a:lnTo>
                <a:lnTo>
                  <a:pt x="10942" y="5153"/>
                </a:lnTo>
                <a:lnTo>
                  <a:pt x="10991" y="5031"/>
                </a:lnTo>
                <a:lnTo>
                  <a:pt x="11064" y="4958"/>
                </a:lnTo>
                <a:lnTo>
                  <a:pt x="11162" y="4885"/>
                </a:lnTo>
                <a:lnTo>
                  <a:pt x="11260" y="4811"/>
                </a:lnTo>
                <a:lnTo>
                  <a:pt x="11357" y="4787"/>
                </a:lnTo>
                <a:lnTo>
                  <a:pt x="11455" y="4763"/>
                </a:lnTo>
                <a:close/>
                <a:moveTo>
                  <a:pt x="16437" y="12260"/>
                </a:moveTo>
                <a:lnTo>
                  <a:pt x="16511" y="12285"/>
                </a:lnTo>
                <a:lnTo>
                  <a:pt x="16535" y="12334"/>
                </a:lnTo>
                <a:lnTo>
                  <a:pt x="16559" y="12407"/>
                </a:lnTo>
                <a:lnTo>
                  <a:pt x="16584" y="12578"/>
                </a:lnTo>
                <a:lnTo>
                  <a:pt x="16584" y="12651"/>
                </a:lnTo>
                <a:lnTo>
                  <a:pt x="16535" y="12749"/>
                </a:lnTo>
                <a:lnTo>
                  <a:pt x="16486" y="12871"/>
                </a:lnTo>
                <a:lnTo>
                  <a:pt x="16413" y="12944"/>
                </a:lnTo>
                <a:lnTo>
                  <a:pt x="16340" y="13042"/>
                </a:lnTo>
                <a:lnTo>
                  <a:pt x="16266" y="13140"/>
                </a:lnTo>
                <a:lnTo>
                  <a:pt x="16218" y="13237"/>
                </a:lnTo>
                <a:lnTo>
                  <a:pt x="16218" y="13335"/>
                </a:lnTo>
                <a:lnTo>
                  <a:pt x="16193" y="13482"/>
                </a:lnTo>
                <a:lnTo>
                  <a:pt x="16144" y="13555"/>
                </a:lnTo>
                <a:lnTo>
                  <a:pt x="16120" y="13628"/>
                </a:lnTo>
                <a:lnTo>
                  <a:pt x="16071" y="13653"/>
                </a:lnTo>
                <a:lnTo>
                  <a:pt x="15973" y="13653"/>
                </a:lnTo>
                <a:lnTo>
                  <a:pt x="15924" y="13628"/>
                </a:lnTo>
                <a:lnTo>
                  <a:pt x="15900" y="13555"/>
                </a:lnTo>
                <a:lnTo>
                  <a:pt x="15851" y="13433"/>
                </a:lnTo>
                <a:lnTo>
                  <a:pt x="15851" y="13286"/>
                </a:lnTo>
                <a:lnTo>
                  <a:pt x="15827" y="13140"/>
                </a:lnTo>
                <a:lnTo>
                  <a:pt x="15851" y="12969"/>
                </a:lnTo>
                <a:lnTo>
                  <a:pt x="15924" y="12798"/>
                </a:lnTo>
                <a:lnTo>
                  <a:pt x="15998" y="12627"/>
                </a:lnTo>
                <a:lnTo>
                  <a:pt x="16120" y="12480"/>
                </a:lnTo>
                <a:lnTo>
                  <a:pt x="16242" y="12383"/>
                </a:lnTo>
                <a:lnTo>
                  <a:pt x="16340" y="12309"/>
                </a:lnTo>
                <a:lnTo>
                  <a:pt x="16437" y="12260"/>
                </a:lnTo>
                <a:close/>
                <a:moveTo>
                  <a:pt x="13922" y="3615"/>
                </a:moveTo>
                <a:lnTo>
                  <a:pt x="14239" y="3639"/>
                </a:lnTo>
                <a:lnTo>
                  <a:pt x="14483" y="3639"/>
                </a:lnTo>
                <a:lnTo>
                  <a:pt x="14679" y="3688"/>
                </a:lnTo>
                <a:lnTo>
                  <a:pt x="14777" y="3712"/>
                </a:lnTo>
                <a:lnTo>
                  <a:pt x="14825" y="3737"/>
                </a:lnTo>
                <a:lnTo>
                  <a:pt x="14874" y="3761"/>
                </a:lnTo>
                <a:lnTo>
                  <a:pt x="14923" y="3737"/>
                </a:lnTo>
                <a:lnTo>
                  <a:pt x="14972" y="3712"/>
                </a:lnTo>
                <a:lnTo>
                  <a:pt x="15045" y="3688"/>
                </a:lnTo>
                <a:lnTo>
                  <a:pt x="15143" y="3663"/>
                </a:lnTo>
                <a:lnTo>
                  <a:pt x="15485" y="3639"/>
                </a:lnTo>
                <a:lnTo>
                  <a:pt x="15900" y="4103"/>
                </a:lnTo>
                <a:lnTo>
                  <a:pt x="16291" y="4616"/>
                </a:lnTo>
                <a:lnTo>
                  <a:pt x="16633" y="5153"/>
                </a:lnTo>
                <a:lnTo>
                  <a:pt x="16926" y="5715"/>
                </a:lnTo>
                <a:lnTo>
                  <a:pt x="17194" y="6301"/>
                </a:lnTo>
                <a:lnTo>
                  <a:pt x="17390" y="6912"/>
                </a:lnTo>
                <a:lnTo>
                  <a:pt x="17561" y="7547"/>
                </a:lnTo>
                <a:lnTo>
                  <a:pt x="17683" y="8182"/>
                </a:lnTo>
                <a:lnTo>
                  <a:pt x="17414" y="8157"/>
                </a:lnTo>
                <a:lnTo>
                  <a:pt x="17317" y="8133"/>
                </a:lnTo>
                <a:lnTo>
                  <a:pt x="17268" y="8084"/>
                </a:lnTo>
                <a:lnTo>
                  <a:pt x="17219" y="8060"/>
                </a:lnTo>
                <a:lnTo>
                  <a:pt x="17146" y="8035"/>
                </a:lnTo>
                <a:lnTo>
                  <a:pt x="16975" y="8011"/>
                </a:lnTo>
                <a:lnTo>
                  <a:pt x="16877" y="7986"/>
                </a:lnTo>
                <a:lnTo>
                  <a:pt x="16779" y="7938"/>
                </a:lnTo>
                <a:lnTo>
                  <a:pt x="16682" y="7889"/>
                </a:lnTo>
                <a:lnTo>
                  <a:pt x="16584" y="7815"/>
                </a:lnTo>
                <a:lnTo>
                  <a:pt x="16511" y="7742"/>
                </a:lnTo>
                <a:lnTo>
                  <a:pt x="16437" y="7693"/>
                </a:lnTo>
                <a:lnTo>
                  <a:pt x="16364" y="7693"/>
                </a:lnTo>
                <a:lnTo>
                  <a:pt x="16315" y="7718"/>
                </a:lnTo>
                <a:lnTo>
                  <a:pt x="16291" y="7767"/>
                </a:lnTo>
                <a:lnTo>
                  <a:pt x="16291" y="7840"/>
                </a:lnTo>
                <a:lnTo>
                  <a:pt x="16340" y="7913"/>
                </a:lnTo>
                <a:lnTo>
                  <a:pt x="16413" y="8011"/>
                </a:lnTo>
                <a:lnTo>
                  <a:pt x="16486" y="8084"/>
                </a:lnTo>
                <a:lnTo>
                  <a:pt x="16584" y="8133"/>
                </a:lnTo>
                <a:lnTo>
                  <a:pt x="16706" y="8182"/>
                </a:lnTo>
                <a:lnTo>
                  <a:pt x="16779" y="8182"/>
                </a:lnTo>
                <a:lnTo>
                  <a:pt x="16877" y="8206"/>
                </a:lnTo>
                <a:lnTo>
                  <a:pt x="16975" y="8255"/>
                </a:lnTo>
                <a:lnTo>
                  <a:pt x="17072" y="8304"/>
                </a:lnTo>
                <a:lnTo>
                  <a:pt x="17170" y="8377"/>
                </a:lnTo>
                <a:lnTo>
                  <a:pt x="17194" y="8426"/>
                </a:lnTo>
                <a:lnTo>
                  <a:pt x="17219" y="8475"/>
                </a:lnTo>
                <a:lnTo>
                  <a:pt x="17194" y="8621"/>
                </a:lnTo>
                <a:lnTo>
                  <a:pt x="17097" y="8792"/>
                </a:lnTo>
                <a:lnTo>
                  <a:pt x="16975" y="8963"/>
                </a:lnTo>
                <a:lnTo>
                  <a:pt x="16804" y="9110"/>
                </a:lnTo>
                <a:lnTo>
                  <a:pt x="16657" y="9232"/>
                </a:lnTo>
                <a:lnTo>
                  <a:pt x="16511" y="9305"/>
                </a:lnTo>
                <a:lnTo>
                  <a:pt x="16413" y="9330"/>
                </a:lnTo>
                <a:lnTo>
                  <a:pt x="16242" y="9354"/>
                </a:lnTo>
                <a:lnTo>
                  <a:pt x="16169" y="9378"/>
                </a:lnTo>
                <a:lnTo>
                  <a:pt x="16120" y="9427"/>
                </a:lnTo>
                <a:lnTo>
                  <a:pt x="16071" y="9452"/>
                </a:lnTo>
                <a:lnTo>
                  <a:pt x="16022" y="9476"/>
                </a:lnTo>
                <a:lnTo>
                  <a:pt x="15973" y="9452"/>
                </a:lnTo>
                <a:lnTo>
                  <a:pt x="15924" y="9427"/>
                </a:lnTo>
                <a:lnTo>
                  <a:pt x="15900" y="9378"/>
                </a:lnTo>
                <a:lnTo>
                  <a:pt x="15851" y="9305"/>
                </a:lnTo>
                <a:lnTo>
                  <a:pt x="15827" y="9134"/>
                </a:lnTo>
                <a:lnTo>
                  <a:pt x="15802" y="9037"/>
                </a:lnTo>
                <a:lnTo>
                  <a:pt x="15729" y="8890"/>
                </a:lnTo>
                <a:lnTo>
                  <a:pt x="15607" y="8743"/>
                </a:lnTo>
                <a:lnTo>
                  <a:pt x="15460" y="8573"/>
                </a:lnTo>
                <a:lnTo>
                  <a:pt x="15314" y="8402"/>
                </a:lnTo>
                <a:lnTo>
                  <a:pt x="15192" y="8255"/>
                </a:lnTo>
                <a:lnTo>
                  <a:pt x="15094" y="8108"/>
                </a:lnTo>
                <a:lnTo>
                  <a:pt x="15070" y="8011"/>
                </a:lnTo>
                <a:lnTo>
                  <a:pt x="15070" y="7938"/>
                </a:lnTo>
                <a:lnTo>
                  <a:pt x="15045" y="7889"/>
                </a:lnTo>
                <a:lnTo>
                  <a:pt x="15021" y="7889"/>
                </a:lnTo>
                <a:lnTo>
                  <a:pt x="14972" y="7913"/>
                </a:lnTo>
                <a:lnTo>
                  <a:pt x="14948" y="7962"/>
                </a:lnTo>
                <a:lnTo>
                  <a:pt x="14899" y="8035"/>
                </a:lnTo>
                <a:lnTo>
                  <a:pt x="14874" y="8182"/>
                </a:lnTo>
                <a:lnTo>
                  <a:pt x="14899" y="8279"/>
                </a:lnTo>
                <a:lnTo>
                  <a:pt x="14972" y="8402"/>
                </a:lnTo>
                <a:lnTo>
                  <a:pt x="15045" y="8548"/>
                </a:lnTo>
                <a:lnTo>
                  <a:pt x="15167" y="8670"/>
                </a:lnTo>
                <a:lnTo>
                  <a:pt x="15265" y="8792"/>
                </a:lnTo>
                <a:lnTo>
                  <a:pt x="15363" y="8914"/>
                </a:lnTo>
                <a:lnTo>
                  <a:pt x="15436" y="9037"/>
                </a:lnTo>
                <a:lnTo>
                  <a:pt x="15460" y="9134"/>
                </a:lnTo>
                <a:lnTo>
                  <a:pt x="15460" y="9232"/>
                </a:lnTo>
                <a:lnTo>
                  <a:pt x="15509" y="9330"/>
                </a:lnTo>
                <a:lnTo>
                  <a:pt x="15558" y="9427"/>
                </a:lnTo>
                <a:lnTo>
                  <a:pt x="15631" y="9525"/>
                </a:lnTo>
                <a:lnTo>
                  <a:pt x="15753" y="9598"/>
                </a:lnTo>
                <a:lnTo>
                  <a:pt x="15900" y="9647"/>
                </a:lnTo>
                <a:lnTo>
                  <a:pt x="16047" y="9696"/>
                </a:lnTo>
                <a:lnTo>
                  <a:pt x="16218" y="9720"/>
                </a:lnTo>
                <a:lnTo>
                  <a:pt x="16364" y="9720"/>
                </a:lnTo>
                <a:lnTo>
                  <a:pt x="16486" y="9769"/>
                </a:lnTo>
                <a:lnTo>
                  <a:pt x="16559" y="9818"/>
                </a:lnTo>
                <a:lnTo>
                  <a:pt x="16584" y="9867"/>
                </a:lnTo>
                <a:lnTo>
                  <a:pt x="16584" y="9916"/>
                </a:lnTo>
                <a:lnTo>
                  <a:pt x="16559" y="10013"/>
                </a:lnTo>
                <a:lnTo>
                  <a:pt x="16437" y="10209"/>
                </a:lnTo>
                <a:lnTo>
                  <a:pt x="16242" y="10429"/>
                </a:lnTo>
                <a:lnTo>
                  <a:pt x="16022" y="10673"/>
                </a:lnTo>
                <a:lnTo>
                  <a:pt x="15802" y="10917"/>
                </a:lnTo>
                <a:lnTo>
                  <a:pt x="15631" y="11186"/>
                </a:lnTo>
                <a:lnTo>
                  <a:pt x="15485" y="11430"/>
                </a:lnTo>
                <a:lnTo>
                  <a:pt x="15460" y="11528"/>
                </a:lnTo>
                <a:lnTo>
                  <a:pt x="15460" y="11625"/>
                </a:lnTo>
                <a:lnTo>
                  <a:pt x="15460" y="11772"/>
                </a:lnTo>
                <a:lnTo>
                  <a:pt x="15485" y="11918"/>
                </a:lnTo>
                <a:lnTo>
                  <a:pt x="15509" y="12016"/>
                </a:lnTo>
                <a:lnTo>
                  <a:pt x="15558" y="12089"/>
                </a:lnTo>
                <a:lnTo>
                  <a:pt x="15583" y="12138"/>
                </a:lnTo>
                <a:lnTo>
                  <a:pt x="15607" y="12212"/>
                </a:lnTo>
                <a:lnTo>
                  <a:pt x="15631" y="12383"/>
                </a:lnTo>
                <a:lnTo>
                  <a:pt x="15607" y="12480"/>
                </a:lnTo>
                <a:lnTo>
                  <a:pt x="15509" y="12651"/>
                </a:lnTo>
                <a:lnTo>
                  <a:pt x="15363" y="12847"/>
                </a:lnTo>
                <a:lnTo>
                  <a:pt x="15167" y="13042"/>
                </a:lnTo>
                <a:lnTo>
                  <a:pt x="14972" y="13237"/>
                </a:lnTo>
                <a:lnTo>
                  <a:pt x="14825" y="13433"/>
                </a:lnTo>
                <a:lnTo>
                  <a:pt x="14728" y="13604"/>
                </a:lnTo>
                <a:lnTo>
                  <a:pt x="14679" y="13701"/>
                </a:lnTo>
                <a:lnTo>
                  <a:pt x="14654" y="13823"/>
                </a:lnTo>
                <a:lnTo>
                  <a:pt x="14581" y="13970"/>
                </a:lnTo>
                <a:lnTo>
                  <a:pt x="14459" y="14117"/>
                </a:lnTo>
                <a:lnTo>
                  <a:pt x="14313" y="14288"/>
                </a:lnTo>
                <a:lnTo>
                  <a:pt x="14142" y="14434"/>
                </a:lnTo>
                <a:lnTo>
                  <a:pt x="13995" y="14556"/>
                </a:lnTo>
                <a:lnTo>
                  <a:pt x="13848" y="14629"/>
                </a:lnTo>
                <a:lnTo>
                  <a:pt x="13726" y="14654"/>
                </a:lnTo>
                <a:lnTo>
                  <a:pt x="13653" y="14654"/>
                </a:lnTo>
                <a:lnTo>
                  <a:pt x="13555" y="14605"/>
                </a:lnTo>
                <a:lnTo>
                  <a:pt x="13458" y="14556"/>
                </a:lnTo>
                <a:lnTo>
                  <a:pt x="13360" y="14483"/>
                </a:lnTo>
                <a:lnTo>
                  <a:pt x="13287" y="14385"/>
                </a:lnTo>
                <a:lnTo>
                  <a:pt x="13213" y="14288"/>
                </a:lnTo>
                <a:lnTo>
                  <a:pt x="13189" y="14190"/>
                </a:lnTo>
                <a:lnTo>
                  <a:pt x="13165" y="14092"/>
                </a:lnTo>
                <a:lnTo>
                  <a:pt x="13140" y="13921"/>
                </a:lnTo>
                <a:lnTo>
                  <a:pt x="13116" y="13848"/>
                </a:lnTo>
                <a:lnTo>
                  <a:pt x="13067" y="13799"/>
                </a:lnTo>
                <a:lnTo>
                  <a:pt x="13043" y="13750"/>
                </a:lnTo>
                <a:lnTo>
                  <a:pt x="12994" y="13677"/>
                </a:lnTo>
                <a:lnTo>
                  <a:pt x="12969" y="13530"/>
                </a:lnTo>
                <a:lnTo>
                  <a:pt x="12945" y="13359"/>
                </a:lnTo>
                <a:lnTo>
                  <a:pt x="12920" y="13286"/>
                </a:lnTo>
                <a:lnTo>
                  <a:pt x="12872" y="13237"/>
                </a:lnTo>
                <a:lnTo>
                  <a:pt x="12847" y="13164"/>
                </a:lnTo>
                <a:lnTo>
                  <a:pt x="12823" y="13066"/>
                </a:lnTo>
                <a:lnTo>
                  <a:pt x="12798" y="12920"/>
                </a:lnTo>
                <a:lnTo>
                  <a:pt x="12774" y="12749"/>
                </a:lnTo>
                <a:lnTo>
                  <a:pt x="12798" y="12602"/>
                </a:lnTo>
                <a:lnTo>
                  <a:pt x="12823" y="12456"/>
                </a:lnTo>
                <a:lnTo>
                  <a:pt x="12847" y="12358"/>
                </a:lnTo>
                <a:lnTo>
                  <a:pt x="12872" y="12285"/>
                </a:lnTo>
                <a:lnTo>
                  <a:pt x="12920" y="12236"/>
                </a:lnTo>
                <a:lnTo>
                  <a:pt x="12945" y="12163"/>
                </a:lnTo>
                <a:lnTo>
                  <a:pt x="12969" y="11992"/>
                </a:lnTo>
                <a:lnTo>
                  <a:pt x="12945" y="11894"/>
                </a:lnTo>
                <a:lnTo>
                  <a:pt x="12896" y="11772"/>
                </a:lnTo>
                <a:lnTo>
                  <a:pt x="12798" y="11650"/>
                </a:lnTo>
                <a:lnTo>
                  <a:pt x="12701" y="11528"/>
                </a:lnTo>
                <a:lnTo>
                  <a:pt x="12578" y="11381"/>
                </a:lnTo>
                <a:lnTo>
                  <a:pt x="12481" y="11210"/>
                </a:lnTo>
                <a:lnTo>
                  <a:pt x="12432" y="11015"/>
                </a:lnTo>
                <a:lnTo>
                  <a:pt x="12408" y="10844"/>
                </a:lnTo>
                <a:lnTo>
                  <a:pt x="12408" y="10697"/>
                </a:lnTo>
                <a:lnTo>
                  <a:pt x="12383" y="10551"/>
                </a:lnTo>
                <a:lnTo>
                  <a:pt x="12334" y="10453"/>
                </a:lnTo>
                <a:lnTo>
                  <a:pt x="12310" y="10380"/>
                </a:lnTo>
                <a:lnTo>
                  <a:pt x="12261" y="10331"/>
                </a:lnTo>
                <a:lnTo>
                  <a:pt x="12188" y="10307"/>
                </a:lnTo>
                <a:lnTo>
                  <a:pt x="12017" y="10282"/>
                </a:lnTo>
                <a:lnTo>
                  <a:pt x="11870" y="10307"/>
                </a:lnTo>
                <a:lnTo>
                  <a:pt x="11797" y="10331"/>
                </a:lnTo>
                <a:lnTo>
                  <a:pt x="11748" y="10380"/>
                </a:lnTo>
                <a:lnTo>
                  <a:pt x="11675" y="10429"/>
                </a:lnTo>
                <a:lnTo>
                  <a:pt x="11553" y="10453"/>
                </a:lnTo>
                <a:lnTo>
                  <a:pt x="11406" y="10478"/>
                </a:lnTo>
                <a:lnTo>
                  <a:pt x="11260" y="10478"/>
                </a:lnTo>
                <a:lnTo>
                  <a:pt x="11089" y="10453"/>
                </a:lnTo>
                <a:lnTo>
                  <a:pt x="10893" y="10355"/>
                </a:lnTo>
                <a:lnTo>
                  <a:pt x="10674" y="10233"/>
                </a:lnTo>
                <a:lnTo>
                  <a:pt x="10503" y="10087"/>
                </a:lnTo>
                <a:lnTo>
                  <a:pt x="10429" y="10013"/>
                </a:lnTo>
                <a:lnTo>
                  <a:pt x="10356" y="9891"/>
                </a:lnTo>
                <a:lnTo>
                  <a:pt x="10234" y="9598"/>
                </a:lnTo>
                <a:lnTo>
                  <a:pt x="10161" y="9281"/>
                </a:lnTo>
                <a:lnTo>
                  <a:pt x="10112" y="8963"/>
                </a:lnTo>
                <a:lnTo>
                  <a:pt x="10136" y="8792"/>
                </a:lnTo>
                <a:lnTo>
                  <a:pt x="10161" y="8621"/>
                </a:lnTo>
                <a:lnTo>
                  <a:pt x="10258" y="8279"/>
                </a:lnTo>
                <a:lnTo>
                  <a:pt x="10332" y="8108"/>
                </a:lnTo>
                <a:lnTo>
                  <a:pt x="10405" y="7962"/>
                </a:lnTo>
                <a:lnTo>
                  <a:pt x="10503" y="7815"/>
                </a:lnTo>
                <a:lnTo>
                  <a:pt x="10600" y="7718"/>
                </a:lnTo>
                <a:lnTo>
                  <a:pt x="10796" y="7522"/>
                </a:lnTo>
                <a:lnTo>
                  <a:pt x="10991" y="7376"/>
                </a:lnTo>
                <a:lnTo>
                  <a:pt x="11162" y="7278"/>
                </a:lnTo>
                <a:lnTo>
                  <a:pt x="11260" y="7229"/>
                </a:lnTo>
                <a:lnTo>
                  <a:pt x="11431" y="7205"/>
                </a:lnTo>
                <a:lnTo>
                  <a:pt x="11504" y="7180"/>
                </a:lnTo>
                <a:lnTo>
                  <a:pt x="11553" y="7132"/>
                </a:lnTo>
                <a:lnTo>
                  <a:pt x="11626" y="7107"/>
                </a:lnTo>
                <a:lnTo>
                  <a:pt x="11724" y="7083"/>
                </a:lnTo>
                <a:lnTo>
                  <a:pt x="11870" y="7058"/>
                </a:lnTo>
                <a:lnTo>
                  <a:pt x="12188" y="7058"/>
                </a:lnTo>
                <a:lnTo>
                  <a:pt x="12359" y="7107"/>
                </a:lnTo>
                <a:lnTo>
                  <a:pt x="12481" y="7156"/>
                </a:lnTo>
                <a:lnTo>
                  <a:pt x="12603" y="7229"/>
                </a:lnTo>
                <a:lnTo>
                  <a:pt x="12676" y="7303"/>
                </a:lnTo>
                <a:lnTo>
                  <a:pt x="12774" y="7376"/>
                </a:lnTo>
                <a:lnTo>
                  <a:pt x="12896" y="7425"/>
                </a:lnTo>
                <a:lnTo>
                  <a:pt x="12969" y="7425"/>
                </a:lnTo>
                <a:lnTo>
                  <a:pt x="13140" y="7449"/>
                </a:lnTo>
                <a:lnTo>
                  <a:pt x="13213" y="7498"/>
                </a:lnTo>
                <a:lnTo>
                  <a:pt x="13262" y="7522"/>
                </a:lnTo>
                <a:lnTo>
                  <a:pt x="13311" y="7547"/>
                </a:lnTo>
                <a:lnTo>
                  <a:pt x="13360" y="7571"/>
                </a:lnTo>
                <a:lnTo>
                  <a:pt x="13409" y="7547"/>
                </a:lnTo>
                <a:lnTo>
                  <a:pt x="13458" y="7522"/>
                </a:lnTo>
                <a:lnTo>
                  <a:pt x="13507" y="7498"/>
                </a:lnTo>
                <a:lnTo>
                  <a:pt x="13580" y="7449"/>
                </a:lnTo>
                <a:lnTo>
                  <a:pt x="13726" y="7425"/>
                </a:lnTo>
                <a:lnTo>
                  <a:pt x="13897" y="7449"/>
                </a:lnTo>
                <a:lnTo>
                  <a:pt x="13971" y="7498"/>
                </a:lnTo>
                <a:lnTo>
                  <a:pt x="14019" y="7522"/>
                </a:lnTo>
                <a:lnTo>
                  <a:pt x="14093" y="7571"/>
                </a:lnTo>
                <a:lnTo>
                  <a:pt x="14190" y="7596"/>
                </a:lnTo>
                <a:lnTo>
                  <a:pt x="14337" y="7620"/>
                </a:lnTo>
                <a:lnTo>
                  <a:pt x="14654" y="7620"/>
                </a:lnTo>
                <a:lnTo>
                  <a:pt x="14801" y="7596"/>
                </a:lnTo>
                <a:lnTo>
                  <a:pt x="14899" y="7571"/>
                </a:lnTo>
                <a:lnTo>
                  <a:pt x="14972" y="7522"/>
                </a:lnTo>
                <a:lnTo>
                  <a:pt x="15021" y="7473"/>
                </a:lnTo>
                <a:lnTo>
                  <a:pt x="15045" y="7400"/>
                </a:lnTo>
                <a:lnTo>
                  <a:pt x="15070" y="7229"/>
                </a:lnTo>
                <a:lnTo>
                  <a:pt x="15070" y="7205"/>
                </a:lnTo>
                <a:lnTo>
                  <a:pt x="15045" y="7156"/>
                </a:lnTo>
                <a:lnTo>
                  <a:pt x="14948" y="7107"/>
                </a:lnTo>
                <a:lnTo>
                  <a:pt x="14825" y="7058"/>
                </a:lnTo>
                <a:lnTo>
                  <a:pt x="14679" y="7058"/>
                </a:lnTo>
                <a:lnTo>
                  <a:pt x="14532" y="7034"/>
                </a:lnTo>
                <a:lnTo>
                  <a:pt x="14361" y="6985"/>
                </a:lnTo>
                <a:lnTo>
                  <a:pt x="14215" y="6936"/>
                </a:lnTo>
                <a:lnTo>
                  <a:pt x="14117" y="6863"/>
                </a:lnTo>
                <a:lnTo>
                  <a:pt x="14019" y="6790"/>
                </a:lnTo>
                <a:lnTo>
                  <a:pt x="13922" y="6716"/>
                </a:lnTo>
                <a:lnTo>
                  <a:pt x="13824" y="6692"/>
                </a:lnTo>
                <a:lnTo>
                  <a:pt x="13726" y="6668"/>
                </a:lnTo>
                <a:lnTo>
                  <a:pt x="13653" y="6643"/>
                </a:lnTo>
                <a:lnTo>
                  <a:pt x="13555" y="6619"/>
                </a:lnTo>
                <a:lnTo>
                  <a:pt x="13458" y="6545"/>
                </a:lnTo>
                <a:lnTo>
                  <a:pt x="13360" y="6472"/>
                </a:lnTo>
                <a:lnTo>
                  <a:pt x="13287" y="6399"/>
                </a:lnTo>
                <a:lnTo>
                  <a:pt x="13189" y="6374"/>
                </a:lnTo>
                <a:lnTo>
                  <a:pt x="13116" y="6350"/>
                </a:lnTo>
                <a:lnTo>
                  <a:pt x="13067" y="6374"/>
                </a:lnTo>
                <a:lnTo>
                  <a:pt x="13018" y="6399"/>
                </a:lnTo>
                <a:lnTo>
                  <a:pt x="12945" y="6399"/>
                </a:lnTo>
                <a:lnTo>
                  <a:pt x="12872" y="6350"/>
                </a:lnTo>
                <a:lnTo>
                  <a:pt x="12774" y="6277"/>
                </a:lnTo>
                <a:lnTo>
                  <a:pt x="12701" y="6228"/>
                </a:lnTo>
                <a:lnTo>
                  <a:pt x="12627" y="6179"/>
                </a:lnTo>
                <a:lnTo>
                  <a:pt x="12505" y="6179"/>
                </a:lnTo>
                <a:lnTo>
                  <a:pt x="12456" y="6228"/>
                </a:lnTo>
                <a:lnTo>
                  <a:pt x="12383" y="6252"/>
                </a:lnTo>
                <a:lnTo>
                  <a:pt x="12212" y="6277"/>
                </a:lnTo>
                <a:lnTo>
                  <a:pt x="12114" y="6326"/>
                </a:lnTo>
                <a:lnTo>
                  <a:pt x="11968" y="6399"/>
                </a:lnTo>
                <a:lnTo>
                  <a:pt x="11797" y="6521"/>
                </a:lnTo>
                <a:lnTo>
                  <a:pt x="11650" y="6668"/>
                </a:lnTo>
                <a:lnTo>
                  <a:pt x="11479" y="6814"/>
                </a:lnTo>
                <a:lnTo>
                  <a:pt x="11309" y="6936"/>
                </a:lnTo>
                <a:lnTo>
                  <a:pt x="11186" y="7009"/>
                </a:lnTo>
                <a:lnTo>
                  <a:pt x="11064" y="7058"/>
                </a:lnTo>
                <a:lnTo>
                  <a:pt x="10918" y="7009"/>
                </a:lnTo>
                <a:lnTo>
                  <a:pt x="10844" y="6985"/>
                </a:lnTo>
                <a:lnTo>
                  <a:pt x="10796" y="6961"/>
                </a:lnTo>
                <a:lnTo>
                  <a:pt x="10747" y="6912"/>
                </a:lnTo>
                <a:lnTo>
                  <a:pt x="10722" y="6838"/>
                </a:lnTo>
                <a:lnTo>
                  <a:pt x="10698" y="6668"/>
                </a:lnTo>
                <a:lnTo>
                  <a:pt x="10722" y="6497"/>
                </a:lnTo>
                <a:lnTo>
                  <a:pt x="10747" y="6423"/>
                </a:lnTo>
                <a:lnTo>
                  <a:pt x="10796" y="6374"/>
                </a:lnTo>
                <a:lnTo>
                  <a:pt x="10844" y="6350"/>
                </a:lnTo>
                <a:lnTo>
                  <a:pt x="10967" y="6326"/>
                </a:lnTo>
                <a:lnTo>
                  <a:pt x="11113" y="6301"/>
                </a:lnTo>
                <a:lnTo>
                  <a:pt x="11260" y="6277"/>
                </a:lnTo>
                <a:lnTo>
                  <a:pt x="11406" y="6277"/>
                </a:lnTo>
                <a:lnTo>
                  <a:pt x="11528" y="6228"/>
                </a:lnTo>
                <a:lnTo>
                  <a:pt x="11602" y="6179"/>
                </a:lnTo>
                <a:lnTo>
                  <a:pt x="11626" y="6130"/>
                </a:lnTo>
                <a:lnTo>
                  <a:pt x="11650" y="6106"/>
                </a:lnTo>
                <a:lnTo>
                  <a:pt x="11602" y="5935"/>
                </a:lnTo>
                <a:lnTo>
                  <a:pt x="11577" y="5862"/>
                </a:lnTo>
                <a:lnTo>
                  <a:pt x="11553" y="5813"/>
                </a:lnTo>
                <a:lnTo>
                  <a:pt x="11504" y="5764"/>
                </a:lnTo>
                <a:lnTo>
                  <a:pt x="11504" y="5715"/>
                </a:lnTo>
                <a:lnTo>
                  <a:pt x="11504" y="5666"/>
                </a:lnTo>
                <a:lnTo>
                  <a:pt x="11553" y="5617"/>
                </a:lnTo>
                <a:lnTo>
                  <a:pt x="11602" y="5593"/>
                </a:lnTo>
                <a:lnTo>
                  <a:pt x="11675" y="5544"/>
                </a:lnTo>
                <a:lnTo>
                  <a:pt x="11821" y="5520"/>
                </a:lnTo>
                <a:lnTo>
                  <a:pt x="11919" y="5520"/>
                </a:lnTo>
                <a:lnTo>
                  <a:pt x="12017" y="5471"/>
                </a:lnTo>
                <a:lnTo>
                  <a:pt x="12114" y="5398"/>
                </a:lnTo>
                <a:lnTo>
                  <a:pt x="12212" y="5324"/>
                </a:lnTo>
                <a:lnTo>
                  <a:pt x="12285" y="5251"/>
                </a:lnTo>
                <a:lnTo>
                  <a:pt x="12359" y="5153"/>
                </a:lnTo>
                <a:lnTo>
                  <a:pt x="12383" y="5031"/>
                </a:lnTo>
                <a:lnTo>
                  <a:pt x="12408" y="4958"/>
                </a:lnTo>
                <a:lnTo>
                  <a:pt x="12383" y="4787"/>
                </a:lnTo>
                <a:lnTo>
                  <a:pt x="12334" y="4714"/>
                </a:lnTo>
                <a:lnTo>
                  <a:pt x="12310" y="4665"/>
                </a:lnTo>
                <a:lnTo>
                  <a:pt x="12310" y="4640"/>
                </a:lnTo>
                <a:lnTo>
                  <a:pt x="12310" y="4592"/>
                </a:lnTo>
                <a:lnTo>
                  <a:pt x="12383" y="4469"/>
                </a:lnTo>
                <a:lnTo>
                  <a:pt x="12505" y="4298"/>
                </a:lnTo>
                <a:lnTo>
                  <a:pt x="12701" y="4103"/>
                </a:lnTo>
                <a:lnTo>
                  <a:pt x="12798" y="4005"/>
                </a:lnTo>
                <a:lnTo>
                  <a:pt x="12945" y="3908"/>
                </a:lnTo>
                <a:lnTo>
                  <a:pt x="13091" y="3834"/>
                </a:lnTo>
                <a:lnTo>
                  <a:pt x="13262" y="3761"/>
                </a:lnTo>
                <a:lnTo>
                  <a:pt x="13604" y="3663"/>
                </a:lnTo>
                <a:lnTo>
                  <a:pt x="13775" y="3639"/>
                </a:lnTo>
                <a:lnTo>
                  <a:pt x="13922" y="3615"/>
                </a:lnTo>
                <a:close/>
                <a:moveTo>
                  <a:pt x="6888" y="2467"/>
                </a:moveTo>
                <a:lnTo>
                  <a:pt x="6986" y="2491"/>
                </a:lnTo>
                <a:lnTo>
                  <a:pt x="7083" y="2516"/>
                </a:lnTo>
                <a:lnTo>
                  <a:pt x="7132" y="2540"/>
                </a:lnTo>
                <a:lnTo>
                  <a:pt x="7181" y="2589"/>
                </a:lnTo>
                <a:lnTo>
                  <a:pt x="7181" y="2638"/>
                </a:lnTo>
                <a:lnTo>
                  <a:pt x="7181" y="2711"/>
                </a:lnTo>
                <a:lnTo>
                  <a:pt x="7132" y="2784"/>
                </a:lnTo>
                <a:lnTo>
                  <a:pt x="7083" y="2858"/>
                </a:lnTo>
                <a:lnTo>
                  <a:pt x="6937" y="3028"/>
                </a:lnTo>
                <a:lnTo>
                  <a:pt x="6864" y="3175"/>
                </a:lnTo>
                <a:lnTo>
                  <a:pt x="6839" y="3322"/>
                </a:lnTo>
                <a:lnTo>
                  <a:pt x="6864" y="3395"/>
                </a:lnTo>
                <a:lnTo>
                  <a:pt x="6888" y="3419"/>
                </a:lnTo>
                <a:lnTo>
                  <a:pt x="6961" y="3517"/>
                </a:lnTo>
                <a:lnTo>
                  <a:pt x="7010" y="3615"/>
                </a:lnTo>
                <a:lnTo>
                  <a:pt x="7059" y="3712"/>
                </a:lnTo>
                <a:lnTo>
                  <a:pt x="7083" y="3810"/>
                </a:lnTo>
                <a:lnTo>
                  <a:pt x="7059" y="3908"/>
                </a:lnTo>
                <a:lnTo>
                  <a:pt x="7010" y="4005"/>
                </a:lnTo>
                <a:lnTo>
                  <a:pt x="6961" y="4103"/>
                </a:lnTo>
                <a:lnTo>
                  <a:pt x="6888" y="4201"/>
                </a:lnTo>
                <a:lnTo>
                  <a:pt x="6839" y="4225"/>
                </a:lnTo>
                <a:lnTo>
                  <a:pt x="6644" y="4225"/>
                </a:lnTo>
                <a:lnTo>
                  <a:pt x="6473" y="4128"/>
                </a:lnTo>
                <a:lnTo>
                  <a:pt x="6302" y="4005"/>
                </a:lnTo>
                <a:lnTo>
                  <a:pt x="6155" y="3859"/>
                </a:lnTo>
                <a:lnTo>
                  <a:pt x="5984" y="3786"/>
                </a:lnTo>
                <a:lnTo>
                  <a:pt x="5838" y="3761"/>
                </a:lnTo>
                <a:lnTo>
                  <a:pt x="5789" y="3786"/>
                </a:lnTo>
                <a:lnTo>
                  <a:pt x="5740" y="3810"/>
                </a:lnTo>
                <a:lnTo>
                  <a:pt x="5642" y="3883"/>
                </a:lnTo>
                <a:lnTo>
                  <a:pt x="5545" y="3957"/>
                </a:lnTo>
                <a:lnTo>
                  <a:pt x="5447" y="3981"/>
                </a:lnTo>
                <a:lnTo>
                  <a:pt x="5349" y="4005"/>
                </a:lnTo>
                <a:lnTo>
                  <a:pt x="5203" y="4030"/>
                </a:lnTo>
                <a:lnTo>
                  <a:pt x="5129" y="4054"/>
                </a:lnTo>
                <a:lnTo>
                  <a:pt x="5081" y="4103"/>
                </a:lnTo>
                <a:lnTo>
                  <a:pt x="5032" y="4128"/>
                </a:lnTo>
                <a:lnTo>
                  <a:pt x="4959" y="4152"/>
                </a:lnTo>
                <a:lnTo>
                  <a:pt x="4788" y="4201"/>
                </a:lnTo>
                <a:lnTo>
                  <a:pt x="4690" y="4201"/>
                </a:lnTo>
                <a:lnTo>
                  <a:pt x="4592" y="4250"/>
                </a:lnTo>
                <a:lnTo>
                  <a:pt x="4494" y="4298"/>
                </a:lnTo>
                <a:lnTo>
                  <a:pt x="4397" y="4372"/>
                </a:lnTo>
                <a:lnTo>
                  <a:pt x="4372" y="4421"/>
                </a:lnTo>
                <a:lnTo>
                  <a:pt x="4372" y="4494"/>
                </a:lnTo>
                <a:lnTo>
                  <a:pt x="4372" y="4616"/>
                </a:lnTo>
                <a:lnTo>
                  <a:pt x="4470" y="4787"/>
                </a:lnTo>
                <a:lnTo>
                  <a:pt x="4592" y="4958"/>
                </a:lnTo>
                <a:lnTo>
                  <a:pt x="4690" y="5031"/>
                </a:lnTo>
                <a:lnTo>
                  <a:pt x="4788" y="5056"/>
                </a:lnTo>
                <a:lnTo>
                  <a:pt x="4885" y="5080"/>
                </a:lnTo>
                <a:lnTo>
                  <a:pt x="5007" y="5080"/>
                </a:lnTo>
                <a:lnTo>
                  <a:pt x="5129" y="5056"/>
                </a:lnTo>
                <a:lnTo>
                  <a:pt x="5227" y="5007"/>
                </a:lnTo>
                <a:lnTo>
                  <a:pt x="5349" y="4933"/>
                </a:lnTo>
                <a:lnTo>
                  <a:pt x="5447" y="4860"/>
                </a:lnTo>
                <a:lnTo>
                  <a:pt x="5642" y="4665"/>
                </a:lnTo>
                <a:lnTo>
                  <a:pt x="5838" y="4518"/>
                </a:lnTo>
                <a:lnTo>
                  <a:pt x="6009" y="4421"/>
                </a:lnTo>
                <a:lnTo>
                  <a:pt x="6131" y="4372"/>
                </a:lnTo>
                <a:lnTo>
                  <a:pt x="6204" y="4396"/>
                </a:lnTo>
                <a:lnTo>
                  <a:pt x="6253" y="4445"/>
                </a:lnTo>
                <a:lnTo>
                  <a:pt x="6302" y="4494"/>
                </a:lnTo>
                <a:lnTo>
                  <a:pt x="6302" y="4567"/>
                </a:lnTo>
                <a:lnTo>
                  <a:pt x="6326" y="4640"/>
                </a:lnTo>
                <a:lnTo>
                  <a:pt x="6375" y="4714"/>
                </a:lnTo>
                <a:lnTo>
                  <a:pt x="6424" y="4738"/>
                </a:lnTo>
                <a:lnTo>
                  <a:pt x="6497" y="4763"/>
                </a:lnTo>
                <a:lnTo>
                  <a:pt x="6595" y="4787"/>
                </a:lnTo>
                <a:lnTo>
                  <a:pt x="6693" y="4811"/>
                </a:lnTo>
                <a:lnTo>
                  <a:pt x="6790" y="4885"/>
                </a:lnTo>
                <a:lnTo>
                  <a:pt x="6888" y="4958"/>
                </a:lnTo>
                <a:lnTo>
                  <a:pt x="6937" y="5031"/>
                </a:lnTo>
                <a:lnTo>
                  <a:pt x="6961" y="5153"/>
                </a:lnTo>
                <a:lnTo>
                  <a:pt x="6937" y="5251"/>
                </a:lnTo>
                <a:lnTo>
                  <a:pt x="6888" y="5324"/>
                </a:lnTo>
                <a:lnTo>
                  <a:pt x="6790" y="5398"/>
                </a:lnTo>
                <a:lnTo>
                  <a:pt x="6693" y="5471"/>
                </a:lnTo>
                <a:lnTo>
                  <a:pt x="6595" y="5520"/>
                </a:lnTo>
                <a:lnTo>
                  <a:pt x="6497" y="5520"/>
                </a:lnTo>
                <a:lnTo>
                  <a:pt x="6399" y="5544"/>
                </a:lnTo>
                <a:lnTo>
                  <a:pt x="6253" y="5642"/>
                </a:lnTo>
                <a:lnTo>
                  <a:pt x="6082" y="5764"/>
                </a:lnTo>
                <a:lnTo>
                  <a:pt x="5935" y="5910"/>
                </a:lnTo>
                <a:lnTo>
                  <a:pt x="5764" y="6057"/>
                </a:lnTo>
                <a:lnTo>
                  <a:pt x="5594" y="6179"/>
                </a:lnTo>
                <a:lnTo>
                  <a:pt x="5471" y="6252"/>
                </a:lnTo>
                <a:lnTo>
                  <a:pt x="5349" y="6277"/>
                </a:lnTo>
                <a:lnTo>
                  <a:pt x="5227" y="6326"/>
                </a:lnTo>
                <a:lnTo>
                  <a:pt x="5056" y="6448"/>
                </a:lnTo>
                <a:lnTo>
                  <a:pt x="4812" y="6643"/>
                </a:lnTo>
                <a:lnTo>
                  <a:pt x="4568" y="6887"/>
                </a:lnTo>
                <a:lnTo>
                  <a:pt x="4226" y="7229"/>
                </a:lnTo>
                <a:lnTo>
                  <a:pt x="4104" y="7327"/>
                </a:lnTo>
                <a:lnTo>
                  <a:pt x="3957" y="7449"/>
                </a:lnTo>
                <a:lnTo>
                  <a:pt x="3640" y="7644"/>
                </a:lnTo>
                <a:lnTo>
                  <a:pt x="3347" y="7767"/>
                </a:lnTo>
                <a:lnTo>
                  <a:pt x="3200" y="7791"/>
                </a:lnTo>
                <a:lnTo>
                  <a:pt x="3078" y="7815"/>
                </a:lnTo>
                <a:lnTo>
                  <a:pt x="2834" y="7815"/>
                </a:lnTo>
                <a:lnTo>
                  <a:pt x="2614" y="7864"/>
                </a:lnTo>
                <a:lnTo>
                  <a:pt x="2443" y="7938"/>
                </a:lnTo>
                <a:lnTo>
                  <a:pt x="2321" y="8011"/>
                </a:lnTo>
                <a:lnTo>
                  <a:pt x="2248" y="8084"/>
                </a:lnTo>
                <a:lnTo>
                  <a:pt x="2174" y="8182"/>
                </a:lnTo>
                <a:lnTo>
                  <a:pt x="2125" y="8279"/>
                </a:lnTo>
                <a:lnTo>
                  <a:pt x="2125" y="8377"/>
                </a:lnTo>
                <a:lnTo>
                  <a:pt x="2125" y="8475"/>
                </a:lnTo>
                <a:lnTo>
                  <a:pt x="2174" y="8573"/>
                </a:lnTo>
                <a:lnTo>
                  <a:pt x="2248" y="8670"/>
                </a:lnTo>
                <a:lnTo>
                  <a:pt x="2321" y="8768"/>
                </a:lnTo>
                <a:lnTo>
                  <a:pt x="2394" y="8841"/>
                </a:lnTo>
                <a:lnTo>
                  <a:pt x="2492" y="8890"/>
                </a:lnTo>
                <a:lnTo>
                  <a:pt x="2614" y="8939"/>
                </a:lnTo>
                <a:lnTo>
                  <a:pt x="2687" y="8939"/>
                </a:lnTo>
                <a:lnTo>
                  <a:pt x="2809" y="8988"/>
                </a:lnTo>
                <a:lnTo>
                  <a:pt x="2956" y="9085"/>
                </a:lnTo>
                <a:lnTo>
                  <a:pt x="3151" y="9232"/>
                </a:lnTo>
                <a:lnTo>
                  <a:pt x="3371" y="9427"/>
                </a:lnTo>
                <a:lnTo>
                  <a:pt x="3566" y="9623"/>
                </a:lnTo>
                <a:lnTo>
                  <a:pt x="3762" y="9769"/>
                </a:lnTo>
                <a:lnTo>
                  <a:pt x="3908" y="9867"/>
                </a:lnTo>
                <a:lnTo>
                  <a:pt x="4030" y="9891"/>
                </a:lnTo>
                <a:lnTo>
                  <a:pt x="4177" y="9867"/>
                </a:lnTo>
                <a:lnTo>
                  <a:pt x="4250" y="9843"/>
                </a:lnTo>
                <a:lnTo>
                  <a:pt x="4324" y="9818"/>
                </a:lnTo>
                <a:lnTo>
                  <a:pt x="4372" y="9769"/>
                </a:lnTo>
                <a:lnTo>
                  <a:pt x="4494" y="9745"/>
                </a:lnTo>
                <a:lnTo>
                  <a:pt x="4641" y="9720"/>
                </a:lnTo>
                <a:lnTo>
                  <a:pt x="4959" y="9720"/>
                </a:lnTo>
                <a:lnTo>
                  <a:pt x="5105" y="9769"/>
                </a:lnTo>
                <a:lnTo>
                  <a:pt x="5252" y="9818"/>
                </a:lnTo>
                <a:lnTo>
                  <a:pt x="5349" y="9916"/>
                </a:lnTo>
                <a:lnTo>
                  <a:pt x="5447" y="9989"/>
                </a:lnTo>
                <a:lnTo>
                  <a:pt x="5545" y="10038"/>
                </a:lnTo>
                <a:lnTo>
                  <a:pt x="5642" y="10087"/>
                </a:lnTo>
                <a:lnTo>
                  <a:pt x="5740" y="10087"/>
                </a:lnTo>
                <a:lnTo>
                  <a:pt x="5838" y="10136"/>
                </a:lnTo>
                <a:lnTo>
                  <a:pt x="5984" y="10209"/>
                </a:lnTo>
                <a:lnTo>
                  <a:pt x="6155" y="10331"/>
                </a:lnTo>
                <a:lnTo>
                  <a:pt x="6302" y="10478"/>
                </a:lnTo>
                <a:lnTo>
                  <a:pt x="6473" y="10624"/>
                </a:lnTo>
                <a:lnTo>
                  <a:pt x="6644" y="10746"/>
                </a:lnTo>
                <a:lnTo>
                  <a:pt x="6790" y="10819"/>
                </a:lnTo>
                <a:lnTo>
                  <a:pt x="6888" y="10844"/>
                </a:lnTo>
                <a:lnTo>
                  <a:pt x="6961" y="10868"/>
                </a:lnTo>
                <a:lnTo>
                  <a:pt x="7083" y="10917"/>
                </a:lnTo>
                <a:lnTo>
                  <a:pt x="7181" y="10966"/>
                </a:lnTo>
                <a:lnTo>
                  <a:pt x="7254" y="11039"/>
                </a:lnTo>
                <a:lnTo>
                  <a:pt x="7352" y="11113"/>
                </a:lnTo>
                <a:lnTo>
                  <a:pt x="7450" y="11186"/>
                </a:lnTo>
                <a:lnTo>
                  <a:pt x="7547" y="11210"/>
                </a:lnTo>
                <a:lnTo>
                  <a:pt x="7645" y="11235"/>
                </a:lnTo>
                <a:lnTo>
                  <a:pt x="7743" y="11259"/>
                </a:lnTo>
                <a:lnTo>
                  <a:pt x="7840" y="11283"/>
                </a:lnTo>
                <a:lnTo>
                  <a:pt x="7938" y="11357"/>
                </a:lnTo>
                <a:lnTo>
                  <a:pt x="8036" y="11430"/>
                </a:lnTo>
                <a:lnTo>
                  <a:pt x="8109" y="11528"/>
                </a:lnTo>
                <a:lnTo>
                  <a:pt x="8158" y="11625"/>
                </a:lnTo>
                <a:lnTo>
                  <a:pt x="8207" y="11723"/>
                </a:lnTo>
                <a:lnTo>
                  <a:pt x="8207" y="11796"/>
                </a:lnTo>
                <a:lnTo>
                  <a:pt x="8207" y="11894"/>
                </a:lnTo>
                <a:lnTo>
                  <a:pt x="8158" y="11992"/>
                </a:lnTo>
                <a:lnTo>
                  <a:pt x="8109" y="12089"/>
                </a:lnTo>
                <a:lnTo>
                  <a:pt x="8036" y="12187"/>
                </a:lnTo>
                <a:lnTo>
                  <a:pt x="7963" y="12285"/>
                </a:lnTo>
                <a:lnTo>
                  <a:pt x="7889" y="12383"/>
                </a:lnTo>
                <a:lnTo>
                  <a:pt x="7840" y="12480"/>
                </a:lnTo>
                <a:lnTo>
                  <a:pt x="7840" y="12578"/>
                </a:lnTo>
                <a:lnTo>
                  <a:pt x="7816" y="12676"/>
                </a:lnTo>
                <a:lnTo>
                  <a:pt x="7718" y="12822"/>
                </a:lnTo>
                <a:lnTo>
                  <a:pt x="7596" y="12969"/>
                </a:lnTo>
                <a:lnTo>
                  <a:pt x="7450" y="13140"/>
                </a:lnTo>
                <a:lnTo>
                  <a:pt x="7303" y="13311"/>
                </a:lnTo>
                <a:lnTo>
                  <a:pt x="7181" y="13457"/>
                </a:lnTo>
                <a:lnTo>
                  <a:pt x="7108" y="13604"/>
                </a:lnTo>
                <a:lnTo>
                  <a:pt x="7083" y="13701"/>
                </a:lnTo>
                <a:lnTo>
                  <a:pt x="7034" y="13823"/>
                </a:lnTo>
                <a:lnTo>
                  <a:pt x="6961" y="13970"/>
                </a:lnTo>
                <a:lnTo>
                  <a:pt x="6839" y="14117"/>
                </a:lnTo>
                <a:lnTo>
                  <a:pt x="6693" y="14288"/>
                </a:lnTo>
                <a:lnTo>
                  <a:pt x="6546" y="14434"/>
                </a:lnTo>
                <a:lnTo>
                  <a:pt x="6424" y="14605"/>
                </a:lnTo>
                <a:lnTo>
                  <a:pt x="6351" y="14752"/>
                </a:lnTo>
                <a:lnTo>
                  <a:pt x="6302" y="14849"/>
                </a:lnTo>
                <a:lnTo>
                  <a:pt x="6277" y="14947"/>
                </a:lnTo>
                <a:lnTo>
                  <a:pt x="6229" y="15069"/>
                </a:lnTo>
                <a:lnTo>
                  <a:pt x="6131" y="15216"/>
                </a:lnTo>
                <a:lnTo>
                  <a:pt x="6033" y="15338"/>
                </a:lnTo>
                <a:lnTo>
                  <a:pt x="5911" y="15460"/>
                </a:lnTo>
                <a:lnTo>
                  <a:pt x="5813" y="15582"/>
                </a:lnTo>
                <a:lnTo>
                  <a:pt x="5764" y="15704"/>
                </a:lnTo>
                <a:lnTo>
                  <a:pt x="5740" y="15802"/>
                </a:lnTo>
                <a:lnTo>
                  <a:pt x="5764" y="15973"/>
                </a:lnTo>
                <a:lnTo>
                  <a:pt x="5789" y="16046"/>
                </a:lnTo>
                <a:lnTo>
                  <a:pt x="5838" y="16095"/>
                </a:lnTo>
                <a:lnTo>
                  <a:pt x="5862" y="16144"/>
                </a:lnTo>
                <a:lnTo>
                  <a:pt x="5911" y="16217"/>
                </a:lnTo>
                <a:lnTo>
                  <a:pt x="5935" y="16388"/>
                </a:lnTo>
                <a:lnTo>
                  <a:pt x="5911" y="16461"/>
                </a:lnTo>
                <a:lnTo>
                  <a:pt x="5862" y="16510"/>
                </a:lnTo>
                <a:lnTo>
                  <a:pt x="5813" y="16559"/>
                </a:lnTo>
                <a:lnTo>
                  <a:pt x="5642" y="16559"/>
                </a:lnTo>
                <a:lnTo>
                  <a:pt x="5545" y="16510"/>
                </a:lnTo>
                <a:lnTo>
                  <a:pt x="5447" y="16461"/>
                </a:lnTo>
                <a:lnTo>
                  <a:pt x="5349" y="16388"/>
                </a:lnTo>
                <a:lnTo>
                  <a:pt x="5276" y="16266"/>
                </a:lnTo>
                <a:lnTo>
                  <a:pt x="5227" y="16119"/>
                </a:lnTo>
                <a:lnTo>
                  <a:pt x="5178" y="15973"/>
                </a:lnTo>
                <a:lnTo>
                  <a:pt x="5178" y="15802"/>
                </a:lnTo>
                <a:lnTo>
                  <a:pt x="5154" y="15655"/>
                </a:lnTo>
                <a:lnTo>
                  <a:pt x="5105" y="15484"/>
                </a:lnTo>
                <a:lnTo>
                  <a:pt x="5056" y="15338"/>
                </a:lnTo>
                <a:lnTo>
                  <a:pt x="4983" y="15240"/>
                </a:lnTo>
                <a:lnTo>
                  <a:pt x="4934" y="15191"/>
                </a:lnTo>
                <a:lnTo>
                  <a:pt x="4910" y="15093"/>
                </a:lnTo>
                <a:lnTo>
                  <a:pt x="4836" y="14849"/>
                </a:lnTo>
                <a:lnTo>
                  <a:pt x="4812" y="14556"/>
                </a:lnTo>
                <a:lnTo>
                  <a:pt x="4788" y="14214"/>
                </a:lnTo>
                <a:lnTo>
                  <a:pt x="4788" y="13970"/>
                </a:lnTo>
                <a:lnTo>
                  <a:pt x="4788" y="13799"/>
                </a:lnTo>
                <a:lnTo>
                  <a:pt x="4739" y="13604"/>
                </a:lnTo>
                <a:lnTo>
                  <a:pt x="4714" y="13433"/>
                </a:lnTo>
                <a:lnTo>
                  <a:pt x="4641" y="13237"/>
                </a:lnTo>
                <a:lnTo>
                  <a:pt x="4568" y="13066"/>
                </a:lnTo>
                <a:lnTo>
                  <a:pt x="4494" y="12920"/>
                </a:lnTo>
                <a:lnTo>
                  <a:pt x="4397" y="12773"/>
                </a:lnTo>
                <a:lnTo>
                  <a:pt x="4324" y="12676"/>
                </a:lnTo>
                <a:lnTo>
                  <a:pt x="4128" y="12456"/>
                </a:lnTo>
                <a:lnTo>
                  <a:pt x="3982" y="12260"/>
                </a:lnTo>
                <a:lnTo>
                  <a:pt x="3884" y="12114"/>
                </a:lnTo>
                <a:lnTo>
                  <a:pt x="3835" y="11992"/>
                </a:lnTo>
                <a:lnTo>
                  <a:pt x="3811" y="11845"/>
                </a:lnTo>
                <a:lnTo>
                  <a:pt x="3786" y="11772"/>
                </a:lnTo>
                <a:lnTo>
                  <a:pt x="3737" y="11723"/>
                </a:lnTo>
                <a:lnTo>
                  <a:pt x="3713" y="11650"/>
                </a:lnTo>
                <a:lnTo>
                  <a:pt x="3664" y="11528"/>
                </a:lnTo>
                <a:lnTo>
                  <a:pt x="3664" y="11381"/>
                </a:lnTo>
                <a:lnTo>
                  <a:pt x="3640" y="11235"/>
                </a:lnTo>
                <a:lnTo>
                  <a:pt x="3664" y="11088"/>
                </a:lnTo>
                <a:lnTo>
                  <a:pt x="3664" y="10942"/>
                </a:lnTo>
                <a:lnTo>
                  <a:pt x="3713" y="10819"/>
                </a:lnTo>
                <a:lnTo>
                  <a:pt x="3737" y="10771"/>
                </a:lnTo>
                <a:lnTo>
                  <a:pt x="3786" y="10697"/>
                </a:lnTo>
                <a:lnTo>
                  <a:pt x="3811" y="10648"/>
                </a:lnTo>
                <a:lnTo>
                  <a:pt x="3835" y="10478"/>
                </a:lnTo>
                <a:lnTo>
                  <a:pt x="3811" y="10307"/>
                </a:lnTo>
                <a:lnTo>
                  <a:pt x="3786" y="10233"/>
                </a:lnTo>
                <a:lnTo>
                  <a:pt x="3737" y="10184"/>
                </a:lnTo>
                <a:lnTo>
                  <a:pt x="3689" y="10160"/>
                </a:lnTo>
                <a:lnTo>
                  <a:pt x="3615" y="10111"/>
                </a:lnTo>
                <a:lnTo>
                  <a:pt x="3444" y="10087"/>
                </a:lnTo>
                <a:lnTo>
                  <a:pt x="3347" y="10062"/>
                </a:lnTo>
                <a:lnTo>
                  <a:pt x="3200" y="9989"/>
                </a:lnTo>
                <a:lnTo>
                  <a:pt x="3054" y="9867"/>
                </a:lnTo>
                <a:lnTo>
                  <a:pt x="2883" y="9720"/>
                </a:lnTo>
                <a:lnTo>
                  <a:pt x="2712" y="9574"/>
                </a:lnTo>
                <a:lnTo>
                  <a:pt x="2565" y="9452"/>
                </a:lnTo>
                <a:lnTo>
                  <a:pt x="2419" y="9354"/>
                </a:lnTo>
                <a:lnTo>
                  <a:pt x="2321" y="9330"/>
                </a:lnTo>
                <a:lnTo>
                  <a:pt x="2199" y="9281"/>
                </a:lnTo>
                <a:lnTo>
                  <a:pt x="2003" y="9159"/>
                </a:lnTo>
                <a:lnTo>
                  <a:pt x="1784" y="8988"/>
                </a:lnTo>
                <a:lnTo>
                  <a:pt x="1539" y="8768"/>
                </a:lnTo>
                <a:lnTo>
                  <a:pt x="1246" y="8402"/>
                </a:lnTo>
                <a:lnTo>
                  <a:pt x="1078" y="8185"/>
                </a:lnTo>
                <a:lnTo>
                  <a:pt x="1124" y="7840"/>
                </a:lnTo>
                <a:lnTo>
                  <a:pt x="1197" y="7473"/>
                </a:lnTo>
                <a:lnTo>
                  <a:pt x="1295" y="7132"/>
                </a:lnTo>
                <a:lnTo>
                  <a:pt x="1393" y="6790"/>
                </a:lnTo>
                <a:lnTo>
                  <a:pt x="1515" y="6448"/>
                </a:lnTo>
                <a:lnTo>
                  <a:pt x="1637" y="6106"/>
                </a:lnTo>
                <a:lnTo>
                  <a:pt x="1784" y="5788"/>
                </a:lnTo>
                <a:lnTo>
                  <a:pt x="1954" y="5471"/>
                </a:lnTo>
                <a:lnTo>
                  <a:pt x="2125" y="5153"/>
                </a:lnTo>
                <a:lnTo>
                  <a:pt x="2296" y="4860"/>
                </a:lnTo>
                <a:lnTo>
                  <a:pt x="2516" y="4567"/>
                </a:lnTo>
                <a:lnTo>
                  <a:pt x="2712" y="4298"/>
                </a:lnTo>
                <a:lnTo>
                  <a:pt x="3151" y="3737"/>
                </a:lnTo>
                <a:lnTo>
                  <a:pt x="3664" y="3248"/>
                </a:lnTo>
                <a:lnTo>
                  <a:pt x="4079" y="3248"/>
                </a:lnTo>
                <a:lnTo>
                  <a:pt x="4299" y="3297"/>
                </a:lnTo>
                <a:lnTo>
                  <a:pt x="4470" y="3346"/>
                </a:lnTo>
                <a:lnTo>
                  <a:pt x="4592" y="3419"/>
                </a:lnTo>
                <a:lnTo>
                  <a:pt x="4690" y="3493"/>
                </a:lnTo>
                <a:lnTo>
                  <a:pt x="4788" y="3517"/>
                </a:lnTo>
                <a:lnTo>
                  <a:pt x="4885" y="3493"/>
                </a:lnTo>
                <a:lnTo>
                  <a:pt x="4983" y="3419"/>
                </a:lnTo>
                <a:lnTo>
                  <a:pt x="5056" y="3346"/>
                </a:lnTo>
                <a:lnTo>
                  <a:pt x="5178" y="3297"/>
                </a:lnTo>
                <a:lnTo>
                  <a:pt x="5276" y="3248"/>
                </a:lnTo>
                <a:lnTo>
                  <a:pt x="5349" y="3248"/>
                </a:lnTo>
                <a:lnTo>
                  <a:pt x="5471" y="3199"/>
                </a:lnTo>
                <a:lnTo>
                  <a:pt x="5594" y="3126"/>
                </a:lnTo>
                <a:lnTo>
                  <a:pt x="5764" y="3004"/>
                </a:lnTo>
                <a:lnTo>
                  <a:pt x="5935" y="2858"/>
                </a:lnTo>
                <a:lnTo>
                  <a:pt x="6131" y="2711"/>
                </a:lnTo>
                <a:lnTo>
                  <a:pt x="6375" y="2589"/>
                </a:lnTo>
                <a:lnTo>
                  <a:pt x="6619" y="2516"/>
                </a:lnTo>
                <a:lnTo>
                  <a:pt x="6888" y="2467"/>
                </a:lnTo>
                <a:close/>
                <a:moveTo>
                  <a:pt x="9379" y="0"/>
                </a:moveTo>
                <a:lnTo>
                  <a:pt x="8891" y="24"/>
                </a:lnTo>
                <a:lnTo>
                  <a:pt x="8427" y="49"/>
                </a:lnTo>
                <a:lnTo>
                  <a:pt x="7963" y="122"/>
                </a:lnTo>
                <a:lnTo>
                  <a:pt x="7499" y="195"/>
                </a:lnTo>
                <a:lnTo>
                  <a:pt x="7034" y="293"/>
                </a:lnTo>
                <a:lnTo>
                  <a:pt x="6595" y="440"/>
                </a:lnTo>
                <a:lnTo>
                  <a:pt x="6155" y="586"/>
                </a:lnTo>
                <a:lnTo>
                  <a:pt x="5740" y="733"/>
                </a:lnTo>
                <a:lnTo>
                  <a:pt x="5325" y="928"/>
                </a:lnTo>
                <a:lnTo>
                  <a:pt x="4910" y="1148"/>
                </a:lnTo>
                <a:lnTo>
                  <a:pt x="4519" y="1368"/>
                </a:lnTo>
                <a:lnTo>
                  <a:pt x="4128" y="1612"/>
                </a:lnTo>
                <a:lnTo>
                  <a:pt x="3762" y="1881"/>
                </a:lnTo>
                <a:lnTo>
                  <a:pt x="3420" y="2149"/>
                </a:lnTo>
                <a:lnTo>
                  <a:pt x="3078" y="2442"/>
                </a:lnTo>
                <a:lnTo>
                  <a:pt x="2760" y="2760"/>
                </a:lnTo>
                <a:lnTo>
                  <a:pt x="2443" y="3077"/>
                </a:lnTo>
                <a:lnTo>
                  <a:pt x="2150" y="3419"/>
                </a:lnTo>
                <a:lnTo>
                  <a:pt x="1881" y="3761"/>
                </a:lnTo>
                <a:lnTo>
                  <a:pt x="1613" y="4128"/>
                </a:lnTo>
                <a:lnTo>
                  <a:pt x="1368" y="4518"/>
                </a:lnTo>
                <a:lnTo>
                  <a:pt x="1149" y="4909"/>
                </a:lnTo>
                <a:lnTo>
                  <a:pt x="929" y="5324"/>
                </a:lnTo>
                <a:lnTo>
                  <a:pt x="733" y="5739"/>
                </a:lnTo>
                <a:lnTo>
                  <a:pt x="587" y="6155"/>
                </a:lnTo>
                <a:lnTo>
                  <a:pt x="440" y="6594"/>
                </a:lnTo>
                <a:lnTo>
                  <a:pt x="294" y="7034"/>
                </a:lnTo>
                <a:lnTo>
                  <a:pt x="196" y="7498"/>
                </a:lnTo>
                <a:lnTo>
                  <a:pt x="123" y="7962"/>
                </a:lnTo>
                <a:lnTo>
                  <a:pt x="49" y="8426"/>
                </a:lnTo>
                <a:lnTo>
                  <a:pt x="25" y="8890"/>
                </a:lnTo>
                <a:lnTo>
                  <a:pt x="1" y="9378"/>
                </a:lnTo>
                <a:lnTo>
                  <a:pt x="25" y="9867"/>
                </a:lnTo>
                <a:lnTo>
                  <a:pt x="49" y="10331"/>
                </a:lnTo>
                <a:lnTo>
                  <a:pt x="123" y="10795"/>
                </a:lnTo>
                <a:lnTo>
                  <a:pt x="196" y="11259"/>
                </a:lnTo>
                <a:lnTo>
                  <a:pt x="294" y="11723"/>
                </a:lnTo>
                <a:lnTo>
                  <a:pt x="440" y="12163"/>
                </a:lnTo>
                <a:lnTo>
                  <a:pt x="587" y="12602"/>
                </a:lnTo>
                <a:lnTo>
                  <a:pt x="733" y="13018"/>
                </a:lnTo>
                <a:lnTo>
                  <a:pt x="929" y="13433"/>
                </a:lnTo>
                <a:lnTo>
                  <a:pt x="1149" y="13848"/>
                </a:lnTo>
                <a:lnTo>
                  <a:pt x="1368" y="14239"/>
                </a:lnTo>
                <a:lnTo>
                  <a:pt x="1613" y="14629"/>
                </a:lnTo>
                <a:lnTo>
                  <a:pt x="1881" y="14996"/>
                </a:lnTo>
                <a:lnTo>
                  <a:pt x="2150" y="15338"/>
                </a:lnTo>
                <a:lnTo>
                  <a:pt x="2443" y="15680"/>
                </a:lnTo>
                <a:lnTo>
                  <a:pt x="2760" y="15997"/>
                </a:lnTo>
                <a:lnTo>
                  <a:pt x="3078" y="16315"/>
                </a:lnTo>
                <a:lnTo>
                  <a:pt x="3420" y="16608"/>
                </a:lnTo>
                <a:lnTo>
                  <a:pt x="3762" y="16876"/>
                </a:lnTo>
                <a:lnTo>
                  <a:pt x="4128" y="17145"/>
                </a:lnTo>
                <a:lnTo>
                  <a:pt x="4519" y="17389"/>
                </a:lnTo>
                <a:lnTo>
                  <a:pt x="4910" y="17609"/>
                </a:lnTo>
                <a:lnTo>
                  <a:pt x="5325" y="17829"/>
                </a:lnTo>
                <a:lnTo>
                  <a:pt x="5740" y="18024"/>
                </a:lnTo>
                <a:lnTo>
                  <a:pt x="6155" y="18171"/>
                </a:lnTo>
                <a:lnTo>
                  <a:pt x="6595" y="18317"/>
                </a:lnTo>
                <a:lnTo>
                  <a:pt x="7034" y="18464"/>
                </a:lnTo>
                <a:lnTo>
                  <a:pt x="7499" y="18562"/>
                </a:lnTo>
                <a:lnTo>
                  <a:pt x="7963" y="18635"/>
                </a:lnTo>
                <a:lnTo>
                  <a:pt x="8427" y="18708"/>
                </a:lnTo>
                <a:lnTo>
                  <a:pt x="8891" y="18733"/>
                </a:lnTo>
                <a:lnTo>
                  <a:pt x="9379" y="18757"/>
                </a:lnTo>
                <a:lnTo>
                  <a:pt x="9868" y="18733"/>
                </a:lnTo>
                <a:lnTo>
                  <a:pt x="10332" y="18708"/>
                </a:lnTo>
                <a:lnTo>
                  <a:pt x="10796" y="18635"/>
                </a:lnTo>
                <a:lnTo>
                  <a:pt x="11260" y="18562"/>
                </a:lnTo>
                <a:lnTo>
                  <a:pt x="11724" y="18464"/>
                </a:lnTo>
                <a:lnTo>
                  <a:pt x="12163" y="18317"/>
                </a:lnTo>
                <a:lnTo>
                  <a:pt x="12603" y="18171"/>
                </a:lnTo>
                <a:lnTo>
                  <a:pt x="13018" y="18024"/>
                </a:lnTo>
                <a:lnTo>
                  <a:pt x="13433" y="17829"/>
                </a:lnTo>
                <a:lnTo>
                  <a:pt x="13848" y="17609"/>
                </a:lnTo>
                <a:lnTo>
                  <a:pt x="14239" y="17389"/>
                </a:lnTo>
                <a:lnTo>
                  <a:pt x="14630" y="17145"/>
                </a:lnTo>
                <a:lnTo>
                  <a:pt x="14996" y="16876"/>
                </a:lnTo>
                <a:lnTo>
                  <a:pt x="15338" y="16608"/>
                </a:lnTo>
                <a:lnTo>
                  <a:pt x="15680" y="16315"/>
                </a:lnTo>
                <a:lnTo>
                  <a:pt x="15998" y="15997"/>
                </a:lnTo>
                <a:lnTo>
                  <a:pt x="16315" y="15680"/>
                </a:lnTo>
                <a:lnTo>
                  <a:pt x="16608" y="15338"/>
                </a:lnTo>
                <a:lnTo>
                  <a:pt x="16877" y="14996"/>
                </a:lnTo>
                <a:lnTo>
                  <a:pt x="17146" y="14629"/>
                </a:lnTo>
                <a:lnTo>
                  <a:pt x="17390" y="14239"/>
                </a:lnTo>
                <a:lnTo>
                  <a:pt x="17610" y="13848"/>
                </a:lnTo>
                <a:lnTo>
                  <a:pt x="17829" y="13433"/>
                </a:lnTo>
                <a:lnTo>
                  <a:pt x="18025" y="13018"/>
                </a:lnTo>
                <a:lnTo>
                  <a:pt x="18171" y="12602"/>
                </a:lnTo>
                <a:lnTo>
                  <a:pt x="18318" y="12163"/>
                </a:lnTo>
                <a:lnTo>
                  <a:pt x="18464" y="11723"/>
                </a:lnTo>
                <a:lnTo>
                  <a:pt x="18562" y="11259"/>
                </a:lnTo>
                <a:lnTo>
                  <a:pt x="18635" y="10795"/>
                </a:lnTo>
                <a:lnTo>
                  <a:pt x="18709" y="10331"/>
                </a:lnTo>
                <a:lnTo>
                  <a:pt x="18733" y="9867"/>
                </a:lnTo>
                <a:lnTo>
                  <a:pt x="18758" y="9378"/>
                </a:lnTo>
                <a:lnTo>
                  <a:pt x="18733" y="8890"/>
                </a:lnTo>
                <a:lnTo>
                  <a:pt x="18709" y="8426"/>
                </a:lnTo>
                <a:lnTo>
                  <a:pt x="18635" y="7962"/>
                </a:lnTo>
                <a:lnTo>
                  <a:pt x="18562" y="7498"/>
                </a:lnTo>
                <a:lnTo>
                  <a:pt x="18464" y="7034"/>
                </a:lnTo>
                <a:lnTo>
                  <a:pt x="18318" y="6594"/>
                </a:lnTo>
                <a:lnTo>
                  <a:pt x="18171" y="6155"/>
                </a:lnTo>
                <a:lnTo>
                  <a:pt x="18025" y="5739"/>
                </a:lnTo>
                <a:lnTo>
                  <a:pt x="17829" y="5324"/>
                </a:lnTo>
                <a:lnTo>
                  <a:pt x="17610" y="4909"/>
                </a:lnTo>
                <a:lnTo>
                  <a:pt x="17390" y="4518"/>
                </a:lnTo>
                <a:lnTo>
                  <a:pt x="17146" y="4128"/>
                </a:lnTo>
                <a:lnTo>
                  <a:pt x="16877" y="3761"/>
                </a:lnTo>
                <a:lnTo>
                  <a:pt x="16608" y="3419"/>
                </a:lnTo>
                <a:lnTo>
                  <a:pt x="16315" y="3077"/>
                </a:lnTo>
                <a:lnTo>
                  <a:pt x="15998" y="2760"/>
                </a:lnTo>
                <a:lnTo>
                  <a:pt x="15680" y="2442"/>
                </a:lnTo>
                <a:lnTo>
                  <a:pt x="15338" y="2149"/>
                </a:lnTo>
                <a:lnTo>
                  <a:pt x="14996" y="1881"/>
                </a:lnTo>
                <a:lnTo>
                  <a:pt x="14630" y="1612"/>
                </a:lnTo>
                <a:lnTo>
                  <a:pt x="14239" y="1368"/>
                </a:lnTo>
                <a:lnTo>
                  <a:pt x="13848" y="1148"/>
                </a:lnTo>
                <a:lnTo>
                  <a:pt x="13433" y="928"/>
                </a:lnTo>
                <a:lnTo>
                  <a:pt x="13018" y="733"/>
                </a:lnTo>
                <a:lnTo>
                  <a:pt x="12603" y="586"/>
                </a:lnTo>
                <a:lnTo>
                  <a:pt x="12163" y="440"/>
                </a:lnTo>
                <a:lnTo>
                  <a:pt x="11724" y="293"/>
                </a:lnTo>
                <a:lnTo>
                  <a:pt x="11260" y="195"/>
                </a:lnTo>
                <a:lnTo>
                  <a:pt x="10796" y="122"/>
                </a:lnTo>
                <a:lnTo>
                  <a:pt x="10332" y="49"/>
                </a:lnTo>
                <a:lnTo>
                  <a:pt x="9868" y="24"/>
                </a:lnTo>
                <a:lnTo>
                  <a:pt x="93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607" name="Google Shape;4607;p39"/>
          <p:cNvGrpSpPr/>
          <p:nvPr/>
        </p:nvGrpSpPr>
        <p:grpSpPr>
          <a:xfrm>
            <a:off x="5433259" y="3207435"/>
            <a:ext cx="342008" cy="342029"/>
            <a:chOff x="6654650" y="3665275"/>
            <a:chExt cx="409100" cy="409125"/>
          </a:xfrm>
        </p:grpSpPr>
        <p:sp>
          <p:nvSpPr>
            <p:cNvPr id="4608" name="Google Shape;4608;p3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09" name="Google Shape;4609;p3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10" name="Google Shape;4610;p39"/>
          <p:cNvGrpSpPr/>
          <p:nvPr/>
        </p:nvGrpSpPr>
        <p:grpSpPr>
          <a:xfrm>
            <a:off x="347223" y="3756667"/>
            <a:ext cx="370599" cy="370620"/>
            <a:chOff x="570875" y="4322250"/>
            <a:chExt cx="443300" cy="443325"/>
          </a:xfrm>
        </p:grpSpPr>
        <p:sp>
          <p:nvSpPr>
            <p:cNvPr id="4611" name="Google Shape;4611;p3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12" name="Google Shape;4612;p3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13" name="Google Shape;4613;p3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14" name="Google Shape;4614;p3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615" name="Google Shape;4615;p39"/>
          <p:cNvSpPr/>
          <p:nvPr/>
        </p:nvSpPr>
        <p:spPr>
          <a:xfrm>
            <a:off x="895469" y="3828789"/>
            <a:ext cx="401238" cy="226661"/>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616" name="Google Shape;4616;p39"/>
          <p:cNvGrpSpPr/>
          <p:nvPr/>
        </p:nvGrpSpPr>
        <p:grpSpPr>
          <a:xfrm>
            <a:off x="1524812" y="3729120"/>
            <a:ext cx="269526" cy="425712"/>
            <a:chOff x="1979475" y="4289300"/>
            <a:chExt cx="322400" cy="509225"/>
          </a:xfrm>
        </p:grpSpPr>
        <p:sp>
          <p:nvSpPr>
            <p:cNvPr id="4617" name="Google Shape;4617;p39"/>
            <p:cNvSpPr/>
            <p:nvPr/>
          </p:nvSpPr>
          <p:spPr>
            <a:xfrm>
              <a:off x="2187075" y="4509100"/>
              <a:ext cx="114800" cy="114800"/>
            </a:xfrm>
            <a:custGeom>
              <a:avLst/>
              <a:gdLst/>
              <a:ahLst/>
              <a:cxnLst/>
              <a:rect l="l" t="t" r="r" b="b"/>
              <a:pathLst>
                <a:path w="4592" h="4592" extrusionOk="0">
                  <a:moveTo>
                    <a:pt x="4396" y="0"/>
                  </a:moveTo>
                  <a:lnTo>
                    <a:pt x="3981" y="49"/>
                  </a:lnTo>
                  <a:lnTo>
                    <a:pt x="3419" y="171"/>
                  </a:lnTo>
                  <a:lnTo>
                    <a:pt x="2784" y="367"/>
                  </a:lnTo>
                  <a:lnTo>
                    <a:pt x="2100" y="587"/>
                  </a:lnTo>
                  <a:lnTo>
                    <a:pt x="1465" y="831"/>
                  </a:lnTo>
                  <a:lnTo>
                    <a:pt x="1172" y="953"/>
                  </a:lnTo>
                  <a:lnTo>
                    <a:pt x="928" y="1099"/>
                  </a:lnTo>
                  <a:lnTo>
                    <a:pt x="708" y="1246"/>
                  </a:lnTo>
                  <a:lnTo>
                    <a:pt x="562" y="1368"/>
                  </a:lnTo>
                  <a:lnTo>
                    <a:pt x="440" y="1515"/>
                  </a:lnTo>
                  <a:lnTo>
                    <a:pt x="318" y="1637"/>
                  </a:lnTo>
                  <a:lnTo>
                    <a:pt x="244" y="1808"/>
                  </a:lnTo>
                  <a:lnTo>
                    <a:pt x="171" y="1954"/>
                  </a:lnTo>
                  <a:lnTo>
                    <a:pt x="98" y="2101"/>
                  </a:lnTo>
                  <a:lnTo>
                    <a:pt x="49" y="2272"/>
                  </a:lnTo>
                  <a:lnTo>
                    <a:pt x="25" y="2443"/>
                  </a:lnTo>
                  <a:lnTo>
                    <a:pt x="0" y="2589"/>
                  </a:lnTo>
                  <a:lnTo>
                    <a:pt x="0" y="2760"/>
                  </a:lnTo>
                  <a:lnTo>
                    <a:pt x="25" y="2931"/>
                  </a:lnTo>
                  <a:lnTo>
                    <a:pt x="49" y="3102"/>
                  </a:lnTo>
                  <a:lnTo>
                    <a:pt x="98" y="3273"/>
                  </a:lnTo>
                  <a:lnTo>
                    <a:pt x="147" y="3420"/>
                  </a:lnTo>
                  <a:lnTo>
                    <a:pt x="220" y="3566"/>
                  </a:lnTo>
                  <a:lnTo>
                    <a:pt x="318" y="3737"/>
                  </a:lnTo>
                  <a:lnTo>
                    <a:pt x="415" y="3859"/>
                  </a:lnTo>
                  <a:lnTo>
                    <a:pt x="2418" y="1857"/>
                  </a:lnTo>
                  <a:lnTo>
                    <a:pt x="2491" y="1808"/>
                  </a:lnTo>
                  <a:lnTo>
                    <a:pt x="2638" y="1808"/>
                  </a:lnTo>
                  <a:lnTo>
                    <a:pt x="2711" y="1857"/>
                  </a:lnTo>
                  <a:lnTo>
                    <a:pt x="2760" y="1930"/>
                  </a:lnTo>
                  <a:lnTo>
                    <a:pt x="2784" y="2028"/>
                  </a:lnTo>
                  <a:lnTo>
                    <a:pt x="2760" y="2101"/>
                  </a:lnTo>
                  <a:lnTo>
                    <a:pt x="2711" y="2174"/>
                  </a:lnTo>
                  <a:lnTo>
                    <a:pt x="708" y="4177"/>
                  </a:lnTo>
                  <a:lnTo>
                    <a:pt x="855" y="4274"/>
                  </a:lnTo>
                  <a:lnTo>
                    <a:pt x="1001" y="4372"/>
                  </a:lnTo>
                  <a:lnTo>
                    <a:pt x="1172" y="4445"/>
                  </a:lnTo>
                  <a:lnTo>
                    <a:pt x="1319" y="4494"/>
                  </a:lnTo>
                  <a:lnTo>
                    <a:pt x="1490" y="4543"/>
                  </a:lnTo>
                  <a:lnTo>
                    <a:pt x="1661" y="4568"/>
                  </a:lnTo>
                  <a:lnTo>
                    <a:pt x="1807" y="4592"/>
                  </a:lnTo>
                  <a:lnTo>
                    <a:pt x="1978" y="4568"/>
                  </a:lnTo>
                  <a:lnTo>
                    <a:pt x="2149" y="4568"/>
                  </a:lnTo>
                  <a:lnTo>
                    <a:pt x="2320" y="4543"/>
                  </a:lnTo>
                  <a:lnTo>
                    <a:pt x="2491" y="4494"/>
                  </a:lnTo>
                  <a:lnTo>
                    <a:pt x="2638" y="4421"/>
                  </a:lnTo>
                  <a:lnTo>
                    <a:pt x="2784" y="4348"/>
                  </a:lnTo>
                  <a:lnTo>
                    <a:pt x="2931" y="4250"/>
                  </a:lnTo>
                  <a:lnTo>
                    <a:pt x="3077" y="4152"/>
                  </a:lnTo>
                  <a:lnTo>
                    <a:pt x="3200" y="4030"/>
                  </a:lnTo>
                  <a:lnTo>
                    <a:pt x="3346" y="3859"/>
                  </a:lnTo>
                  <a:lnTo>
                    <a:pt x="3493" y="3664"/>
                  </a:lnTo>
                  <a:lnTo>
                    <a:pt x="3615" y="3395"/>
                  </a:lnTo>
                  <a:lnTo>
                    <a:pt x="3761" y="3127"/>
                  </a:lnTo>
                  <a:lnTo>
                    <a:pt x="4005" y="2467"/>
                  </a:lnTo>
                  <a:lnTo>
                    <a:pt x="4225" y="1808"/>
                  </a:lnTo>
                  <a:lnTo>
                    <a:pt x="4421" y="1148"/>
                  </a:lnTo>
                  <a:lnTo>
                    <a:pt x="4543" y="611"/>
                  </a:lnTo>
                  <a:lnTo>
                    <a:pt x="4592" y="196"/>
                  </a:lnTo>
                  <a:lnTo>
                    <a:pt x="4592" y="74"/>
                  </a:lnTo>
                  <a:lnTo>
                    <a:pt x="45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18" name="Google Shape;4618;p39"/>
            <p:cNvSpPr/>
            <p:nvPr/>
          </p:nvSpPr>
          <p:spPr>
            <a:xfrm>
              <a:off x="1979475" y="4542675"/>
              <a:ext cx="156925" cy="156950"/>
            </a:xfrm>
            <a:custGeom>
              <a:avLst/>
              <a:gdLst/>
              <a:ahLst/>
              <a:cxnLst/>
              <a:rect l="l" t="t" r="r" b="b"/>
              <a:pathLst>
                <a:path w="6277" h="6278" extrusionOk="0">
                  <a:moveTo>
                    <a:pt x="122" y="1"/>
                  </a:moveTo>
                  <a:lnTo>
                    <a:pt x="25" y="25"/>
                  </a:lnTo>
                  <a:lnTo>
                    <a:pt x="0" y="123"/>
                  </a:lnTo>
                  <a:lnTo>
                    <a:pt x="0" y="294"/>
                  </a:lnTo>
                  <a:lnTo>
                    <a:pt x="25" y="538"/>
                  </a:lnTo>
                  <a:lnTo>
                    <a:pt x="74" y="856"/>
                  </a:lnTo>
                  <a:lnTo>
                    <a:pt x="244" y="1613"/>
                  </a:lnTo>
                  <a:lnTo>
                    <a:pt x="489" y="2492"/>
                  </a:lnTo>
                  <a:lnTo>
                    <a:pt x="806" y="3420"/>
                  </a:lnTo>
                  <a:lnTo>
                    <a:pt x="977" y="3860"/>
                  </a:lnTo>
                  <a:lnTo>
                    <a:pt x="1148" y="4275"/>
                  </a:lnTo>
                  <a:lnTo>
                    <a:pt x="1319" y="4666"/>
                  </a:lnTo>
                  <a:lnTo>
                    <a:pt x="1514" y="5007"/>
                  </a:lnTo>
                  <a:lnTo>
                    <a:pt x="1710" y="5301"/>
                  </a:lnTo>
                  <a:lnTo>
                    <a:pt x="1905" y="5520"/>
                  </a:lnTo>
                  <a:lnTo>
                    <a:pt x="2076" y="5691"/>
                  </a:lnTo>
                  <a:lnTo>
                    <a:pt x="2272" y="5838"/>
                  </a:lnTo>
                  <a:lnTo>
                    <a:pt x="2467" y="5960"/>
                  </a:lnTo>
                  <a:lnTo>
                    <a:pt x="2687" y="6058"/>
                  </a:lnTo>
                  <a:lnTo>
                    <a:pt x="2907" y="6155"/>
                  </a:lnTo>
                  <a:lnTo>
                    <a:pt x="3126" y="6204"/>
                  </a:lnTo>
                  <a:lnTo>
                    <a:pt x="3371" y="6253"/>
                  </a:lnTo>
                  <a:lnTo>
                    <a:pt x="3590" y="6277"/>
                  </a:lnTo>
                  <a:lnTo>
                    <a:pt x="3835" y="6277"/>
                  </a:lnTo>
                  <a:lnTo>
                    <a:pt x="4054" y="6253"/>
                  </a:lnTo>
                  <a:lnTo>
                    <a:pt x="4299" y="6204"/>
                  </a:lnTo>
                  <a:lnTo>
                    <a:pt x="4519" y="6155"/>
                  </a:lnTo>
                  <a:lnTo>
                    <a:pt x="4738" y="6058"/>
                  </a:lnTo>
                  <a:lnTo>
                    <a:pt x="4958" y="5960"/>
                  </a:lnTo>
                  <a:lnTo>
                    <a:pt x="5154" y="5838"/>
                  </a:lnTo>
                  <a:lnTo>
                    <a:pt x="5349" y="5691"/>
                  </a:lnTo>
                  <a:lnTo>
                    <a:pt x="2003" y="2345"/>
                  </a:lnTo>
                  <a:lnTo>
                    <a:pt x="1954" y="2272"/>
                  </a:lnTo>
                  <a:lnTo>
                    <a:pt x="1954" y="2174"/>
                  </a:lnTo>
                  <a:lnTo>
                    <a:pt x="1954" y="2101"/>
                  </a:lnTo>
                  <a:lnTo>
                    <a:pt x="2003" y="2003"/>
                  </a:lnTo>
                  <a:lnTo>
                    <a:pt x="2101" y="1955"/>
                  </a:lnTo>
                  <a:lnTo>
                    <a:pt x="2272" y="1955"/>
                  </a:lnTo>
                  <a:lnTo>
                    <a:pt x="2345" y="2003"/>
                  </a:lnTo>
                  <a:lnTo>
                    <a:pt x="5691" y="5349"/>
                  </a:lnTo>
                  <a:lnTo>
                    <a:pt x="5837" y="5154"/>
                  </a:lnTo>
                  <a:lnTo>
                    <a:pt x="5959" y="4959"/>
                  </a:lnTo>
                  <a:lnTo>
                    <a:pt x="6057" y="4739"/>
                  </a:lnTo>
                  <a:lnTo>
                    <a:pt x="6155" y="4519"/>
                  </a:lnTo>
                  <a:lnTo>
                    <a:pt x="6204" y="4299"/>
                  </a:lnTo>
                  <a:lnTo>
                    <a:pt x="6253" y="4055"/>
                  </a:lnTo>
                  <a:lnTo>
                    <a:pt x="6277" y="3835"/>
                  </a:lnTo>
                  <a:lnTo>
                    <a:pt x="6277" y="3591"/>
                  </a:lnTo>
                  <a:lnTo>
                    <a:pt x="6253" y="3371"/>
                  </a:lnTo>
                  <a:lnTo>
                    <a:pt x="6204" y="3127"/>
                  </a:lnTo>
                  <a:lnTo>
                    <a:pt x="6155" y="2907"/>
                  </a:lnTo>
                  <a:lnTo>
                    <a:pt x="6057" y="2687"/>
                  </a:lnTo>
                  <a:lnTo>
                    <a:pt x="5959" y="2467"/>
                  </a:lnTo>
                  <a:lnTo>
                    <a:pt x="5837" y="2272"/>
                  </a:lnTo>
                  <a:lnTo>
                    <a:pt x="5691" y="2077"/>
                  </a:lnTo>
                  <a:lnTo>
                    <a:pt x="5520" y="1906"/>
                  </a:lnTo>
                  <a:lnTo>
                    <a:pt x="5300" y="1710"/>
                  </a:lnTo>
                  <a:lnTo>
                    <a:pt x="5007" y="1515"/>
                  </a:lnTo>
                  <a:lnTo>
                    <a:pt x="4665" y="1320"/>
                  </a:lnTo>
                  <a:lnTo>
                    <a:pt x="4274" y="1149"/>
                  </a:lnTo>
                  <a:lnTo>
                    <a:pt x="3859" y="978"/>
                  </a:lnTo>
                  <a:lnTo>
                    <a:pt x="3419" y="807"/>
                  </a:lnTo>
                  <a:lnTo>
                    <a:pt x="2491" y="489"/>
                  </a:lnTo>
                  <a:lnTo>
                    <a:pt x="1612" y="245"/>
                  </a:lnTo>
                  <a:lnTo>
                    <a:pt x="855" y="74"/>
                  </a:lnTo>
                  <a:lnTo>
                    <a:pt x="538" y="25"/>
                  </a:lnTo>
                  <a:lnTo>
                    <a:pt x="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19" name="Google Shape;4619;p39"/>
            <p:cNvSpPr/>
            <p:nvPr/>
          </p:nvSpPr>
          <p:spPr>
            <a:xfrm>
              <a:off x="2041125" y="4289300"/>
              <a:ext cx="240000" cy="509225"/>
            </a:xfrm>
            <a:custGeom>
              <a:avLst/>
              <a:gdLst/>
              <a:ahLst/>
              <a:cxnLst/>
              <a:rect l="l" t="t" r="r" b="b"/>
              <a:pathLst>
                <a:path w="9600" h="20369" extrusionOk="0">
                  <a:moveTo>
                    <a:pt x="4788" y="3664"/>
                  </a:moveTo>
                  <a:lnTo>
                    <a:pt x="5032" y="3688"/>
                  </a:lnTo>
                  <a:lnTo>
                    <a:pt x="5228" y="3761"/>
                  </a:lnTo>
                  <a:lnTo>
                    <a:pt x="5423" y="3859"/>
                  </a:lnTo>
                  <a:lnTo>
                    <a:pt x="5594" y="3981"/>
                  </a:lnTo>
                  <a:lnTo>
                    <a:pt x="5716" y="4152"/>
                  </a:lnTo>
                  <a:lnTo>
                    <a:pt x="5838" y="4347"/>
                  </a:lnTo>
                  <a:lnTo>
                    <a:pt x="5887" y="4567"/>
                  </a:lnTo>
                  <a:lnTo>
                    <a:pt x="5911" y="4787"/>
                  </a:lnTo>
                  <a:lnTo>
                    <a:pt x="5887" y="5007"/>
                  </a:lnTo>
                  <a:lnTo>
                    <a:pt x="5838" y="5227"/>
                  </a:lnTo>
                  <a:lnTo>
                    <a:pt x="5716" y="5422"/>
                  </a:lnTo>
                  <a:lnTo>
                    <a:pt x="5594" y="5569"/>
                  </a:lnTo>
                  <a:lnTo>
                    <a:pt x="5423" y="5715"/>
                  </a:lnTo>
                  <a:lnTo>
                    <a:pt x="5228" y="5813"/>
                  </a:lnTo>
                  <a:lnTo>
                    <a:pt x="5032" y="5886"/>
                  </a:lnTo>
                  <a:lnTo>
                    <a:pt x="4788" y="5911"/>
                  </a:lnTo>
                  <a:lnTo>
                    <a:pt x="4568" y="5886"/>
                  </a:lnTo>
                  <a:lnTo>
                    <a:pt x="4348" y="5813"/>
                  </a:lnTo>
                  <a:lnTo>
                    <a:pt x="4177" y="5715"/>
                  </a:lnTo>
                  <a:lnTo>
                    <a:pt x="4006" y="5569"/>
                  </a:lnTo>
                  <a:lnTo>
                    <a:pt x="3860" y="5422"/>
                  </a:lnTo>
                  <a:lnTo>
                    <a:pt x="3762" y="5227"/>
                  </a:lnTo>
                  <a:lnTo>
                    <a:pt x="3689" y="5007"/>
                  </a:lnTo>
                  <a:lnTo>
                    <a:pt x="3664" y="4787"/>
                  </a:lnTo>
                  <a:lnTo>
                    <a:pt x="3689" y="4567"/>
                  </a:lnTo>
                  <a:lnTo>
                    <a:pt x="3762" y="4347"/>
                  </a:lnTo>
                  <a:lnTo>
                    <a:pt x="3860" y="4152"/>
                  </a:lnTo>
                  <a:lnTo>
                    <a:pt x="4006" y="3981"/>
                  </a:lnTo>
                  <a:lnTo>
                    <a:pt x="4177" y="3859"/>
                  </a:lnTo>
                  <a:lnTo>
                    <a:pt x="4348" y="3761"/>
                  </a:lnTo>
                  <a:lnTo>
                    <a:pt x="4568" y="3688"/>
                  </a:lnTo>
                  <a:lnTo>
                    <a:pt x="4788" y="3664"/>
                  </a:lnTo>
                  <a:close/>
                  <a:moveTo>
                    <a:pt x="4568" y="0"/>
                  </a:moveTo>
                  <a:lnTo>
                    <a:pt x="4348" y="49"/>
                  </a:lnTo>
                  <a:lnTo>
                    <a:pt x="4153" y="122"/>
                  </a:lnTo>
                  <a:lnTo>
                    <a:pt x="3933" y="220"/>
                  </a:lnTo>
                  <a:lnTo>
                    <a:pt x="3738" y="342"/>
                  </a:lnTo>
                  <a:lnTo>
                    <a:pt x="3542" y="489"/>
                  </a:lnTo>
                  <a:lnTo>
                    <a:pt x="3347" y="684"/>
                  </a:lnTo>
                  <a:lnTo>
                    <a:pt x="3176" y="904"/>
                  </a:lnTo>
                  <a:lnTo>
                    <a:pt x="2907" y="855"/>
                  </a:lnTo>
                  <a:lnTo>
                    <a:pt x="2663" y="855"/>
                  </a:lnTo>
                  <a:lnTo>
                    <a:pt x="2394" y="904"/>
                  </a:lnTo>
                  <a:lnTo>
                    <a:pt x="2175" y="953"/>
                  </a:lnTo>
                  <a:lnTo>
                    <a:pt x="1955" y="1026"/>
                  </a:lnTo>
                  <a:lnTo>
                    <a:pt x="1759" y="1124"/>
                  </a:lnTo>
                  <a:lnTo>
                    <a:pt x="1564" y="1246"/>
                  </a:lnTo>
                  <a:lnTo>
                    <a:pt x="1393" y="1392"/>
                  </a:lnTo>
                  <a:lnTo>
                    <a:pt x="1271" y="1563"/>
                  </a:lnTo>
                  <a:lnTo>
                    <a:pt x="1124" y="1734"/>
                  </a:lnTo>
                  <a:lnTo>
                    <a:pt x="1027" y="1930"/>
                  </a:lnTo>
                  <a:lnTo>
                    <a:pt x="953" y="2149"/>
                  </a:lnTo>
                  <a:lnTo>
                    <a:pt x="905" y="2394"/>
                  </a:lnTo>
                  <a:lnTo>
                    <a:pt x="880" y="2638"/>
                  </a:lnTo>
                  <a:lnTo>
                    <a:pt x="880" y="2906"/>
                  </a:lnTo>
                  <a:lnTo>
                    <a:pt x="905" y="3175"/>
                  </a:lnTo>
                  <a:lnTo>
                    <a:pt x="685" y="3346"/>
                  </a:lnTo>
                  <a:lnTo>
                    <a:pt x="514" y="3517"/>
                  </a:lnTo>
                  <a:lnTo>
                    <a:pt x="343" y="3712"/>
                  </a:lnTo>
                  <a:lnTo>
                    <a:pt x="221" y="3932"/>
                  </a:lnTo>
                  <a:lnTo>
                    <a:pt x="123" y="4128"/>
                  </a:lnTo>
                  <a:lnTo>
                    <a:pt x="50" y="4347"/>
                  </a:lnTo>
                  <a:lnTo>
                    <a:pt x="25" y="4567"/>
                  </a:lnTo>
                  <a:lnTo>
                    <a:pt x="1" y="4787"/>
                  </a:lnTo>
                  <a:lnTo>
                    <a:pt x="25" y="5007"/>
                  </a:lnTo>
                  <a:lnTo>
                    <a:pt x="50" y="5227"/>
                  </a:lnTo>
                  <a:lnTo>
                    <a:pt x="123" y="5422"/>
                  </a:lnTo>
                  <a:lnTo>
                    <a:pt x="221" y="5642"/>
                  </a:lnTo>
                  <a:lnTo>
                    <a:pt x="343" y="5837"/>
                  </a:lnTo>
                  <a:lnTo>
                    <a:pt x="514" y="6033"/>
                  </a:lnTo>
                  <a:lnTo>
                    <a:pt x="685" y="6228"/>
                  </a:lnTo>
                  <a:lnTo>
                    <a:pt x="905" y="6399"/>
                  </a:lnTo>
                  <a:lnTo>
                    <a:pt x="880" y="6668"/>
                  </a:lnTo>
                  <a:lnTo>
                    <a:pt x="880" y="6936"/>
                  </a:lnTo>
                  <a:lnTo>
                    <a:pt x="905" y="7181"/>
                  </a:lnTo>
                  <a:lnTo>
                    <a:pt x="953" y="7400"/>
                  </a:lnTo>
                  <a:lnTo>
                    <a:pt x="1027" y="7620"/>
                  </a:lnTo>
                  <a:lnTo>
                    <a:pt x="1124" y="7816"/>
                  </a:lnTo>
                  <a:lnTo>
                    <a:pt x="1271" y="8011"/>
                  </a:lnTo>
                  <a:lnTo>
                    <a:pt x="1393" y="8182"/>
                  </a:lnTo>
                  <a:lnTo>
                    <a:pt x="1564" y="8328"/>
                  </a:lnTo>
                  <a:lnTo>
                    <a:pt x="1759" y="8451"/>
                  </a:lnTo>
                  <a:lnTo>
                    <a:pt x="1955" y="8548"/>
                  </a:lnTo>
                  <a:lnTo>
                    <a:pt x="2175" y="8621"/>
                  </a:lnTo>
                  <a:lnTo>
                    <a:pt x="2394" y="8670"/>
                  </a:lnTo>
                  <a:lnTo>
                    <a:pt x="2663" y="8695"/>
                  </a:lnTo>
                  <a:lnTo>
                    <a:pt x="2907" y="8695"/>
                  </a:lnTo>
                  <a:lnTo>
                    <a:pt x="3176" y="8670"/>
                  </a:lnTo>
                  <a:lnTo>
                    <a:pt x="3420" y="8939"/>
                  </a:lnTo>
                  <a:lnTo>
                    <a:pt x="3664" y="9159"/>
                  </a:lnTo>
                  <a:lnTo>
                    <a:pt x="3933" y="9354"/>
                  </a:lnTo>
                  <a:lnTo>
                    <a:pt x="4202" y="9476"/>
                  </a:lnTo>
                  <a:lnTo>
                    <a:pt x="4202" y="19783"/>
                  </a:lnTo>
                  <a:lnTo>
                    <a:pt x="4226" y="19905"/>
                  </a:lnTo>
                  <a:lnTo>
                    <a:pt x="4251" y="20027"/>
                  </a:lnTo>
                  <a:lnTo>
                    <a:pt x="4299" y="20125"/>
                  </a:lnTo>
                  <a:lnTo>
                    <a:pt x="4373" y="20198"/>
                  </a:lnTo>
                  <a:lnTo>
                    <a:pt x="4470" y="20271"/>
                  </a:lnTo>
                  <a:lnTo>
                    <a:pt x="4568" y="20345"/>
                  </a:lnTo>
                  <a:lnTo>
                    <a:pt x="4666" y="20369"/>
                  </a:lnTo>
                  <a:lnTo>
                    <a:pt x="4910" y="20369"/>
                  </a:lnTo>
                  <a:lnTo>
                    <a:pt x="5032" y="20345"/>
                  </a:lnTo>
                  <a:lnTo>
                    <a:pt x="5130" y="20271"/>
                  </a:lnTo>
                  <a:lnTo>
                    <a:pt x="5203" y="20198"/>
                  </a:lnTo>
                  <a:lnTo>
                    <a:pt x="5276" y="20125"/>
                  </a:lnTo>
                  <a:lnTo>
                    <a:pt x="5350" y="20027"/>
                  </a:lnTo>
                  <a:lnTo>
                    <a:pt x="5374" y="19905"/>
                  </a:lnTo>
                  <a:lnTo>
                    <a:pt x="5374" y="19783"/>
                  </a:lnTo>
                  <a:lnTo>
                    <a:pt x="5374" y="9476"/>
                  </a:lnTo>
                  <a:lnTo>
                    <a:pt x="5667" y="9354"/>
                  </a:lnTo>
                  <a:lnTo>
                    <a:pt x="5936" y="9159"/>
                  </a:lnTo>
                  <a:lnTo>
                    <a:pt x="6180" y="8939"/>
                  </a:lnTo>
                  <a:lnTo>
                    <a:pt x="6400" y="8670"/>
                  </a:lnTo>
                  <a:lnTo>
                    <a:pt x="6668" y="8695"/>
                  </a:lnTo>
                  <a:lnTo>
                    <a:pt x="6937" y="8695"/>
                  </a:lnTo>
                  <a:lnTo>
                    <a:pt x="7181" y="8670"/>
                  </a:lnTo>
                  <a:lnTo>
                    <a:pt x="7426" y="8621"/>
                  </a:lnTo>
                  <a:lnTo>
                    <a:pt x="7645" y="8548"/>
                  </a:lnTo>
                  <a:lnTo>
                    <a:pt x="7841" y="8451"/>
                  </a:lnTo>
                  <a:lnTo>
                    <a:pt x="8012" y="8328"/>
                  </a:lnTo>
                  <a:lnTo>
                    <a:pt x="8183" y="8182"/>
                  </a:lnTo>
                  <a:lnTo>
                    <a:pt x="8329" y="8011"/>
                  </a:lnTo>
                  <a:lnTo>
                    <a:pt x="8451" y="7816"/>
                  </a:lnTo>
                  <a:lnTo>
                    <a:pt x="8549" y="7620"/>
                  </a:lnTo>
                  <a:lnTo>
                    <a:pt x="8622" y="7400"/>
                  </a:lnTo>
                  <a:lnTo>
                    <a:pt x="8696" y="7181"/>
                  </a:lnTo>
                  <a:lnTo>
                    <a:pt x="8720" y="6936"/>
                  </a:lnTo>
                  <a:lnTo>
                    <a:pt x="8720" y="6668"/>
                  </a:lnTo>
                  <a:lnTo>
                    <a:pt x="8696" y="6399"/>
                  </a:lnTo>
                  <a:lnTo>
                    <a:pt x="8891" y="6228"/>
                  </a:lnTo>
                  <a:lnTo>
                    <a:pt x="9086" y="6033"/>
                  </a:lnTo>
                  <a:lnTo>
                    <a:pt x="9233" y="5837"/>
                  </a:lnTo>
                  <a:lnTo>
                    <a:pt x="9355" y="5642"/>
                  </a:lnTo>
                  <a:lnTo>
                    <a:pt x="9453" y="5422"/>
                  </a:lnTo>
                  <a:lnTo>
                    <a:pt x="9526" y="5227"/>
                  </a:lnTo>
                  <a:lnTo>
                    <a:pt x="9575" y="5007"/>
                  </a:lnTo>
                  <a:lnTo>
                    <a:pt x="9599" y="4787"/>
                  </a:lnTo>
                  <a:lnTo>
                    <a:pt x="9575" y="4567"/>
                  </a:lnTo>
                  <a:lnTo>
                    <a:pt x="9526" y="4347"/>
                  </a:lnTo>
                  <a:lnTo>
                    <a:pt x="9453" y="4128"/>
                  </a:lnTo>
                  <a:lnTo>
                    <a:pt x="9355" y="3932"/>
                  </a:lnTo>
                  <a:lnTo>
                    <a:pt x="9233" y="3712"/>
                  </a:lnTo>
                  <a:lnTo>
                    <a:pt x="9086" y="3517"/>
                  </a:lnTo>
                  <a:lnTo>
                    <a:pt x="8891" y="3346"/>
                  </a:lnTo>
                  <a:lnTo>
                    <a:pt x="8696" y="3175"/>
                  </a:lnTo>
                  <a:lnTo>
                    <a:pt x="8720" y="2906"/>
                  </a:lnTo>
                  <a:lnTo>
                    <a:pt x="8720" y="2638"/>
                  </a:lnTo>
                  <a:lnTo>
                    <a:pt x="8696" y="2394"/>
                  </a:lnTo>
                  <a:lnTo>
                    <a:pt x="8622" y="2149"/>
                  </a:lnTo>
                  <a:lnTo>
                    <a:pt x="8549" y="1930"/>
                  </a:lnTo>
                  <a:lnTo>
                    <a:pt x="8451" y="1734"/>
                  </a:lnTo>
                  <a:lnTo>
                    <a:pt x="8329" y="1563"/>
                  </a:lnTo>
                  <a:lnTo>
                    <a:pt x="8183" y="1392"/>
                  </a:lnTo>
                  <a:lnTo>
                    <a:pt x="8012" y="1246"/>
                  </a:lnTo>
                  <a:lnTo>
                    <a:pt x="7841" y="1124"/>
                  </a:lnTo>
                  <a:lnTo>
                    <a:pt x="7645" y="1026"/>
                  </a:lnTo>
                  <a:lnTo>
                    <a:pt x="7426" y="953"/>
                  </a:lnTo>
                  <a:lnTo>
                    <a:pt x="7181" y="904"/>
                  </a:lnTo>
                  <a:lnTo>
                    <a:pt x="6937" y="855"/>
                  </a:lnTo>
                  <a:lnTo>
                    <a:pt x="6668" y="855"/>
                  </a:lnTo>
                  <a:lnTo>
                    <a:pt x="6400" y="904"/>
                  </a:lnTo>
                  <a:lnTo>
                    <a:pt x="6229" y="684"/>
                  </a:lnTo>
                  <a:lnTo>
                    <a:pt x="6058" y="489"/>
                  </a:lnTo>
                  <a:lnTo>
                    <a:pt x="5863" y="342"/>
                  </a:lnTo>
                  <a:lnTo>
                    <a:pt x="5643" y="220"/>
                  </a:lnTo>
                  <a:lnTo>
                    <a:pt x="5447" y="122"/>
                  </a:lnTo>
                  <a:lnTo>
                    <a:pt x="5228" y="49"/>
                  </a:lnTo>
                  <a:lnTo>
                    <a:pt x="50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20" name="Google Shape;4620;p39"/>
          <p:cNvGrpSpPr/>
          <p:nvPr/>
        </p:nvGrpSpPr>
        <p:grpSpPr>
          <a:xfrm>
            <a:off x="2064346" y="3734722"/>
            <a:ext cx="318014" cy="414510"/>
            <a:chOff x="2624850" y="4296000"/>
            <a:chExt cx="380400" cy="495825"/>
          </a:xfrm>
        </p:grpSpPr>
        <p:sp>
          <p:nvSpPr>
            <p:cNvPr id="4621" name="Google Shape;4621;p39"/>
            <p:cNvSpPr/>
            <p:nvPr/>
          </p:nvSpPr>
          <p:spPr>
            <a:xfrm>
              <a:off x="2845875" y="4296000"/>
              <a:ext cx="126425" cy="125800"/>
            </a:xfrm>
            <a:custGeom>
              <a:avLst/>
              <a:gdLst/>
              <a:ahLst/>
              <a:cxnLst/>
              <a:rect l="l" t="t" r="r" b="b"/>
              <a:pathLst>
                <a:path w="5057" h="5032" extrusionOk="0">
                  <a:moveTo>
                    <a:pt x="4812" y="1"/>
                  </a:moveTo>
                  <a:lnTo>
                    <a:pt x="4372" y="74"/>
                  </a:lnTo>
                  <a:lnTo>
                    <a:pt x="3762" y="196"/>
                  </a:lnTo>
                  <a:lnTo>
                    <a:pt x="3053" y="392"/>
                  </a:lnTo>
                  <a:lnTo>
                    <a:pt x="2321" y="636"/>
                  </a:lnTo>
                  <a:lnTo>
                    <a:pt x="1612" y="929"/>
                  </a:lnTo>
                  <a:lnTo>
                    <a:pt x="1295" y="1075"/>
                  </a:lnTo>
                  <a:lnTo>
                    <a:pt x="1026" y="1222"/>
                  </a:lnTo>
                  <a:lnTo>
                    <a:pt x="782" y="1368"/>
                  </a:lnTo>
                  <a:lnTo>
                    <a:pt x="611" y="1515"/>
                  </a:lnTo>
                  <a:lnTo>
                    <a:pt x="489" y="1662"/>
                  </a:lnTo>
                  <a:lnTo>
                    <a:pt x="367" y="1808"/>
                  </a:lnTo>
                  <a:lnTo>
                    <a:pt x="269" y="1979"/>
                  </a:lnTo>
                  <a:lnTo>
                    <a:pt x="172" y="2150"/>
                  </a:lnTo>
                  <a:lnTo>
                    <a:pt x="123" y="2321"/>
                  </a:lnTo>
                  <a:lnTo>
                    <a:pt x="74" y="2492"/>
                  </a:lnTo>
                  <a:lnTo>
                    <a:pt x="25" y="2687"/>
                  </a:lnTo>
                  <a:lnTo>
                    <a:pt x="1" y="2858"/>
                  </a:lnTo>
                  <a:lnTo>
                    <a:pt x="1" y="3054"/>
                  </a:lnTo>
                  <a:lnTo>
                    <a:pt x="25" y="3225"/>
                  </a:lnTo>
                  <a:lnTo>
                    <a:pt x="49" y="3420"/>
                  </a:lnTo>
                  <a:lnTo>
                    <a:pt x="98" y="3591"/>
                  </a:lnTo>
                  <a:lnTo>
                    <a:pt x="172" y="3762"/>
                  </a:lnTo>
                  <a:lnTo>
                    <a:pt x="245" y="3933"/>
                  </a:lnTo>
                  <a:lnTo>
                    <a:pt x="342" y="4104"/>
                  </a:lnTo>
                  <a:lnTo>
                    <a:pt x="440" y="4250"/>
                  </a:lnTo>
                  <a:lnTo>
                    <a:pt x="2638" y="2052"/>
                  </a:lnTo>
                  <a:lnTo>
                    <a:pt x="2736" y="2003"/>
                  </a:lnTo>
                  <a:lnTo>
                    <a:pt x="2809" y="1979"/>
                  </a:lnTo>
                  <a:lnTo>
                    <a:pt x="2907" y="2003"/>
                  </a:lnTo>
                  <a:lnTo>
                    <a:pt x="2980" y="2052"/>
                  </a:lnTo>
                  <a:lnTo>
                    <a:pt x="3029" y="2126"/>
                  </a:lnTo>
                  <a:lnTo>
                    <a:pt x="3053" y="2223"/>
                  </a:lnTo>
                  <a:lnTo>
                    <a:pt x="3029" y="2321"/>
                  </a:lnTo>
                  <a:lnTo>
                    <a:pt x="2980" y="2394"/>
                  </a:lnTo>
                  <a:lnTo>
                    <a:pt x="782" y="4592"/>
                  </a:lnTo>
                  <a:lnTo>
                    <a:pt x="953" y="4690"/>
                  </a:lnTo>
                  <a:lnTo>
                    <a:pt x="1100" y="4788"/>
                  </a:lnTo>
                  <a:lnTo>
                    <a:pt x="1271" y="4885"/>
                  </a:lnTo>
                  <a:lnTo>
                    <a:pt x="1466" y="4934"/>
                  </a:lnTo>
                  <a:lnTo>
                    <a:pt x="1637" y="4983"/>
                  </a:lnTo>
                  <a:lnTo>
                    <a:pt x="1808" y="5008"/>
                  </a:lnTo>
                  <a:lnTo>
                    <a:pt x="2003" y="5032"/>
                  </a:lnTo>
                  <a:lnTo>
                    <a:pt x="2174" y="5032"/>
                  </a:lnTo>
                  <a:lnTo>
                    <a:pt x="2370" y="5008"/>
                  </a:lnTo>
                  <a:lnTo>
                    <a:pt x="2541" y="4983"/>
                  </a:lnTo>
                  <a:lnTo>
                    <a:pt x="2712" y="4934"/>
                  </a:lnTo>
                  <a:lnTo>
                    <a:pt x="2907" y="4861"/>
                  </a:lnTo>
                  <a:lnTo>
                    <a:pt x="3053" y="4788"/>
                  </a:lnTo>
                  <a:lnTo>
                    <a:pt x="3224" y="4690"/>
                  </a:lnTo>
                  <a:lnTo>
                    <a:pt x="3371" y="4568"/>
                  </a:lnTo>
                  <a:lnTo>
                    <a:pt x="3517" y="4421"/>
                  </a:lnTo>
                  <a:lnTo>
                    <a:pt x="3664" y="4250"/>
                  </a:lnTo>
                  <a:lnTo>
                    <a:pt x="3835" y="4006"/>
                  </a:lnTo>
                  <a:lnTo>
                    <a:pt x="3981" y="3738"/>
                  </a:lnTo>
                  <a:lnTo>
                    <a:pt x="4128" y="3420"/>
                  </a:lnTo>
                  <a:lnTo>
                    <a:pt x="4397" y="2736"/>
                  </a:lnTo>
                  <a:lnTo>
                    <a:pt x="4641" y="1979"/>
                  </a:lnTo>
                  <a:lnTo>
                    <a:pt x="4836" y="1271"/>
                  </a:lnTo>
                  <a:lnTo>
                    <a:pt x="4983" y="660"/>
                  </a:lnTo>
                  <a:lnTo>
                    <a:pt x="5032" y="221"/>
                  </a:lnTo>
                  <a:lnTo>
                    <a:pt x="5056" y="98"/>
                  </a:lnTo>
                  <a:lnTo>
                    <a:pt x="5032" y="25"/>
                  </a:lnTo>
                  <a:lnTo>
                    <a:pt x="49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22" name="Google Shape;4622;p39"/>
            <p:cNvSpPr/>
            <p:nvPr/>
          </p:nvSpPr>
          <p:spPr>
            <a:xfrm>
              <a:off x="2635850" y="4316150"/>
              <a:ext cx="369400" cy="475675"/>
            </a:xfrm>
            <a:custGeom>
              <a:avLst/>
              <a:gdLst/>
              <a:ahLst/>
              <a:cxnLst/>
              <a:rect l="l" t="t" r="r" b="b"/>
              <a:pathLst>
                <a:path w="14776" h="19027" extrusionOk="0">
                  <a:moveTo>
                    <a:pt x="7400" y="1"/>
                  </a:moveTo>
                  <a:lnTo>
                    <a:pt x="7254" y="25"/>
                  </a:lnTo>
                  <a:lnTo>
                    <a:pt x="7132" y="50"/>
                  </a:lnTo>
                  <a:lnTo>
                    <a:pt x="7034" y="123"/>
                  </a:lnTo>
                  <a:lnTo>
                    <a:pt x="6936" y="196"/>
                  </a:lnTo>
                  <a:lnTo>
                    <a:pt x="6863" y="294"/>
                  </a:lnTo>
                  <a:lnTo>
                    <a:pt x="6790" y="392"/>
                  </a:lnTo>
                  <a:lnTo>
                    <a:pt x="6765" y="514"/>
                  </a:lnTo>
                  <a:lnTo>
                    <a:pt x="6741" y="636"/>
                  </a:lnTo>
                  <a:lnTo>
                    <a:pt x="6741" y="4226"/>
                  </a:lnTo>
                  <a:lnTo>
                    <a:pt x="6887" y="4592"/>
                  </a:lnTo>
                  <a:lnTo>
                    <a:pt x="7009" y="4959"/>
                  </a:lnTo>
                  <a:lnTo>
                    <a:pt x="7058" y="5325"/>
                  </a:lnTo>
                  <a:lnTo>
                    <a:pt x="7083" y="5716"/>
                  </a:lnTo>
                  <a:lnTo>
                    <a:pt x="7058" y="6107"/>
                  </a:lnTo>
                  <a:lnTo>
                    <a:pt x="7009" y="6473"/>
                  </a:lnTo>
                  <a:lnTo>
                    <a:pt x="6887" y="6864"/>
                  </a:lnTo>
                  <a:lnTo>
                    <a:pt x="6741" y="7230"/>
                  </a:lnTo>
                  <a:lnTo>
                    <a:pt x="6741" y="13629"/>
                  </a:lnTo>
                  <a:lnTo>
                    <a:pt x="6203" y="13678"/>
                  </a:lnTo>
                  <a:lnTo>
                    <a:pt x="5666" y="13775"/>
                  </a:lnTo>
                  <a:lnTo>
                    <a:pt x="5153" y="13897"/>
                  </a:lnTo>
                  <a:lnTo>
                    <a:pt x="4640" y="14044"/>
                  </a:lnTo>
                  <a:lnTo>
                    <a:pt x="4152" y="14239"/>
                  </a:lnTo>
                  <a:lnTo>
                    <a:pt x="3688" y="14459"/>
                  </a:lnTo>
                  <a:lnTo>
                    <a:pt x="3224" y="14703"/>
                  </a:lnTo>
                  <a:lnTo>
                    <a:pt x="2784" y="14972"/>
                  </a:lnTo>
                  <a:lnTo>
                    <a:pt x="2369" y="15265"/>
                  </a:lnTo>
                  <a:lnTo>
                    <a:pt x="1954" y="15583"/>
                  </a:lnTo>
                  <a:lnTo>
                    <a:pt x="1588" y="15925"/>
                  </a:lnTo>
                  <a:lnTo>
                    <a:pt x="1221" y="16291"/>
                  </a:lnTo>
                  <a:lnTo>
                    <a:pt x="879" y="16682"/>
                  </a:lnTo>
                  <a:lnTo>
                    <a:pt x="562" y="17097"/>
                  </a:lnTo>
                  <a:lnTo>
                    <a:pt x="269" y="17512"/>
                  </a:lnTo>
                  <a:lnTo>
                    <a:pt x="0" y="17952"/>
                  </a:lnTo>
                  <a:lnTo>
                    <a:pt x="293" y="18074"/>
                  </a:lnTo>
                  <a:lnTo>
                    <a:pt x="611" y="18196"/>
                  </a:lnTo>
                  <a:lnTo>
                    <a:pt x="1319" y="18391"/>
                  </a:lnTo>
                  <a:lnTo>
                    <a:pt x="2125" y="18587"/>
                  </a:lnTo>
                  <a:lnTo>
                    <a:pt x="3053" y="18733"/>
                  </a:lnTo>
                  <a:lnTo>
                    <a:pt x="4030" y="18855"/>
                  </a:lnTo>
                  <a:lnTo>
                    <a:pt x="5104" y="18953"/>
                  </a:lnTo>
                  <a:lnTo>
                    <a:pt x="6228" y="19002"/>
                  </a:lnTo>
                  <a:lnTo>
                    <a:pt x="7376" y="19026"/>
                  </a:lnTo>
                  <a:lnTo>
                    <a:pt x="8548" y="19002"/>
                  </a:lnTo>
                  <a:lnTo>
                    <a:pt x="9672" y="18953"/>
                  </a:lnTo>
                  <a:lnTo>
                    <a:pt x="10746" y="18855"/>
                  </a:lnTo>
                  <a:lnTo>
                    <a:pt x="11723" y="18733"/>
                  </a:lnTo>
                  <a:lnTo>
                    <a:pt x="12651" y="18587"/>
                  </a:lnTo>
                  <a:lnTo>
                    <a:pt x="13457" y="18391"/>
                  </a:lnTo>
                  <a:lnTo>
                    <a:pt x="14165" y="18196"/>
                  </a:lnTo>
                  <a:lnTo>
                    <a:pt x="14483" y="18074"/>
                  </a:lnTo>
                  <a:lnTo>
                    <a:pt x="14776" y="17952"/>
                  </a:lnTo>
                  <a:lnTo>
                    <a:pt x="14507" y="17512"/>
                  </a:lnTo>
                  <a:lnTo>
                    <a:pt x="14214" y="17097"/>
                  </a:lnTo>
                  <a:lnTo>
                    <a:pt x="13897" y="16682"/>
                  </a:lnTo>
                  <a:lnTo>
                    <a:pt x="13555" y="16291"/>
                  </a:lnTo>
                  <a:lnTo>
                    <a:pt x="13188" y="15925"/>
                  </a:lnTo>
                  <a:lnTo>
                    <a:pt x="12822" y="15583"/>
                  </a:lnTo>
                  <a:lnTo>
                    <a:pt x="12407" y="15265"/>
                  </a:lnTo>
                  <a:lnTo>
                    <a:pt x="11992" y="14972"/>
                  </a:lnTo>
                  <a:lnTo>
                    <a:pt x="11552" y="14703"/>
                  </a:lnTo>
                  <a:lnTo>
                    <a:pt x="11088" y="14459"/>
                  </a:lnTo>
                  <a:lnTo>
                    <a:pt x="10624" y="14239"/>
                  </a:lnTo>
                  <a:lnTo>
                    <a:pt x="10136" y="14044"/>
                  </a:lnTo>
                  <a:lnTo>
                    <a:pt x="9623" y="13897"/>
                  </a:lnTo>
                  <a:lnTo>
                    <a:pt x="9110" y="13775"/>
                  </a:lnTo>
                  <a:lnTo>
                    <a:pt x="8573" y="13678"/>
                  </a:lnTo>
                  <a:lnTo>
                    <a:pt x="8035" y="13629"/>
                  </a:lnTo>
                  <a:lnTo>
                    <a:pt x="8035" y="3347"/>
                  </a:lnTo>
                  <a:lnTo>
                    <a:pt x="7913" y="3054"/>
                  </a:lnTo>
                  <a:lnTo>
                    <a:pt x="7840" y="2761"/>
                  </a:lnTo>
                  <a:lnTo>
                    <a:pt x="7791" y="2467"/>
                  </a:lnTo>
                  <a:lnTo>
                    <a:pt x="7767" y="2174"/>
                  </a:lnTo>
                  <a:lnTo>
                    <a:pt x="7791" y="1857"/>
                  </a:lnTo>
                  <a:lnTo>
                    <a:pt x="7840" y="1564"/>
                  </a:lnTo>
                  <a:lnTo>
                    <a:pt x="7913" y="1271"/>
                  </a:lnTo>
                  <a:lnTo>
                    <a:pt x="8035" y="978"/>
                  </a:lnTo>
                  <a:lnTo>
                    <a:pt x="8035" y="636"/>
                  </a:lnTo>
                  <a:lnTo>
                    <a:pt x="8011" y="514"/>
                  </a:lnTo>
                  <a:lnTo>
                    <a:pt x="7986" y="392"/>
                  </a:lnTo>
                  <a:lnTo>
                    <a:pt x="7913" y="294"/>
                  </a:lnTo>
                  <a:lnTo>
                    <a:pt x="7840" y="196"/>
                  </a:lnTo>
                  <a:lnTo>
                    <a:pt x="7742" y="123"/>
                  </a:lnTo>
                  <a:lnTo>
                    <a:pt x="7644" y="50"/>
                  </a:lnTo>
                  <a:lnTo>
                    <a:pt x="7522" y="25"/>
                  </a:lnTo>
                  <a:lnTo>
                    <a:pt x="7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23" name="Google Shape;4623;p39"/>
            <p:cNvSpPr/>
            <p:nvPr/>
          </p:nvSpPr>
          <p:spPr>
            <a:xfrm>
              <a:off x="2624850" y="4357675"/>
              <a:ext cx="171600" cy="171600"/>
            </a:xfrm>
            <a:custGeom>
              <a:avLst/>
              <a:gdLst/>
              <a:ahLst/>
              <a:cxnLst/>
              <a:rect l="l" t="t" r="r" b="b"/>
              <a:pathLst>
                <a:path w="6864" h="6864" extrusionOk="0">
                  <a:moveTo>
                    <a:pt x="74" y="1"/>
                  </a:moveTo>
                  <a:lnTo>
                    <a:pt x="25" y="25"/>
                  </a:lnTo>
                  <a:lnTo>
                    <a:pt x="0" y="74"/>
                  </a:lnTo>
                  <a:lnTo>
                    <a:pt x="0" y="123"/>
                  </a:lnTo>
                  <a:lnTo>
                    <a:pt x="0" y="318"/>
                  </a:lnTo>
                  <a:lnTo>
                    <a:pt x="25" y="587"/>
                  </a:lnTo>
                  <a:lnTo>
                    <a:pt x="74" y="929"/>
                  </a:lnTo>
                  <a:lnTo>
                    <a:pt x="269" y="1759"/>
                  </a:lnTo>
                  <a:lnTo>
                    <a:pt x="538" y="2736"/>
                  </a:lnTo>
                  <a:lnTo>
                    <a:pt x="880" y="3737"/>
                  </a:lnTo>
                  <a:lnTo>
                    <a:pt x="1051" y="4226"/>
                  </a:lnTo>
                  <a:lnTo>
                    <a:pt x="1246" y="4690"/>
                  </a:lnTo>
                  <a:lnTo>
                    <a:pt x="1441" y="5105"/>
                  </a:lnTo>
                  <a:lnTo>
                    <a:pt x="1661" y="5496"/>
                  </a:lnTo>
                  <a:lnTo>
                    <a:pt x="1857" y="5813"/>
                  </a:lnTo>
                  <a:lnTo>
                    <a:pt x="2076" y="6057"/>
                  </a:lnTo>
                  <a:lnTo>
                    <a:pt x="2272" y="6228"/>
                  </a:lnTo>
                  <a:lnTo>
                    <a:pt x="2492" y="6399"/>
                  </a:lnTo>
                  <a:lnTo>
                    <a:pt x="2711" y="6521"/>
                  </a:lnTo>
                  <a:lnTo>
                    <a:pt x="2956" y="6644"/>
                  </a:lnTo>
                  <a:lnTo>
                    <a:pt x="3200" y="6741"/>
                  </a:lnTo>
                  <a:lnTo>
                    <a:pt x="3444" y="6815"/>
                  </a:lnTo>
                  <a:lnTo>
                    <a:pt x="3688" y="6863"/>
                  </a:lnTo>
                  <a:lnTo>
                    <a:pt x="4201" y="6863"/>
                  </a:lnTo>
                  <a:lnTo>
                    <a:pt x="4445" y="6839"/>
                  </a:lnTo>
                  <a:lnTo>
                    <a:pt x="4690" y="6815"/>
                  </a:lnTo>
                  <a:lnTo>
                    <a:pt x="4958" y="6741"/>
                  </a:lnTo>
                  <a:lnTo>
                    <a:pt x="5178" y="6644"/>
                  </a:lnTo>
                  <a:lnTo>
                    <a:pt x="5422" y="6521"/>
                  </a:lnTo>
                  <a:lnTo>
                    <a:pt x="5642" y="6399"/>
                  </a:lnTo>
                  <a:lnTo>
                    <a:pt x="5862" y="6228"/>
                  </a:lnTo>
                  <a:lnTo>
                    <a:pt x="2198" y="2565"/>
                  </a:lnTo>
                  <a:lnTo>
                    <a:pt x="2150" y="2492"/>
                  </a:lnTo>
                  <a:lnTo>
                    <a:pt x="2125" y="2394"/>
                  </a:lnTo>
                  <a:lnTo>
                    <a:pt x="2150" y="2296"/>
                  </a:lnTo>
                  <a:lnTo>
                    <a:pt x="2198" y="2199"/>
                  </a:lnTo>
                  <a:lnTo>
                    <a:pt x="2296" y="2150"/>
                  </a:lnTo>
                  <a:lnTo>
                    <a:pt x="2394" y="2125"/>
                  </a:lnTo>
                  <a:lnTo>
                    <a:pt x="2492" y="2150"/>
                  </a:lnTo>
                  <a:lnTo>
                    <a:pt x="2565" y="2199"/>
                  </a:lnTo>
                  <a:lnTo>
                    <a:pt x="6228" y="5862"/>
                  </a:lnTo>
                  <a:lnTo>
                    <a:pt x="6375" y="5642"/>
                  </a:lnTo>
                  <a:lnTo>
                    <a:pt x="6521" y="5422"/>
                  </a:lnTo>
                  <a:lnTo>
                    <a:pt x="6643" y="5203"/>
                  </a:lnTo>
                  <a:lnTo>
                    <a:pt x="6741" y="4958"/>
                  </a:lnTo>
                  <a:lnTo>
                    <a:pt x="6814" y="4714"/>
                  </a:lnTo>
                  <a:lnTo>
                    <a:pt x="6839" y="4446"/>
                  </a:lnTo>
                  <a:lnTo>
                    <a:pt x="6863" y="4201"/>
                  </a:lnTo>
                  <a:lnTo>
                    <a:pt x="6863" y="3933"/>
                  </a:lnTo>
                  <a:lnTo>
                    <a:pt x="6839" y="3688"/>
                  </a:lnTo>
                  <a:lnTo>
                    <a:pt x="6814" y="3444"/>
                  </a:lnTo>
                  <a:lnTo>
                    <a:pt x="6741" y="3200"/>
                  </a:lnTo>
                  <a:lnTo>
                    <a:pt x="6643" y="2956"/>
                  </a:lnTo>
                  <a:lnTo>
                    <a:pt x="6521" y="2711"/>
                  </a:lnTo>
                  <a:lnTo>
                    <a:pt x="6399" y="2492"/>
                  </a:lnTo>
                  <a:lnTo>
                    <a:pt x="6228" y="2272"/>
                  </a:lnTo>
                  <a:lnTo>
                    <a:pt x="6057" y="2076"/>
                  </a:lnTo>
                  <a:lnTo>
                    <a:pt x="5813" y="1857"/>
                  </a:lnTo>
                  <a:lnTo>
                    <a:pt x="5496" y="1661"/>
                  </a:lnTo>
                  <a:lnTo>
                    <a:pt x="5105" y="1466"/>
                  </a:lnTo>
                  <a:lnTo>
                    <a:pt x="4690" y="1246"/>
                  </a:lnTo>
                  <a:lnTo>
                    <a:pt x="4226" y="1051"/>
                  </a:lnTo>
                  <a:lnTo>
                    <a:pt x="3737" y="880"/>
                  </a:lnTo>
                  <a:lnTo>
                    <a:pt x="2736" y="538"/>
                  </a:lnTo>
                  <a:lnTo>
                    <a:pt x="1759" y="269"/>
                  </a:lnTo>
                  <a:lnTo>
                    <a:pt x="928" y="74"/>
                  </a:lnTo>
                  <a:lnTo>
                    <a:pt x="587" y="25"/>
                  </a:lnTo>
                  <a:lnTo>
                    <a:pt x="3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624" name="Google Shape;4624;p39"/>
          <p:cNvSpPr/>
          <p:nvPr/>
        </p:nvSpPr>
        <p:spPr>
          <a:xfrm>
            <a:off x="3180303" y="3772127"/>
            <a:ext cx="339959" cy="339980"/>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25" name="Google Shape;4625;p39"/>
          <p:cNvSpPr/>
          <p:nvPr/>
        </p:nvSpPr>
        <p:spPr>
          <a:xfrm>
            <a:off x="2616754" y="3793571"/>
            <a:ext cx="339959" cy="297094"/>
          </a:xfrm>
          <a:custGeom>
            <a:avLst/>
            <a:gdLst/>
            <a:ahLst/>
            <a:cxnLst/>
            <a:rect l="l" t="t" r="r" b="b"/>
            <a:pathLst>
              <a:path w="16266" h="14215" extrusionOk="0">
                <a:moveTo>
                  <a:pt x="8597" y="4397"/>
                </a:moveTo>
                <a:lnTo>
                  <a:pt x="8719" y="4421"/>
                </a:lnTo>
                <a:lnTo>
                  <a:pt x="8866" y="4445"/>
                </a:lnTo>
                <a:lnTo>
                  <a:pt x="8988" y="4519"/>
                </a:lnTo>
                <a:lnTo>
                  <a:pt x="9085" y="4616"/>
                </a:lnTo>
                <a:lnTo>
                  <a:pt x="9159" y="4714"/>
                </a:lnTo>
                <a:lnTo>
                  <a:pt x="9208" y="4836"/>
                </a:lnTo>
                <a:lnTo>
                  <a:pt x="9232" y="4958"/>
                </a:lnTo>
                <a:lnTo>
                  <a:pt x="9256" y="5105"/>
                </a:lnTo>
                <a:lnTo>
                  <a:pt x="8963" y="8939"/>
                </a:lnTo>
                <a:lnTo>
                  <a:pt x="8939" y="9086"/>
                </a:lnTo>
                <a:lnTo>
                  <a:pt x="8890" y="9232"/>
                </a:lnTo>
                <a:lnTo>
                  <a:pt x="8817" y="9330"/>
                </a:lnTo>
                <a:lnTo>
                  <a:pt x="8719" y="9452"/>
                </a:lnTo>
                <a:lnTo>
                  <a:pt x="8597" y="9525"/>
                </a:lnTo>
                <a:lnTo>
                  <a:pt x="8475" y="9599"/>
                </a:lnTo>
                <a:lnTo>
                  <a:pt x="8353" y="9648"/>
                </a:lnTo>
                <a:lnTo>
                  <a:pt x="7913" y="9648"/>
                </a:lnTo>
                <a:lnTo>
                  <a:pt x="7791" y="9599"/>
                </a:lnTo>
                <a:lnTo>
                  <a:pt x="7669" y="9525"/>
                </a:lnTo>
                <a:lnTo>
                  <a:pt x="7547" y="9452"/>
                </a:lnTo>
                <a:lnTo>
                  <a:pt x="7449" y="9330"/>
                </a:lnTo>
                <a:lnTo>
                  <a:pt x="7376" y="9232"/>
                </a:lnTo>
                <a:lnTo>
                  <a:pt x="7327" y="9086"/>
                </a:lnTo>
                <a:lnTo>
                  <a:pt x="7303" y="8939"/>
                </a:lnTo>
                <a:lnTo>
                  <a:pt x="7010" y="5105"/>
                </a:lnTo>
                <a:lnTo>
                  <a:pt x="7034" y="4958"/>
                </a:lnTo>
                <a:lnTo>
                  <a:pt x="7058" y="4836"/>
                </a:lnTo>
                <a:lnTo>
                  <a:pt x="7107" y="4714"/>
                </a:lnTo>
                <a:lnTo>
                  <a:pt x="7180" y="4616"/>
                </a:lnTo>
                <a:lnTo>
                  <a:pt x="7278" y="4519"/>
                </a:lnTo>
                <a:lnTo>
                  <a:pt x="7400" y="4445"/>
                </a:lnTo>
                <a:lnTo>
                  <a:pt x="7547" y="4421"/>
                </a:lnTo>
                <a:lnTo>
                  <a:pt x="7669" y="4397"/>
                </a:lnTo>
                <a:close/>
                <a:moveTo>
                  <a:pt x="8133" y="10429"/>
                </a:moveTo>
                <a:lnTo>
                  <a:pt x="8328" y="10454"/>
                </a:lnTo>
                <a:lnTo>
                  <a:pt x="8499" y="10502"/>
                </a:lnTo>
                <a:lnTo>
                  <a:pt x="8670" y="10600"/>
                </a:lnTo>
                <a:lnTo>
                  <a:pt x="8817" y="10722"/>
                </a:lnTo>
                <a:lnTo>
                  <a:pt x="8939" y="10869"/>
                </a:lnTo>
                <a:lnTo>
                  <a:pt x="9037" y="11040"/>
                </a:lnTo>
                <a:lnTo>
                  <a:pt x="9085" y="11211"/>
                </a:lnTo>
                <a:lnTo>
                  <a:pt x="9110" y="11406"/>
                </a:lnTo>
                <a:lnTo>
                  <a:pt x="9085" y="11601"/>
                </a:lnTo>
                <a:lnTo>
                  <a:pt x="9037" y="11797"/>
                </a:lnTo>
                <a:lnTo>
                  <a:pt x="8939" y="11943"/>
                </a:lnTo>
                <a:lnTo>
                  <a:pt x="8817" y="12090"/>
                </a:lnTo>
                <a:lnTo>
                  <a:pt x="8670" y="12212"/>
                </a:lnTo>
                <a:lnTo>
                  <a:pt x="8499" y="12310"/>
                </a:lnTo>
                <a:lnTo>
                  <a:pt x="8328" y="12359"/>
                </a:lnTo>
                <a:lnTo>
                  <a:pt x="8133" y="12383"/>
                </a:lnTo>
                <a:lnTo>
                  <a:pt x="7938" y="12359"/>
                </a:lnTo>
                <a:lnTo>
                  <a:pt x="7742" y="12310"/>
                </a:lnTo>
                <a:lnTo>
                  <a:pt x="7596" y="12212"/>
                </a:lnTo>
                <a:lnTo>
                  <a:pt x="7449" y="12090"/>
                </a:lnTo>
                <a:lnTo>
                  <a:pt x="7327" y="11943"/>
                </a:lnTo>
                <a:lnTo>
                  <a:pt x="7229" y="11797"/>
                </a:lnTo>
                <a:lnTo>
                  <a:pt x="7180" y="11601"/>
                </a:lnTo>
                <a:lnTo>
                  <a:pt x="7156" y="11406"/>
                </a:lnTo>
                <a:lnTo>
                  <a:pt x="7180" y="11211"/>
                </a:lnTo>
                <a:lnTo>
                  <a:pt x="7229" y="11040"/>
                </a:lnTo>
                <a:lnTo>
                  <a:pt x="7327" y="10869"/>
                </a:lnTo>
                <a:lnTo>
                  <a:pt x="7449" y="10722"/>
                </a:lnTo>
                <a:lnTo>
                  <a:pt x="7596" y="10600"/>
                </a:lnTo>
                <a:lnTo>
                  <a:pt x="7742" y="10502"/>
                </a:lnTo>
                <a:lnTo>
                  <a:pt x="7938" y="10454"/>
                </a:lnTo>
                <a:lnTo>
                  <a:pt x="8133" y="10429"/>
                </a:lnTo>
                <a:close/>
                <a:moveTo>
                  <a:pt x="7986" y="0"/>
                </a:moveTo>
                <a:lnTo>
                  <a:pt x="7864" y="25"/>
                </a:lnTo>
                <a:lnTo>
                  <a:pt x="7742" y="74"/>
                </a:lnTo>
                <a:lnTo>
                  <a:pt x="7620" y="123"/>
                </a:lnTo>
                <a:lnTo>
                  <a:pt x="7522" y="196"/>
                </a:lnTo>
                <a:lnTo>
                  <a:pt x="7425" y="294"/>
                </a:lnTo>
                <a:lnTo>
                  <a:pt x="7327" y="391"/>
                </a:lnTo>
                <a:lnTo>
                  <a:pt x="7254" y="489"/>
                </a:lnTo>
                <a:lnTo>
                  <a:pt x="147" y="12700"/>
                </a:lnTo>
                <a:lnTo>
                  <a:pt x="73" y="12823"/>
                </a:lnTo>
                <a:lnTo>
                  <a:pt x="25" y="12945"/>
                </a:lnTo>
                <a:lnTo>
                  <a:pt x="0" y="13067"/>
                </a:lnTo>
                <a:lnTo>
                  <a:pt x="0" y="13213"/>
                </a:lnTo>
                <a:lnTo>
                  <a:pt x="0" y="13335"/>
                </a:lnTo>
                <a:lnTo>
                  <a:pt x="25" y="13458"/>
                </a:lnTo>
                <a:lnTo>
                  <a:pt x="73" y="13604"/>
                </a:lnTo>
                <a:lnTo>
                  <a:pt x="147" y="13726"/>
                </a:lnTo>
                <a:lnTo>
                  <a:pt x="220" y="13824"/>
                </a:lnTo>
                <a:lnTo>
                  <a:pt x="293" y="13922"/>
                </a:lnTo>
                <a:lnTo>
                  <a:pt x="391" y="14019"/>
                </a:lnTo>
                <a:lnTo>
                  <a:pt x="513" y="14093"/>
                </a:lnTo>
                <a:lnTo>
                  <a:pt x="635" y="14141"/>
                </a:lnTo>
                <a:lnTo>
                  <a:pt x="757" y="14190"/>
                </a:lnTo>
                <a:lnTo>
                  <a:pt x="879" y="14215"/>
                </a:lnTo>
                <a:lnTo>
                  <a:pt x="15387" y="14215"/>
                </a:lnTo>
                <a:lnTo>
                  <a:pt x="15509" y="14190"/>
                </a:lnTo>
                <a:lnTo>
                  <a:pt x="15631" y="14141"/>
                </a:lnTo>
                <a:lnTo>
                  <a:pt x="15753" y="14093"/>
                </a:lnTo>
                <a:lnTo>
                  <a:pt x="15875" y="14019"/>
                </a:lnTo>
                <a:lnTo>
                  <a:pt x="15973" y="13922"/>
                </a:lnTo>
                <a:lnTo>
                  <a:pt x="16046" y="13824"/>
                </a:lnTo>
                <a:lnTo>
                  <a:pt x="16119" y="13726"/>
                </a:lnTo>
                <a:lnTo>
                  <a:pt x="16193" y="13604"/>
                </a:lnTo>
                <a:lnTo>
                  <a:pt x="16241" y="13458"/>
                </a:lnTo>
                <a:lnTo>
                  <a:pt x="16266" y="13335"/>
                </a:lnTo>
                <a:lnTo>
                  <a:pt x="16266" y="13213"/>
                </a:lnTo>
                <a:lnTo>
                  <a:pt x="16266" y="13067"/>
                </a:lnTo>
                <a:lnTo>
                  <a:pt x="16241" y="12945"/>
                </a:lnTo>
                <a:lnTo>
                  <a:pt x="16193" y="12823"/>
                </a:lnTo>
                <a:lnTo>
                  <a:pt x="16119" y="12700"/>
                </a:lnTo>
                <a:lnTo>
                  <a:pt x="9012" y="489"/>
                </a:lnTo>
                <a:lnTo>
                  <a:pt x="8939" y="391"/>
                </a:lnTo>
                <a:lnTo>
                  <a:pt x="8841" y="294"/>
                </a:lnTo>
                <a:lnTo>
                  <a:pt x="8744" y="196"/>
                </a:lnTo>
                <a:lnTo>
                  <a:pt x="8646" y="123"/>
                </a:lnTo>
                <a:lnTo>
                  <a:pt x="8524" y="74"/>
                </a:lnTo>
                <a:lnTo>
                  <a:pt x="8402" y="25"/>
                </a:lnTo>
                <a:lnTo>
                  <a:pt x="8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26" name="Google Shape;4626;p39"/>
          <p:cNvSpPr/>
          <p:nvPr/>
        </p:nvSpPr>
        <p:spPr>
          <a:xfrm>
            <a:off x="3742304" y="3770601"/>
            <a:ext cx="343053" cy="343032"/>
          </a:xfrm>
          <a:custGeom>
            <a:avLst/>
            <a:gdLst/>
            <a:ahLst/>
            <a:cxnLst/>
            <a:rect l="l" t="t" r="r" b="b"/>
            <a:pathLst>
              <a:path w="16414" h="16413" extrusionOk="0">
                <a:moveTo>
                  <a:pt x="10088" y="5080"/>
                </a:moveTo>
                <a:lnTo>
                  <a:pt x="10234" y="5105"/>
                </a:lnTo>
                <a:lnTo>
                  <a:pt x="10307" y="5129"/>
                </a:lnTo>
                <a:lnTo>
                  <a:pt x="10356" y="5178"/>
                </a:lnTo>
                <a:lnTo>
                  <a:pt x="11235" y="6057"/>
                </a:lnTo>
                <a:lnTo>
                  <a:pt x="11284" y="6106"/>
                </a:lnTo>
                <a:lnTo>
                  <a:pt x="11309" y="6179"/>
                </a:lnTo>
                <a:lnTo>
                  <a:pt x="11333" y="6326"/>
                </a:lnTo>
                <a:lnTo>
                  <a:pt x="11309" y="6473"/>
                </a:lnTo>
                <a:lnTo>
                  <a:pt x="11284" y="6546"/>
                </a:lnTo>
                <a:lnTo>
                  <a:pt x="11235" y="6595"/>
                </a:lnTo>
                <a:lnTo>
                  <a:pt x="9892" y="7938"/>
                </a:lnTo>
                <a:lnTo>
                  <a:pt x="9843" y="7987"/>
                </a:lnTo>
                <a:lnTo>
                  <a:pt x="9819" y="8060"/>
                </a:lnTo>
                <a:lnTo>
                  <a:pt x="9795" y="8207"/>
                </a:lnTo>
                <a:lnTo>
                  <a:pt x="9819" y="8353"/>
                </a:lnTo>
                <a:lnTo>
                  <a:pt x="9843" y="8426"/>
                </a:lnTo>
                <a:lnTo>
                  <a:pt x="9892" y="8475"/>
                </a:lnTo>
                <a:lnTo>
                  <a:pt x="11235" y="9818"/>
                </a:lnTo>
                <a:lnTo>
                  <a:pt x="11284" y="9867"/>
                </a:lnTo>
                <a:lnTo>
                  <a:pt x="11309" y="9941"/>
                </a:lnTo>
                <a:lnTo>
                  <a:pt x="11333" y="10087"/>
                </a:lnTo>
                <a:lnTo>
                  <a:pt x="11309" y="10234"/>
                </a:lnTo>
                <a:lnTo>
                  <a:pt x="11284" y="10307"/>
                </a:lnTo>
                <a:lnTo>
                  <a:pt x="11235" y="10356"/>
                </a:lnTo>
                <a:lnTo>
                  <a:pt x="10356" y="11235"/>
                </a:lnTo>
                <a:lnTo>
                  <a:pt x="10307" y="11284"/>
                </a:lnTo>
                <a:lnTo>
                  <a:pt x="10234" y="11308"/>
                </a:lnTo>
                <a:lnTo>
                  <a:pt x="10088" y="11333"/>
                </a:lnTo>
                <a:lnTo>
                  <a:pt x="9941" y="11308"/>
                </a:lnTo>
                <a:lnTo>
                  <a:pt x="9868" y="11284"/>
                </a:lnTo>
                <a:lnTo>
                  <a:pt x="9819" y="11235"/>
                </a:lnTo>
                <a:lnTo>
                  <a:pt x="8476" y="9892"/>
                </a:lnTo>
                <a:lnTo>
                  <a:pt x="8427" y="9843"/>
                </a:lnTo>
                <a:lnTo>
                  <a:pt x="8354" y="9818"/>
                </a:lnTo>
                <a:lnTo>
                  <a:pt x="8207" y="9794"/>
                </a:lnTo>
                <a:lnTo>
                  <a:pt x="8061" y="9818"/>
                </a:lnTo>
                <a:lnTo>
                  <a:pt x="7987" y="9843"/>
                </a:lnTo>
                <a:lnTo>
                  <a:pt x="7938" y="9892"/>
                </a:lnTo>
                <a:lnTo>
                  <a:pt x="6595" y="11235"/>
                </a:lnTo>
                <a:lnTo>
                  <a:pt x="6546" y="11284"/>
                </a:lnTo>
                <a:lnTo>
                  <a:pt x="6473" y="11308"/>
                </a:lnTo>
                <a:lnTo>
                  <a:pt x="6326" y="11333"/>
                </a:lnTo>
                <a:lnTo>
                  <a:pt x="6180" y="11308"/>
                </a:lnTo>
                <a:lnTo>
                  <a:pt x="6107" y="11284"/>
                </a:lnTo>
                <a:lnTo>
                  <a:pt x="6058" y="11235"/>
                </a:lnTo>
                <a:lnTo>
                  <a:pt x="5179" y="10356"/>
                </a:lnTo>
                <a:lnTo>
                  <a:pt x="5130" y="10307"/>
                </a:lnTo>
                <a:lnTo>
                  <a:pt x="5105" y="10234"/>
                </a:lnTo>
                <a:lnTo>
                  <a:pt x="5081" y="10087"/>
                </a:lnTo>
                <a:lnTo>
                  <a:pt x="5105" y="9941"/>
                </a:lnTo>
                <a:lnTo>
                  <a:pt x="5130" y="9867"/>
                </a:lnTo>
                <a:lnTo>
                  <a:pt x="5179" y="9818"/>
                </a:lnTo>
                <a:lnTo>
                  <a:pt x="6522" y="8475"/>
                </a:lnTo>
                <a:lnTo>
                  <a:pt x="6571" y="8426"/>
                </a:lnTo>
                <a:lnTo>
                  <a:pt x="6595" y="8353"/>
                </a:lnTo>
                <a:lnTo>
                  <a:pt x="6620" y="8207"/>
                </a:lnTo>
                <a:lnTo>
                  <a:pt x="6595" y="8060"/>
                </a:lnTo>
                <a:lnTo>
                  <a:pt x="6571" y="7987"/>
                </a:lnTo>
                <a:lnTo>
                  <a:pt x="6522" y="7938"/>
                </a:lnTo>
                <a:lnTo>
                  <a:pt x="5179" y="6595"/>
                </a:lnTo>
                <a:lnTo>
                  <a:pt x="5130" y="6546"/>
                </a:lnTo>
                <a:lnTo>
                  <a:pt x="5105" y="6473"/>
                </a:lnTo>
                <a:lnTo>
                  <a:pt x="5081" y="6326"/>
                </a:lnTo>
                <a:lnTo>
                  <a:pt x="5105" y="6179"/>
                </a:lnTo>
                <a:lnTo>
                  <a:pt x="5130" y="6106"/>
                </a:lnTo>
                <a:lnTo>
                  <a:pt x="5179" y="6057"/>
                </a:lnTo>
                <a:lnTo>
                  <a:pt x="6058" y="5178"/>
                </a:lnTo>
                <a:lnTo>
                  <a:pt x="6107" y="5129"/>
                </a:lnTo>
                <a:lnTo>
                  <a:pt x="6180" y="5105"/>
                </a:lnTo>
                <a:lnTo>
                  <a:pt x="6326" y="5080"/>
                </a:lnTo>
                <a:lnTo>
                  <a:pt x="6473" y="5105"/>
                </a:lnTo>
                <a:lnTo>
                  <a:pt x="6546" y="5129"/>
                </a:lnTo>
                <a:lnTo>
                  <a:pt x="6595" y="5178"/>
                </a:lnTo>
                <a:lnTo>
                  <a:pt x="7938" y="6521"/>
                </a:lnTo>
                <a:lnTo>
                  <a:pt x="7987" y="6570"/>
                </a:lnTo>
                <a:lnTo>
                  <a:pt x="8061" y="6595"/>
                </a:lnTo>
                <a:lnTo>
                  <a:pt x="8207" y="6619"/>
                </a:lnTo>
                <a:lnTo>
                  <a:pt x="8354" y="6595"/>
                </a:lnTo>
                <a:lnTo>
                  <a:pt x="8427" y="6570"/>
                </a:lnTo>
                <a:lnTo>
                  <a:pt x="8476" y="6521"/>
                </a:lnTo>
                <a:lnTo>
                  <a:pt x="9819" y="5178"/>
                </a:lnTo>
                <a:lnTo>
                  <a:pt x="9868" y="5129"/>
                </a:lnTo>
                <a:lnTo>
                  <a:pt x="9941" y="5105"/>
                </a:lnTo>
                <a:lnTo>
                  <a:pt x="10088" y="5080"/>
                </a:lnTo>
                <a:close/>
                <a:moveTo>
                  <a:pt x="5130" y="0"/>
                </a:moveTo>
                <a:lnTo>
                  <a:pt x="4934" y="25"/>
                </a:lnTo>
                <a:lnTo>
                  <a:pt x="4739" y="74"/>
                </a:lnTo>
                <a:lnTo>
                  <a:pt x="4568" y="171"/>
                </a:lnTo>
                <a:lnTo>
                  <a:pt x="4397" y="293"/>
                </a:lnTo>
                <a:lnTo>
                  <a:pt x="294" y="4397"/>
                </a:lnTo>
                <a:lnTo>
                  <a:pt x="172" y="4568"/>
                </a:lnTo>
                <a:lnTo>
                  <a:pt x="74" y="4738"/>
                </a:lnTo>
                <a:lnTo>
                  <a:pt x="25" y="4934"/>
                </a:lnTo>
                <a:lnTo>
                  <a:pt x="1" y="5129"/>
                </a:lnTo>
                <a:lnTo>
                  <a:pt x="1" y="11284"/>
                </a:lnTo>
                <a:lnTo>
                  <a:pt x="25" y="11479"/>
                </a:lnTo>
                <a:lnTo>
                  <a:pt x="74" y="11675"/>
                </a:lnTo>
                <a:lnTo>
                  <a:pt x="172" y="11846"/>
                </a:lnTo>
                <a:lnTo>
                  <a:pt x="294" y="12017"/>
                </a:lnTo>
                <a:lnTo>
                  <a:pt x="4397" y="16120"/>
                </a:lnTo>
                <a:lnTo>
                  <a:pt x="4568" y="16242"/>
                </a:lnTo>
                <a:lnTo>
                  <a:pt x="4739" y="16339"/>
                </a:lnTo>
                <a:lnTo>
                  <a:pt x="4934" y="16388"/>
                </a:lnTo>
                <a:lnTo>
                  <a:pt x="5130" y="16413"/>
                </a:lnTo>
                <a:lnTo>
                  <a:pt x="11284" y="16413"/>
                </a:lnTo>
                <a:lnTo>
                  <a:pt x="11480" y="16388"/>
                </a:lnTo>
                <a:lnTo>
                  <a:pt x="11675" y="16339"/>
                </a:lnTo>
                <a:lnTo>
                  <a:pt x="11846" y="16242"/>
                </a:lnTo>
                <a:lnTo>
                  <a:pt x="12017" y="16120"/>
                </a:lnTo>
                <a:lnTo>
                  <a:pt x="16120" y="12017"/>
                </a:lnTo>
                <a:lnTo>
                  <a:pt x="16242" y="11846"/>
                </a:lnTo>
                <a:lnTo>
                  <a:pt x="16340" y="11675"/>
                </a:lnTo>
                <a:lnTo>
                  <a:pt x="16389" y="11479"/>
                </a:lnTo>
                <a:lnTo>
                  <a:pt x="16413" y="11284"/>
                </a:lnTo>
                <a:lnTo>
                  <a:pt x="16413" y="5129"/>
                </a:lnTo>
                <a:lnTo>
                  <a:pt x="16389" y="4934"/>
                </a:lnTo>
                <a:lnTo>
                  <a:pt x="16340" y="4738"/>
                </a:lnTo>
                <a:lnTo>
                  <a:pt x="16242" y="4568"/>
                </a:lnTo>
                <a:lnTo>
                  <a:pt x="16120" y="4397"/>
                </a:lnTo>
                <a:lnTo>
                  <a:pt x="12017" y="293"/>
                </a:lnTo>
                <a:lnTo>
                  <a:pt x="11846" y="171"/>
                </a:lnTo>
                <a:lnTo>
                  <a:pt x="11675" y="74"/>
                </a:lnTo>
                <a:lnTo>
                  <a:pt x="11480" y="25"/>
                </a:lnTo>
                <a:lnTo>
                  <a:pt x="1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627" name="Google Shape;4627;p39"/>
          <p:cNvGrpSpPr/>
          <p:nvPr/>
        </p:nvGrpSpPr>
        <p:grpSpPr>
          <a:xfrm>
            <a:off x="4280686" y="3775560"/>
            <a:ext cx="393045" cy="332833"/>
            <a:chOff x="5275975" y="4344850"/>
            <a:chExt cx="470150" cy="398125"/>
          </a:xfrm>
        </p:grpSpPr>
        <p:sp>
          <p:nvSpPr>
            <p:cNvPr id="4628" name="Google Shape;4628;p39"/>
            <p:cNvSpPr/>
            <p:nvPr/>
          </p:nvSpPr>
          <p:spPr>
            <a:xfrm>
              <a:off x="5661250" y="4690450"/>
              <a:ext cx="65950" cy="52525"/>
            </a:xfrm>
            <a:custGeom>
              <a:avLst/>
              <a:gdLst/>
              <a:ahLst/>
              <a:cxnLst/>
              <a:rect l="l" t="t" r="r" b="b"/>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29" name="Google Shape;4629;p39"/>
            <p:cNvSpPr/>
            <p:nvPr/>
          </p:nvSpPr>
          <p:spPr>
            <a:xfrm>
              <a:off x="5294900" y="4690450"/>
              <a:ext cx="65950" cy="52525"/>
            </a:xfrm>
            <a:custGeom>
              <a:avLst/>
              <a:gdLst/>
              <a:ahLst/>
              <a:cxnLst/>
              <a:rect l="l" t="t" r="r" b="b"/>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30" name="Google Shape;4630;p39"/>
            <p:cNvSpPr/>
            <p:nvPr/>
          </p:nvSpPr>
          <p:spPr>
            <a:xfrm>
              <a:off x="5275975" y="4344850"/>
              <a:ext cx="470150" cy="334025"/>
            </a:xfrm>
            <a:custGeom>
              <a:avLst/>
              <a:gdLst/>
              <a:ahLst/>
              <a:cxnLst/>
              <a:rect l="l" t="t" r="r" b="b"/>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631" name="Google Shape;4631;p39"/>
          <p:cNvSpPr/>
          <p:nvPr/>
        </p:nvSpPr>
        <p:spPr>
          <a:xfrm>
            <a:off x="4864301" y="3765502"/>
            <a:ext cx="353252" cy="353231"/>
          </a:xfrm>
          <a:custGeom>
            <a:avLst/>
            <a:gdLst/>
            <a:ahLst/>
            <a:cxnLst/>
            <a:rect l="l" t="t" r="r" b="b"/>
            <a:pathLst>
              <a:path w="16902" h="16901" extrusionOk="0">
                <a:moveTo>
                  <a:pt x="14386" y="757"/>
                </a:moveTo>
                <a:lnTo>
                  <a:pt x="14557" y="782"/>
                </a:lnTo>
                <a:lnTo>
                  <a:pt x="14728" y="806"/>
                </a:lnTo>
                <a:lnTo>
                  <a:pt x="14899" y="831"/>
                </a:lnTo>
                <a:lnTo>
                  <a:pt x="15070" y="904"/>
                </a:lnTo>
                <a:lnTo>
                  <a:pt x="15216" y="977"/>
                </a:lnTo>
                <a:lnTo>
                  <a:pt x="15363" y="1050"/>
                </a:lnTo>
                <a:lnTo>
                  <a:pt x="15509" y="1148"/>
                </a:lnTo>
                <a:lnTo>
                  <a:pt x="15631" y="1270"/>
                </a:lnTo>
                <a:lnTo>
                  <a:pt x="15729" y="1392"/>
                </a:lnTo>
                <a:lnTo>
                  <a:pt x="15827" y="1539"/>
                </a:lnTo>
                <a:lnTo>
                  <a:pt x="15925" y="1661"/>
                </a:lnTo>
                <a:lnTo>
                  <a:pt x="15998" y="1807"/>
                </a:lnTo>
                <a:lnTo>
                  <a:pt x="16047" y="1978"/>
                </a:lnTo>
                <a:lnTo>
                  <a:pt x="16095" y="2125"/>
                </a:lnTo>
                <a:lnTo>
                  <a:pt x="16120" y="2296"/>
                </a:lnTo>
                <a:lnTo>
                  <a:pt x="16144" y="2467"/>
                </a:lnTo>
                <a:lnTo>
                  <a:pt x="16120" y="2565"/>
                </a:lnTo>
                <a:lnTo>
                  <a:pt x="16071" y="2638"/>
                </a:lnTo>
                <a:lnTo>
                  <a:pt x="15998" y="2687"/>
                </a:lnTo>
                <a:lnTo>
                  <a:pt x="15900" y="2711"/>
                </a:lnTo>
                <a:lnTo>
                  <a:pt x="15802" y="2687"/>
                </a:lnTo>
                <a:lnTo>
                  <a:pt x="15729" y="2638"/>
                </a:lnTo>
                <a:lnTo>
                  <a:pt x="15680" y="2565"/>
                </a:lnTo>
                <a:lnTo>
                  <a:pt x="15656" y="2467"/>
                </a:lnTo>
                <a:lnTo>
                  <a:pt x="15631" y="2247"/>
                </a:lnTo>
                <a:lnTo>
                  <a:pt x="15558" y="2003"/>
                </a:lnTo>
                <a:lnTo>
                  <a:pt x="15436" y="1807"/>
                </a:lnTo>
                <a:lnTo>
                  <a:pt x="15290" y="1612"/>
                </a:lnTo>
                <a:lnTo>
                  <a:pt x="15094" y="1466"/>
                </a:lnTo>
                <a:lnTo>
                  <a:pt x="14874" y="1343"/>
                </a:lnTo>
                <a:lnTo>
                  <a:pt x="14630" y="1270"/>
                </a:lnTo>
                <a:lnTo>
                  <a:pt x="14386" y="1246"/>
                </a:lnTo>
                <a:lnTo>
                  <a:pt x="14288" y="1246"/>
                </a:lnTo>
                <a:lnTo>
                  <a:pt x="14215" y="1172"/>
                </a:lnTo>
                <a:lnTo>
                  <a:pt x="14166" y="1099"/>
                </a:lnTo>
                <a:lnTo>
                  <a:pt x="14142" y="1002"/>
                </a:lnTo>
                <a:lnTo>
                  <a:pt x="14166" y="904"/>
                </a:lnTo>
                <a:lnTo>
                  <a:pt x="14215" y="831"/>
                </a:lnTo>
                <a:lnTo>
                  <a:pt x="14288" y="782"/>
                </a:lnTo>
                <a:lnTo>
                  <a:pt x="14386" y="757"/>
                </a:lnTo>
                <a:close/>
                <a:moveTo>
                  <a:pt x="15460" y="0"/>
                </a:moveTo>
                <a:lnTo>
                  <a:pt x="15167" y="25"/>
                </a:lnTo>
                <a:lnTo>
                  <a:pt x="14850" y="49"/>
                </a:lnTo>
                <a:lnTo>
                  <a:pt x="14557" y="122"/>
                </a:lnTo>
                <a:lnTo>
                  <a:pt x="14117" y="244"/>
                </a:lnTo>
                <a:lnTo>
                  <a:pt x="13873" y="318"/>
                </a:lnTo>
                <a:lnTo>
                  <a:pt x="13653" y="415"/>
                </a:lnTo>
                <a:lnTo>
                  <a:pt x="13458" y="537"/>
                </a:lnTo>
                <a:lnTo>
                  <a:pt x="13287" y="660"/>
                </a:lnTo>
                <a:lnTo>
                  <a:pt x="10625" y="3346"/>
                </a:lnTo>
                <a:lnTo>
                  <a:pt x="2858" y="1221"/>
                </a:lnTo>
                <a:lnTo>
                  <a:pt x="2712" y="1197"/>
                </a:lnTo>
                <a:lnTo>
                  <a:pt x="2590" y="1221"/>
                </a:lnTo>
                <a:lnTo>
                  <a:pt x="2467" y="1270"/>
                </a:lnTo>
                <a:lnTo>
                  <a:pt x="2345" y="1343"/>
                </a:lnTo>
                <a:lnTo>
                  <a:pt x="1613" y="2101"/>
                </a:lnTo>
                <a:lnTo>
                  <a:pt x="1539" y="2198"/>
                </a:lnTo>
                <a:lnTo>
                  <a:pt x="1491" y="2296"/>
                </a:lnTo>
                <a:lnTo>
                  <a:pt x="1466" y="2418"/>
                </a:lnTo>
                <a:lnTo>
                  <a:pt x="1466" y="2516"/>
                </a:lnTo>
                <a:lnTo>
                  <a:pt x="1491" y="2613"/>
                </a:lnTo>
                <a:lnTo>
                  <a:pt x="1515" y="2687"/>
                </a:lnTo>
                <a:lnTo>
                  <a:pt x="1613" y="2833"/>
                </a:lnTo>
                <a:lnTo>
                  <a:pt x="1710" y="2907"/>
                </a:lnTo>
                <a:lnTo>
                  <a:pt x="7425" y="6619"/>
                </a:lnTo>
                <a:lnTo>
                  <a:pt x="4177" y="10893"/>
                </a:lnTo>
                <a:lnTo>
                  <a:pt x="929" y="10331"/>
                </a:lnTo>
                <a:lnTo>
                  <a:pt x="831" y="10331"/>
                </a:lnTo>
                <a:lnTo>
                  <a:pt x="709" y="10356"/>
                </a:lnTo>
                <a:lnTo>
                  <a:pt x="611" y="10404"/>
                </a:lnTo>
                <a:lnTo>
                  <a:pt x="514" y="10478"/>
                </a:lnTo>
                <a:lnTo>
                  <a:pt x="147" y="10844"/>
                </a:lnTo>
                <a:lnTo>
                  <a:pt x="74" y="10942"/>
                </a:lnTo>
                <a:lnTo>
                  <a:pt x="25" y="11064"/>
                </a:lnTo>
                <a:lnTo>
                  <a:pt x="1" y="11186"/>
                </a:lnTo>
                <a:lnTo>
                  <a:pt x="1" y="11308"/>
                </a:lnTo>
                <a:lnTo>
                  <a:pt x="50" y="11455"/>
                </a:lnTo>
                <a:lnTo>
                  <a:pt x="147" y="11601"/>
                </a:lnTo>
                <a:lnTo>
                  <a:pt x="245" y="11674"/>
                </a:lnTo>
                <a:lnTo>
                  <a:pt x="3444" y="13457"/>
                </a:lnTo>
                <a:lnTo>
                  <a:pt x="5227" y="16657"/>
                </a:lnTo>
                <a:lnTo>
                  <a:pt x="5301" y="16754"/>
                </a:lnTo>
                <a:lnTo>
                  <a:pt x="5447" y="16852"/>
                </a:lnTo>
                <a:lnTo>
                  <a:pt x="5594" y="16901"/>
                </a:lnTo>
                <a:lnTo>
                  <a:pt x="5716" y="16901"/>
                </a:lnTo>
                <a:lnTo>
                  <a:pt x="5838" y="16877"/>
                </a:lnTo>
                <a:lnTo>
                  <a:pt x="5960" y="16828"/>
                </a:lnTo>
                <a:lnTo>
                  <a:pt x="6058" y="16754"/>
                </a:lnTo>
                <a:lnTo>
                  <a:pt x="6424" y="16388"/>
                </a:lnTo>
                <a:lnTo>
                  <a:pt x="6497" y="16290"/>
                </a:lnTo>
                <a:lnTo>
                  <a:pt x="6546" y="16193"/>
                </a:lnTo>
                <a:lnTo>
                  <a:pt x="6571" y="16071"/>
                </a:lnTo>
                <a:lnTo>
                  <a:pt x="6571" y="15973"/>
                </a:lnTo>
                <a:lnTo>
                  <a:pt x="6009" y="12725"/>
                </a:lnTo>
                <a:lnTo>
                  <a:pt x="10283" y="9476"/>
                </a:lnTo>
                <a:lnTo>
                  <a:pt x="13995" y="15191"/>
                </a:lnTo>
                <a:lnTo>
                  <a:pt x="14068" y="15289"/>
                </a:lnTo>
                <a:lnTo>
                  <a:pt x="14215" y="15387"/>
                </a:lnTo>
                <a:lnTo>
                  <a:pt x="14288" y="15411"/>
                </a:lnTo>
                <a:lnTo>
                  <a:pt x="14386" y="15436"/>
                </a:lnTo>
                <a:lnTo>
                  <a:pt x="14484" y="15436"/>
                </a:lnTo>
                <a:lnTo>
                  <a:pt x="14606" y="15411"/>
                </a:lnTo>
                <a:lnTo>
                  <a:pt x="14703" y="15362"/>
                </a:lnTo>
                <a:lnTo>
                  <a:pt x="14801" y="15289"/>
                </a:lnTo>
                <a:lnTo>
                  <a:pt x="15558" y="14556"/>
                </a:lnTo>
                <a:lnTo>
                  <a:pt x="15631" y="14434"/>
                </a:lnTo>
                <a:lnTo>
                  <a:pt x="15680" y="14312"/>
                </a:lnTo>
                <a:lnTo>
                  <a:pt x="15705" y="14190"/>
                </a:lnTo>
                <a:lnTo>
                  <a:pt x="15680" y="14043"/>
                </a:lnTo>
                <a:lnTo>
                  <a:pt x="13555" y="6277"/>
                </a:lnTo>
                <a:lnTo>
                  <a:pt x="16242" y="3615"/>
                </a:lnTo>
                <a:lnTo>
                  <a:pt x="16364" y="3444"/>
                </a:lnTo>
                <a:lnTo>
                  <a:pt x="16486" y="3248"/>
                </a:lnTo>
                <a:lnTo>
                  <a:pt x="16584" y="3029"/>
                </a:lnTo>
                <a:lnTo>
                  <a:pt x="16657" y="2784"/>
                </a:lnTo>
                <a:lnTo>
                  <a:pt x="16779" y="2345"/>
                </a:lnTo>
                <a:lnTo>
                  <a:pt x="16853" y="2052"/>
                </a:lnTo>
                <a:lnTo>
                  <a:pt x="16877" y="1734"/>
                </a:lnTo>
                <a:lnTo>
                  <a:pt x="16901" y="1441"/>
                </a:lnTo>
                <a:lnTo>
                  <a:pt x="16901" y="1197"/>
                </a:lnTo>
                <a:lnTo>
                  <a:pt x="16901" y="953"/>
                </a:lnTo>
                <a:lnTo>
                  <a:pt x="16853" y="757"/>
                </a:lnTo>
                <a:lnTo>
                  <a:pt x="16779" y="586"/>
                </a:lnTo>
                <a:lnTo>
                  <a:pt x="16706" y="415"/>
                </a:lnTo>
                <a:lnTo>
                  <a:pt x="16608" y="293"/>
                </a:lnTo>
                <a:lnTo>
                  <a:pt x="16486" y="196"/>
                </a:lnTo>
                <a:lnTo>
                  <a:pt x="16315" y="122"/>
                </a:lnTo>
                <a:lnTo>
                  <a:pt x="16144" y="49"/>
                </a:lnTo>
                <a:lnTo>
                  <a:pt x="159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632" name="Google Shape;4632;p39"/>
          <p:cNvGrpSpPr/>
          <p:nvPr/>
        </p:nvGrpSpPr>
        <p:grpSpPr>
          <a:xfrm>
            <a:off x="5423039" y="3748516"/>
            <a:ext cx="362448" cy="386922"/>
            <a:chOff x="6642425" y="4312500"/>
            <a:chExt cx="433550" cy="462825"/>
          </a:xfrm>
        </p:grpSpPr>
        <p:sp>
          <p:nvSpPr>
            <p:cNvPr id="4633" name="Google Shape;4633;p39"/>
            <p:cNvSpPr/>
            <p:nvPr/>
          </p:nvSpPr>
          <p:spPr>
            <a:xfrm>
              <a:off x="6642425" y="4687375"/>
              <a:ext cx="433550" cy="39125"/>
            </a:xfrm>
            <a:custGeom>
              <a:avLst/>
              <a:gdLst/>
              <a:ahLst/>
              <a:cxnLst/>
              <a:rect l="l" t="t" r="r" b="b"/>
              <a:pathLst>
                <a:path w="17342" h="1565" extrusionOk="0">
                  <a:moveTo>
                    <a:pt x="489" y="1"/>
                  </a:moveTo>
                  <a:lnTo>
                    <a:pt x="392" y="25"/>
                  </a:lnTo>
                  <a:lnTo>
                    <a:pt x="294" y="50"/>
                  </a:lnTo>
                  <a:lnTo>
                    <a:pt x="221" y="99"/>
                  </a:lnTo>
                  <a:lnTo>
                    <a:pt x="147" y="148"/>
                  </a:lnTo>
                  <a:lnTo>
                    <a:pt x="74" y="221"/>
                  </a:lnTo>
                  <a:lnTo>
                    <a:pt x="25" y="318"/>
                  </a:lnTo>
                  <a:lnTo>
                    <a:pt x="1" y="392"/>
                  </a:lnTo>
                  <a:lnTo>
                    <a:pt x="1" y="489"/>
                  </a:lnTo>
                  <a:lnTo>
                    <a:pt x="1" y="612"/>
                  </a:lnTo>
                  <a:lnTo>
                    <a:pt x="25" y="685"/>
                  </a:lnTo>
                  <a:lnTo>
                    <a:pt x="74" y="783"/>
                  </a:lnTo>
                  <a:lnTo>
                    <a:pt x="147" y="856"/>
                  </a:lnTo>
                  <a:lnTo>
                    <a:pt x="221" y="905"/>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40"/>
                  </a:lnTo>
                  <a:lnTo>
                    <a:pt x="2297" y="1564"/>
                  </a:lnTo>
                  <a:lnTo>
                    <a:pt x="2761" y="1564"/>
                  </a:lnTo>
                  <a:lnTo>
                    <a:pt x="2956" y="1540"/>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40"/>
                  </a:lnTo>
                  <a:lnTo>
                    <a:pt x="6400" y="1564"/>
                  </a:lnTo>
                  <a:lnTo>
                    <a:pt x="6839" y="1564"/>
                  </a:lnTo>
                  <a:lnTo>
                    <a:pt x="7059" y="1540"/>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40"/>
                  </a:lnTo>
                  <a:lnTo>
                    <a:pt x="10478" y="1564"/>
                  </a:lnTo>
                  <a:lnTo>
                    <a:pt x="10942" y="1564"/>
                  </a:lnTo>
                  <a:lnTo>
                    <a:pt x="11138" y="1540"/>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40"/>
                  </a:lnTo>
                  <a:lnTo>
                    <a:pt x="14581" y="1564"/>
                  </a:lnTo>
                  <a:lnTo>
                    <a:pt x="15046" y="1564"/>
                  </a:lnTo>
                  <a:lnTo>
                    <a:pt x="15241" y="1540"/>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5"/>
                  </a:lnTo>
                  <a:lnTo>
                    <a:pt x="17195" y="856"/>
                  </a:lnTo>
                  <a:lnTo>
                    <a:pt x="17268" y="783"/>
                  </a:lnTo>
                  <a:lnTo>
                    <a:pt x="17317" y="685"/>
                  </a:lnTo>
                  <a:lnTo>
                    <a:pt x="17341" y="612"/>
                  </a:lnTo>
                  <a:lnTo>
                    <a:pt x="17341" y="489"/>
                  </a:lnTo>
                  <a:lnTo>
                    <a:pt x="17341" y="392"/>
                  </a:lnTo>
                  <a:lnTo>
                    <a:pt x="17317" y="318"/>
                  </a:lnTo>
                  <a:lnTo>
                    <a:pt x="17268" y="221"/>
                  </a:lnTo>
                  <a:lnTo>
                    <a:pt x="17195" y="148"/>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34" name="Google Shape;4634;p39"/>
            <p:cNvSpPr/>
            <p:nvPr/>
          </p:nvSpPr>
          <p:spPr>
            <a:xfrm>
              <a:off x="6642425" y="4736225"/>
              <a:ext cx="433550" cy="39100"/>
            </a:xfrm>
            <a:custGeom>
              <a:avLst/>
              <a:gdLst/>
              <a:ahLst/>
              <a:cxnLst/>
              <a:rect l="l" t="t" r="r" b="b"/>
              <a:pathLst>
                <a:path w="17342" h="1564" extrusionOk="0">
                  <a:moveTo>
                    <a:pt x="489" y="1"/>
                  </a:moveTo>
                  <a:lnTo>
                    <a:pt x="392" y="25"/>
                  </a:lnTo>
                  <a:lnTo>
                    <a:pt x="294" y="50"/>
                  </a:lnTo>
                  <a:lnTo>
                    <a:pt x="221" y="99"/>
                  </a:lnTo>
                  <a:lnTo>
                    <a:pt x="147" y="147"/>
                  </a:lnTo>
                  <a:lnTo>
                    <a:pt x="74" y="221"/>
                  </a:lnTo>
                  <a:lnTo>
                    <a:pt x="25" y="318"/>
                  </a:lnTo>
                  <a:lnTo>
                    <a:pt x="1" y="392"/>
                  </a:lnTo>
                  <a:lnTo>
                    <a:pt x="1" y="489"/>
                  </a:lnTo>
                  <a:lnTo>
                    <a:pt x="1" y="611"/>
                  </a:lnTo>
                  <a:lnTo>
                    <a:pt x="25" y="685"/>
                  </a:lnTo>
                  <a:lnTo>
                    <a:pt x="74" y="782"/>
                  </a:lnTo>
                  <a:lnTo>
                    <a:pt x="147" y="856"/>
                  </a:lnTo>
                  <a:lnTo>
                    <a:pt x="221" y="904"/>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39"/>
                  </a:lnTo>
                  <a:lnTo>
                    <a:pt x="2297" y="1564"/>
                  </a:lnTo>
                  <a:lnTo>
                    <a:pt x="2761" y="1564"/>
                  </a:lnTo>
                  <a:lnTo>
                    <a:pt x="2956" y="1539"/>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39"/>
                  </a:lnTo>
                  <a:lnTo>
                    <a:pt x="6400" y="1564"/>
                  </a:lnTo>
                  <a:lnTo>
                    <a:pt x="6839" y="1564"/>
                  </a:lnTo>
                  <a:lnTo>
                    <a:pt x="7059" y="1539"/>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39"/>
                  </a:lnTo>
                  <a:lnTo>
                    <a:pt x="10478" y="1564"/>
                  </a:lnTo>
                  <a:lnTo>
                    <a:pt x="10942" y="1564"/>
                  </a:lnTo>
                  <a:lnTo>
                    <a:pt x="11138" y="1539"/>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39"/>
                  </a:lnTo>
                  <a:lnTo>
                    <a:pt x="14581" y="1564"/>
                  </a:lnTo>
                  <a:lnTo>
                    <a:pt x="15046" y="1564"/>
                  </a:lnTo>
                  <a:lnTo>
                    <a:pt x="15241" y="1539"/>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4"/>
                  </a:lnTo>
                  <a:lnTo>
                    <a:pt x="17195" y="856"/>
                  </a:lnTo>
                  <a:lnTo>
                    <a:pt x="17268" y="782"/>
                  </a:lnTo>
                  <a:lnTo>
                    <a:pt x="17317" y="685"/>
                  </a:lnTo>
                  <a:lnTo>
                    <a:pt x="17341" y="611"/>
                  </a:lnTo>
                  <a:lnTo>
                    <a:pt x="17341" y="489"/>
                  </a:lnTo>
                  <a:lnTo>
                    <a:pt x="17341" y="392"/>
                  </a:lnTo>
                  <a:lnTo>
                    <a:pt x="17317" y="318"/>
                  </a:lnTo>
                  <a:lnTo>
                    <a:pt x="17268" y="221"/>
                  </a:lnTo>
                  <a:lnTo>
                    <a:pt x="17195" y="147"/>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35" name="Google Shape;4635;p39"/>
            <p:cNvSpPr/>
            <p:nvPr/>
          </p:nvSpPr>
          <p:spPr>
            <a:xfrm>
              <a:off x="6684575" y="4312500"/>
              <a:ext cx="349875" cy="377350"/>
            </a:xfrm>
            <a:custGeom>
              <a:avLst/>
              <a:gdLst/>
              <a:ahLst/>
              <a:cxnLst/>
              <a:rect l="l" t="t" r="r" b="b"/>
              <a:pathLst>
                <a:path w="13995" h="15094" extrusionOk="0">
                  <a:moveTo>
                    <a:pt x="5691" y="5740"/>
                  </a:moveTo>
                  <a:lnTo>
                    <a:pt x="5764" y="5764"/>
                  </a:lnTo>
                  <a:lnTo>
                    <a:pt x="5813" y="5837"/>
                  </a:lnTo>
                  <a:lnTo>
                    <a:pt x="5862" y="5886"/>
                  </a:lnTo>
                  <a:lnTo>
                    <a:pt x="5935" y="6082"/>
                  </a:lnTo>
                  <a:lnTo>
                    <a:pt x="5959" y="6301"/>
                  </a:lnTo>
                  <a:lnTo>
                    <a:pt x="5935" y="6521"/>
                  </a:lnTo>
                  <a:lnTo>
                    <a:pt x="5862" y="6692"/>
                  </a:lnTo>
                  <a:lnTo>
                    <a:pt x="5813" y="6765"/>
                  </a:lnTo>
                  <a:lnTo>
                    <a:pt x="5764" y="6814"/>
                  </a:lnTo>
                  <a:lnTo>
                    <a:pt x="5691" y="6839"/>
                  </a:lnTo>
                  <a:lnTo>
                    <a:pt x="5642" y="6863"/>
                  </a:lnTo>
                  <a:lnTo>
                    <a:pt x="5569" y="6839"/>
                  </a:lnTo>
                  <a:lnTo>
                    <a:pt x="5520" y="6814"/>
                  </a:lnTo>
                  <a:lnTo>
                    <a:pt x="5446" y="6765"/>
                  </a:lnTo>
                  <a:lnTo>
                    <a:pt x="5398" y="6692"/>
                  </a:lnTo>
                  <a:lnTo>
                    <a:pt x="5349" y="6521"/>
                  </a:lnTo>
                  <a:lnTo>
                    <a:pt x="5324" y="6301"/>
                  </a:lnTo>
                  <a:lnTo>
                    <a:pt x="5349" y="6082"/>
                  </a:lnTo>
                  <a:lnTo>
                    <a:pt x="5398" y="5886"/>
                  </a:lnTo>
                  <a:lnTo>
                    <a:pt x="5446" y="5837"/>
                  </a:lnTo>
                  <a:lnTo>
                    <a:pt x="5520" y="5764"/>
                  </a:lnTo>
                  <a:lnTo>
                    <a:pt x="5569" y="5740"/>
                  </a:lnTo>
                  <a:close/>
                  <a:moveTo>
                    <a:pt x="8402" y="5740"/>
                  </a:moveTo>
                  <a:lnTo>
                    <a:pt x="8475" y="5764"/>
                  </a:lnTo>
                  <a:lnTo>
                    <a:pt x="8524" y="5837"/>
                  </a:lnTo>
                  <a:lnTo>
                    <a:pt x="8573" y="5886"/>
                  </a:lnTo>
                  <a:lnTo>
                    <a:pt x="8621" y="6082"/>
                  </a:lnTo>
                  <a:lnTo>
                    <a:pt x="8646" y="6301"/>
                  </a:lnTo>
                  <a:lnTo>
                    <a:pt x="8621" y="6521"/>
                  </a:lnTo>
                  <a:lnTo>
                    <a:pt x="8573" y="6692"/>
                  </a:lnTo>
                  <a:lnTo>
                    <a:pt x="8524" y="6765"/>
                  </a:lnTo>
                  <a:lnTo>
                    <a:pt x="8475" y="6814"/>
                  </a:lnTo>
                  <a:lnTo>
                    <a:pt x="8402" y="6839"/>
                  </a:lnTo>
                  <a:lnTo>
                    <a:pt x="8328" y="6863"/>
                  </a:lnTo>
                  <a:lnTo>
                    <a:pt x="8280" y="6839"/>
                  </a:lnTo>
                  <a:lnTo>
                    <a:pt x="8206" y="6814"/>
                  </a:lnTo>
                  <a:lnTo>
                    <a:pt x="8157" y="6765"/>
                  </a:lnTo>
                  <a:lnTo>
                    <a:pt x="8109" y="6692"/>
                  </a:lnTo>
                  <a:lnTo>
                    <a:pt x="8035" y="6521"/>
                  </a:lnTo>
                  <a:lnTo>
                    <a:pt x="8011" y="6301"/>
                  </a:lnTo>
                  <a:lnTo>
                    <a:pt x="8035" y="6082"/>
                  </a:lnTo>
                  <a:lnTo>
                    <a:pt x="8109" y="5886"/>
                  </a:lnTo>
                  <a:lnTo>
                    <a:pt x="8157" y="5837"/>
                  </a:lnTo>
                  <a:lnTo>
                    <a:pt x="8206" y="5764"/>
                  </a:lnTo>
                  <a:lnTo>
                    <a:pt x="8280" y="5740"/>
                  </a:lnTo>
                  <a:close/>
                  <a:moveTo>
                    <a:pt x="9867" y="2931"/>
                  </a:moveTo>
                  <a:lnTo>
                    <a:pt x="9867" y="4421"/>
                  </a:lnTo>
                  <a:lnTo>
                    <a:pt x="11552" y="4421"/>
                  </a:lnTo>
                  <a:lnTo>
                    <a:pt x="11552" y="6033"/>
                  </a:lnTo>
                  <a:lnTo>
                    <a:pt x="7229" y="4225"/>
                  </a:lnTo>
                  <a:lnTo>
                    <a:pt x="7229" y="9867"/>
                  </a:lnTo>
                  <a:lnTo>
                    <a:pt x="7205" y="9965"/>
                  </a:lnTo>
                  <a:lnTo>
                    <a:pt x="7156" y="10063"/>
                  </a:lnTo>
                  <a:lnTo>
                    <a:pt x="7083" y="10111"/>
                  </a:lnTo>
                  <a:lnTo>
                    <a:pt x="6887" y="10111"/>
                  </a:lnTo>
                  <a:lnTo>
                    <a:pt x="6814" y="10063"/>
                  </a:lnTo>
                  <a:lnTo>
                    <a:pt x="6765" y="9965"/>
                  </a:lnTo>
                  <a:lnTo>
                    <a:pt x="6741" y="9867"/>
                  </a:lnTo>
                  <a:lnTo>
                    <a:pt x="6741" y="4225"/>
                  </a:lnTo>
                  <a:lnTo>
                    <a:pt x="2418" y="6033"/>
                  </a:lnTo>
                  <a:lnTo>
                    <a:pt x="2418" y="4421"/>
                  </a:lnTo>
                  <a:lnTo>
                    <a:pt x="4103" y="4421"/>
                  </a:lnTo>
                  <a:lnTo>
                    <a:pt x="4103" y="2931"/>
                  </a:lnTo>
                  <a:close/>
                  <a:moveTo>
                    <a:pt x="5520" y="0"/>
                  </a:moveTo>
                  <a:lnTo>
                    <a:pt x="5520" y="2027"/>
                  </a:lnTo>
                  <a:lnTo>
                    <a:pt x="3151" y="2027"/>
                  </a:lnTo>
                  <a:lnTo>
                    <a:pt x="3151" y="3542"/>
                  </a:lnTo>
                  <a:lnTo>
                    <a:pt x="1466" y="3542"/>
                  </a:lnTo>
                  <a:lnTo>
                    <a:pt x="1466" y="6423"/>
                  </a:lnTo>
                  <a:lnTo>
                    <a:pt x="586" y="6765"/>
                  </a:lnTo>
                  <a:lnTo>
                    <a:pt x="415" y="6863"/>
                  </a:lnTo>
                  <a:lnTo>
                    <a:pt x="269" y="6985"/>
                  </a:lnTo>
                  <a:lnTo>
                    <a:pt x="147" y="7132"/>
                  </a:lnTo>
                  <a:lnTo>
                    <a:pt x="49" y="7278"/>
                  </a:lnTo>
                  <a:lnTo>
                    <a:pt x="0" y="7425"/>
                  </a:lnTo>
                  <a:lnTo>
                    <a:pt x="0" y="7596"/>
                  </a:lnTo>
                  <a:lnTo>
                    <a:pt x="0" y="7791"/>
                  </a:lnTo>
                  <a:lnTo>
                    <a:pt x="73" y="7987"/>
                  </a:lnTo>
                  <a:lnTo>
                    <a:pt x="1514" y="11308"/>
                  </a:lnTo>
                  <a:lnTo>
                    <a:pt x="1514" y="14874"/>
                  </a:lnTo>
                  <a:lnTo>
                    <a:pt x="1759" y="14752"/>
                  </a:lnTo>
                  <a:lnTo>
                    <a:pt x="2052" y="14630"/>
                  </a:lnTo>
                  <a:lnTo>
                    <a:pt x="2247" y="14581"/>
                  </a:lnTo>
                  <a:lnTo>
                    <a:pt x="2442" y="14556"/>
                  </a:lnTo>
                  <a:lnTo>
                    <a:pt x="2662" y="14532"/>
                  </a:lnTo>
                  <a:lnTo>
                    <a:pt x="2882" y="14508"/>
                  </a:lnTo>
                  <a:lnTo>
                    <a:pt x="3175" y="14532"/>
                  </a:lnTo>
                  <a:lnTo>
                    <a:pt x="3419" y="14556"/>
                  </a:lnTo>
                  <a:lnTo>
                    <a:pt x="3639" y="14605"/>
                  </a:lnTo>
                  <a:lnTo>
                    <a:pt x="3835" y="14678"/>
                  </a:lnTo>
                  <a:lnTo>
                    <a:pt x="4152" y="14801"/>
                  </a:lnTo>
                  <a:lnTo>
                    <a:pt x="4396" y="14947"/>
                  </a:lnTo>
                  <a:lnTo>
                    <a:pt x="4543" y="15020"/>
                  </a:lnTo>
                  <a:lnTo>
                    <a:pt x="4641" y="15069"/>
                  </a:lnTo>
                  <a:lnTo>
                    <a:pt x="4787" y="15094"/>
                  </a:lnTo>
                  <a:lnTo>
                    <a:pt x="5105" y="15094"/>
                  </a:lnTo>
                  <a:lnTo>
                    <a:pt x="5227" y="15069"/>
                  </a:lnTo>
                  <a:lnTo>
                    <a:pt x="5349" y="15020"/>
                  </a:lnTo>
                  <a:lnTo>
                    <a:pt x="5471" y="14947"/>
                  </a:lnTo>
                  <a:lnTo>
                    <a:pt x="5740" y="14801"/>
                  </a:lnTo>
                  <a:lnTo>
                    <a:pt x="6057" y="14678"/>
                  </a:lnTo>
                  <a:lnTo>
                    <a:pt x="6252" y="14605"/>
                  </a:lnTo>
                  <a:lnTo>
                    <a:pt x="6472" y="14556"/>
                  </a:lnTo>
                  <a:lnTo>
                    <a:pt x="6716" y="14532"/>
                  </a:lnTo>
                  <a:lnTo>
                    <a:pt x="6985" y="14508"/>
                  </a:lnTo>
                  <a:lnTo>
                    <a:pt x="7254" y="14532"/>
                  </a:lnTo>
                  <a:lnTo>
                    <a:pt x="7498" y="14556"/>
                  </a:lnTo>
                  <a:lnTo>
                    <a:pt x="7718" y="14605"/>
                  </a:lnTo>
                  <a:lnTo>
                    <a:pt x="7913" y="14678"/>
                  </a:lnTo>
                  <a:lnTo>
                    <a:pt x="8255" y="14801"/>
                  </a:lnTo>
                  <a:lnTo>
                    <a:pt x="8499" y="14947"/>
                  </a:lnTo>
                  <a:lnTo>
                    <a:pt x="8621" y="15020"/>
                  </a:lnTo>
                  <a:lnTo>
                    <a:pt x="8744" y="15069"/>
                  </a:lnTo>
                  <a:lnTo>
                    <a:pt x="8866" y="15094"/>
                  </a:lnTo>
                  <a:lnTo>
                    <a:pt x="9183" y="15094"/>
                  </a:lnTo>
                  <a:lnTo>
                    <a:pt x="9330" y="15069"/>
                  </a:lnTo>
                  <a:lnTo>
                    <a:pt x="9427" y="15020"/>
                  </a:lnTo>
                  <a:lnTo>
                    <a:pt x="9574" y="14947"/>
                  </a:lnTo>
                  <a:lnTo>
                    <a:pt x="9818" y="14801"/>
                  </a:lnTo>
                  <a:lnTo>
                    <a:pt x="10136" y="14678"/>
                  </a:lnTo>
                  <a:lnTo>
                    <a:pt x="10331" y="14605"/>
                  </a:lnTo>
                  <a:lnTo>
                    <a:pt x="10551" y="14556"/>
                  </a:lnTo>
                  <a:lnTo>
                    <a:pt x="10795" y="14532"/>
                  </a:lnTo>
                  <a:lnTo>
                    <a:pt x="11088" y="14508"/>
                  </a:lnTo>
                  <a:lnTo>
                    <a:pt x="11308" y="14532"/>
                  </a:lnTo>
                  <a:lnTo>
                    <a:pt x="11528" y="14556"/>
                  </a:lnTo>
                  <a:lnTo>
                    <a:pt x="11723" y="14581"/>
                  </a:lnTo>
                  <a:lnTo>
                    <a:pt x="11919" y="14630"/>
                  </a:lnTo>
                  <a:lnTo>
                    <a:pt x="12212" y="14752"/>
                  </a:lnTo>
                  <a:lnTo>
                    <a:pt x="12456" y="14874"/>
                  </a:lnTo>
                  <a:lnTo>
                    <a:pt x="12456" y="11308"/>
                  </a:lnTo>
                  <a:lnTo>
                    <a:pt x="13897" y="7987"/>
                  </a:lnTo>
                  <a:lnTo>
                    <a:pt x="13970" y="7791"/>
                  </a:lnTo>
                  <a:lnTo>
                    <a:pt x="13995" y="7596"/>
                  </a:lnTo>
                  <a:lnTo>
                    <a:pt x="13970" y="7425"/>
                  </a:lnTo>
                  <a:lnTo>
                    <a:pt x="13921" y="7278"/>
                  </a:lnTo>
                  <a:lnTo>
                    <a:pt x="13824" y="7132"/>
                  </a:lnTo>
                  <a:lnTo>
                    <a:pt x="13701" y="6985"/>
                  </a:lnTo>
                  <a:lnTo>
                    <a:pt x="13555" y="6863"/>
                  </a:lnTo>
                  <a:lnTo>
                    <a:pt x="13384" y="6765"/>
                  </a:lnTo>
                  <a:lnTo>
                    <a:pt x="12505" y="6423"/>
                  </a:lnTo>
                  <a:lnTo>
                    <a:pt x="12505" y="3542"/>
                  </a:lnTo>
                  <a:lnTo>
                    <a:pt x="10820" y="3542"/>
                  </a:lnTo>
                  <a:lnTo>
                    <a:pt x="10820" y="2027"/>
                  </a:lnTo>
                  <a:lnTo>
                    <a:pt x="8450" y="2027"/>
                  </a:lnTo>
                  <a:lnTo>
                    <a:pt x="84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636" name="Google Shape;4636;p39"/>
          <p:cNvSpPr/>
          <p:nvPr/>
        </p:nvSpPr>
        <p:spPr>
          <a:xfrm>
            <a:off x="299775" y="4368343"/>
            <a:ext cx="465527" cy="274647"/>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637" name="Google Shape;4637;p39"/>
          <p:cNvGrpSpPr/>
          <p:nvPr/>
        </p:nvGrpSpPr>
        <p:grpSpPr>
          <a:xfrm>
            <a:off x="910227" y="4322764"/>
            <a:ext cx="371623" cy="365499"/>
            <a:chOff x="1244325" y="4999400"/>
            <a:chExt cx="444525" cy="437200"/>
          </a:xfrm>
        </p:grpSpPr>
        <p:sp>
          <p:nvSpPr>
            <p:cNvPr id="4638" name="Google Shape;4638;p39"/>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39" name="Google Shape;4639;p39"/>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40" name="Google Shape;4640;p39"/>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41" name="Google Shape;4641;p39"/>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42" name="Google Shape;4642;p39"/>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43" name="Google Shape;4643;p39"/>
          <p:cNvGrpSpPr/>
          <p:nvPr/>
        </p:nvGrpSpPr>
        <p:grpSpPr>
          <a:xfrm>
            <a:off x="1506943" y="4311018"/>
            <a:ext cx="305265" cy="388970"/>
            <a:chOff x="1958100" y="4985350"/>
            <a:chExt cx="365150" cy="465275"/>
          </a:xfrm>
        </p:grpSpPr>
        <p:sp>
          <p:nvSpPr>
            <p:cNvPr id="4644" name="Google Shape;4644;p39"/>
            <p:cNvSpPr/>
            <p:nvPr/>
          </p:nvSpPr>
          <p:spPr>
            <a:xfrm>
              <a:off x="1958100" y="4985350"/>
              <a:ext cx="365150" cy="465275"/>
            </a:xfrm>
            <a:custGeom>
              <a:avLst/>
              <a:gdLst/>
              <a:ahLst/>
              <a:cxnLst/>
              <a:rect l="l" t="t" r="r" b="b"/>
              <a:pathLst>
                <a:path w="14606" h="18611" extrusionOk="0">
                  <a:moveTo>
                    <a:pt x="4152" y="1734"/>
                  </a:moveTo>
                  <a:lnTo>
                    <a:pt x="4274" y="1759"/>
                  </a:lnTo>
                  <a:lnTo>
                    <a:pt x="4397" y="1783"/>
                  </a:lnTo>
                  <a:lnTo>
                    <a:pt x="4543" y="1808"/>
                  </a:lnTo>
                  <a:lnTo>
                    <a:pt x="4812" y="1930"/>
                  </a:lnTo>
                  <a:lnTo>
                    <a:pt x="5105" y="2125"/>
                  </a:lnTo>
                  <a:lnTo>
                    <a:pt x="5398" y="2394"/>
                  </a:lnTo>
                  <a:lnTo>
                    <a:pt x="5496" y="2516"/>
                  </a:lnTo>
                  <a:lnTo>
                    <a:pt x="5593" y="2638"/>
                  </a:lnTo>
                  <a:lnTo>
                    <a:pt x="5789" y="2956"/>
                  </a:lnTo>
                  <a:lnTo>
                    <a:pt x="5935" y="3322"/>
                  </a:lnTo>
                  <a:lnTo>
                    <a:pt x="6057" y="3688"/>
                  </a:lnTo>
                  <a:lnTo>
                    <a:pt x="6155" y="4079"/>
                  </a:lnTo>
                  <a:lnTo>
                    <a:pt x="6204" y="4470"/>
                  </a:lnTo>
                  <a:lnTo>
                    <a:pt x="6277" y="4836"/>
                  </a:lnTo>
                  <a:lnTo>
                    <a:pt x="6302" y="5154"/>
                  </a:lnTo>
                  <a:lnTo>
                    <a:pt x="5984" y="5129"/>
                  </a:lnTo>
                  <a:lnTo>
                    <a:pt x="5618" y="5080"/>
                  </a:lnTo>
                  <a:lnTo>
                    <a:pt x="5227" y="5007"/>
                  </a:lnTo>
                  <a:lnTo>
                    <a:pt x="4836" y="4909"/>
                  </a:lnTo>
                  <a:lnTo>
                    <a:pt x="4470" y="4787"/>
                  </a:lnTo>
                  <a:lnTo>
                    <a:pt x="4104" y="4641"/>
                  </a:lnTo>
                  <a:lnTo>
                    <a:pt x="3786" y="4445"/>
                  </a:lnTo>
                  <a:lnTo>
                    <a:pt x="3664" y="4348"/>
                  </a:lnTo>
                  <a:lnTo>
                    <a:pt x="3542" y="4250"/>
                  </a:lnTo>
                  <a:lnTo>
                    <a:pt x="3273" y="3957"/>
                  </a:lnTo>
                  <a:lnTo>
                    <a:pt x="3078" y="3664"/>
                  </a:lnTo>
                  <a:lnTo>
                    <a:pt x="2956" y="3395"/>
                  </a:lnTo>
                  <a:lnTo>
                    <a:pt x="2931" y="3273"/>
                  </a:lnTo>
                  <a:lnTo>
                    <a:pt x="2907" y="3127"/>
                  </a:lnTo>
                  <a:lnTo>
                    <a:pt x="2882" y="3004"/>
                  </a:lnTo>
                  <a:lnTo>
                    <a:pt x="2907" y="2858"/>
                  </a:lnTo>
                  <a:lnTo>
                    <a:pt x="2931" y="2736"/>
                  </a:lnTo>
                  <a:lnTo>
                    <a:pt x="2956" y="2614"/>
                  </a:lnTo>
                  <a:lnTo>
                    <a:pt x="3004" y="2492"/>
                  </a:lnTo>
                  <a:lnTo>
                    <a:pt x="3078" y="2369"/>
                  </a:lnTo>
                  <a:lnTo>
                    <a:pt x="3273" y="2125"/>
                  </a:lnTo>
                  <a:lnTo>
                    <a:pt x="3517" y="1930"/>
                  </a:lnTo>
                  <a:lnTo>
                    <a:pt x="3639" y="1857"/>
                  </a:lnTo>
                  <a:lnTo>
                    <a:pt x="3762" y="1808"/>
                  </a:lnTo>
                  <a:lnTo>
                    <a:pt x="3884" y="1783"/>
                  </a:lnTo>
                  <a:lnTo>
                    <a:pt x="4006" y="1759"/>
                  </a:lnTo>
                  <a:lnTo>
                    <a:pt x="4152" y="1734"/>
                  </a:lnTo>
                  <a:close/>
                  <a:moveTo>
                    <a:pt x="10454" y="1734"/>
                  </a:moveTo>
                  <a:lnTo>
                    <a:pt x="10600" y="1759"/>
                  </a:lnTo>
                  <a:lnTo>
                    <a:pt x="10722" y="1783"/>
                  </a:lnTo>
                  <a:lnTo>
                    <a:pt x="10844" y="1808"/>
                  </a:lnTo>
                  <a:lnTo>
                    <a:pt x="10966" y="1857"/>
                  </a:lnTo>
                  <a:lnTo>
                    <a:pt x="11089" y="1930"/>
                  </a:lnTo>
                  <a:lnTo>
                    <a:pt x="11333" y="2125"/>
                  </a:lnTo>
                  <a:lnTo>
                    <a:pt x="11528" y="2369"/>
                  </a:lnTo>
                  <a:lnTo>
                    <a:pt x="11601" y="2492"/>
                  </a:lnTo>
                  <a:lnTo>
                    <a:pt x="11650" y="2614"/>
                  </a:lnTo>
                  <a:lnTo>
                    <a:pt x="11675" y="2736"/>
                  </a:lnTo>
                  <a:lnTo>
                    <a:pt x="11699" y="2858"/>
                  </a:lnTo>
                  <a:lnTo>
                    <a:pt x="11724" y="3004"/>
                  </a:lnTo>
                  <a:lnTo>
                    <a:pt x="11699" y="3127"/>
                  </a:lnTo>
                  <a:lnTo>
                    <a:pt x="11675" y="3273"/>
                  </a:lnTo>
                  <a:lnTo>
                    <a:pt x="11650" y="3395"/>
                  </a:lnTo>
                  <a:lnTo>
                    <a:pt x="11528" y="3664"/>
                  </a:lnTo>
                  <a:lnTo>
                    <a:pt x="11333" y="3957"/>
                  </a:lnTo>
                  <a:lnTo>
                    <a:pt x="11064" y="4250"/>
                  </a:lnTo>
                  <a:lnTo>
                    <a:pt x="10942" y="4348"/>
                  </a:lnTo>
                  <a:lnTo>
                    <a:pt x="10820" y="4445"/>
                  </a:lnTo>
                  <a:lnTo>
                    <a:pt x="10502" y="4641"/>
                  </a:lnTo>
                  <a:lnTo>
                    <a:pt x="10136" y="4787"/>
                  </a:lnTo>
                  <a:lnTo>
                    <a:pt x="9770" y="4909"/>
                  </a:lnTo>
                  <a:lnTo>
                    <a:pt x="9379" y="5007"/>
                  </a:lnTo>
                  <a:lnTo>
                    <a:pt x="8988" y="5080"/>
                  </a:lnTo>
                  <a:lnTo>
                    <a:pt x="8622" y="5129"/>
                  </a:lnTo>
                  <a:lnTo>
                    <a:pt x="8304" y="5154"/>
                  </a:lnTo>
                  <a:lnTo>
                    <a:pt x="8329" y="4836"/>
                  </a:lnTo>
                  <a:lnTo>
                    <a:pt x="8402" y="4470"/>
                  </a:lnTo>
                  <a:lnTo>
                    <a:pt x="8451" y="4079"/>
                  </a:lnTo>
                  <a:lnTo>
                    <a:pt x="8549" y="3688"/>
                  </a:lnTo>
                  <a:lnTo>
                    <a:pt x="8671" y="3322"/>
                  </a:lnTo>
                  <a:lnTo>
                    <a:pt x="8817" y="2956"/>
                  </a:lnTo>
                  <a:lnTo>
                    <a:pt x="9013" y="2638"/>
                  </a:lnTo>
                  <a:lnTo>
                    <a:pt x="9110" y="2516"/>
                  </a:lnTo>
                  <a:lnTo>
                    <a:pt x="9208" y="2394"/>
                  </a:lnTo>
                  <a:lnTo>
                    <a:pt x="9501" y="2125"/>
                  </a:lnTo>
                  <a:lnTo>
                    <a:pt x="9794" y="1930"/>
                  </a:lnTo>
                  <a:lnTo>
                    <a:pt x="10063" y="1808"/>
                  </a:lnTo>
                  <a:lnTo>
                    <a:pt x="10209" y="1783"/>
                  </a:lnTo>
                  <a:lnTo>
                    <a:pt x="10331" y="1759"/>
                  </a:lnTo>
                  <a:lnTo>
                    <a:pt x="10454" y="1734"/>
                  </a:lnTo>
                  <a:close/>
                  <a:moveTo>
                    <a:pt x="3639" y="0"/>
                  </a:moveTo>
                  <a:lnTo>
                    <a:pt x="3395" y="25"/>
                  </a:lnTo>
                  <a:lnTo>
                    <a:pt x="3151" y="74"/>
                  </a:lnTo>
                  <a:lnTo>
                    <a:pt x="2907" y="147"/>
                  </a:lnTo>
                  <a:lnTo>
                    <a:pt x="2687" y="220"/>
                  </a:lnTo>
                  <a:lnTo>
                    <a:pt x="2467" y="342"/>
                  </a:lnTo>
                  <a:lnTo>
                    <a:pt x="2272" y="464"/>
                  </a:lnTo>
                  <a:lnTo>
                    <a:pt x="2101" y="611"/>
                  </a:lnTo>
                  <a:lnTo>
                    <a:pt x="1930" y="782"/>
                  </a:lnTo>
                  <a:lnTo>
                    <a:pt x="1759" y="953"/>
                  </a:lnTo>
                  <a:lnTo>
                    <a:pt x="1612" y="1124"/>
                  </a:lnTo>
                  <a:lnTo>
                    <a:pt x="1490" y="1344"/>
                  </a:lnTo>
                  <a:lnTo>
                    <a:pt x="1368" y="1539"/>
                  </a:lnTo>
                  <a:lnTo>
                    <a:pt x="1295" y="1759"/>
                  </a:lnTo>
                  <a:lnTo>
                    <a:pt x="1222" y="2003"/>
                  </a:lnTo>
                  <a:lnTo>
                    <a:pt x="1173" y="2247"/>
                  </a:lnTo>
                  <a:lnTo>
                    <a:pt x="1148" y="2492"/>
                  </a:lnTo>
                  <a:lnTo>
                    <a:pt x="1173" y="2760"/>
                  </a:lnTo>
                  <a:lnTo>
                    <a:pt x="1197" y="3029"/>
                  </a:lnTo>
                  <a:lnTo>
                    <a:pt x="1295" y="3298"/>
                  </a:lnTo>
                  <a:lnTo>
                    <a:pt x="1393" y="3566"/>
                  </a:lnTo>
                  <a:lnTo>
                    <a:pt x="1539" y="3859"/>
                  </a:lnTo>
                  <a:lnTo>
                    <a:pt x="1734" y="4152"/>
                  </a:lnTo>
                  <a:lnTo>
                    <a:pt x="1954" y="4445"/>
                  </a:lnTo>
                  <a:lnTo>
                    <a:pt x="2223" y="4739"/>
                  </a:lnTo>
                  <a:lnTo>
                    <a:pt x="2394" y="4885"/>
                  </a:lnTo>
                  <a:lnTo>
                    <a:pt x="2565" y="5007"/>
                  </a:lnTo>
                  <a:lnTo>
                    <a:pt x="2931" y="5251"/>
                  </a:lnTo>
                  <a:lnTo>
                    <a:pt x="3346" y="5471"/>
                  </a:lnTo>
                  <a:lnTo>
                    <a:pt x="3762" y="5642"/>
                  </a:lnTo>
                  <a:lnTo>
                    <a:pt x="391" y="5642"/>
                  </a:lnTo>
                  <a:lnTo>
                    <a:pt x="318" y="5667"/>
                  </a:lnTo>
                  <a:lnTo>
                    <a:pt x="220" y="5715"/>
                  </a:lnTo>
                  <a:lnTo>
                    <a:pt x="147" y="5789"/>
                  </a:lnTo>
                  <a:lnTo>
                    <a:pt x="98" y="5838"/>
                  </a:lnTo>
                  <a:lnTo>
                    <a:pt x="49" y="5935"/>
                  </a:lnTo>
                  <a:lnTo>
                    <a:pt x="25" y="6033"/>
                  </a:lnTo>
                  <a:lnTo>
                    <a:pt x="0" y="6131"/>
                  </a:lnTo>
                  <a:lnTo>
                    <a:pt x="0" y="9599"/>
                  </a:lnTo>
                  <a:lnTo>
                    <a:pt x="5325" y="9599"/>
                  </a:lnTo>
                  <a:lnTo>
                    <a:pt x="5325" y="6009"/>
                  </a:lnTo>
                  <a:lnTo>
                    <a:pt x="5813" y="6082"/>
                  </a:lnTo>
                  <a:lnTo>
                    <a:pt x="5813" y="18611"/>
                  </a:lnTo>
                  <a:lnTo>
                    <a:pt x="8793" y="18611"/>
                  </a:lnTo>
                  <a:lnTo>
                    <a:pt x="8793" y="6082"/>
                  </a:lnTo>
                  <a:lnTo>
                    <a:pt x="9281" y="6009"/>
                  </a:lnTo>
                  <a:lnTo>
                    <a:pt x="9281" y="9599"/>
                  </a:lnTo>
                  <a:lnTo>
                    <a:pt x="14605" y="9599"/>
                  </a:lnTo>
                  <a:lnTo>
                    <a:pt x="14605" y="6131"/>
                  </a:lnTo>
                  <a:lnTo>
                    <a:pt x="14581" y="6033"/>
                  </a:lnTo>
                  <a:lnTo>
                    <a:pt x="14557" y="5935"/>
                  </a:lnTo>
                  <a:lnTo>
                    <a:pt x="14508" y="5838"/>
                  </a:lnTo>
                  <a:lnTo>
                    <a:pt x="14459" y="5789"/>
                  </a:lnTo>
                  <a:lnTo>
                    <a:pt x="14386" y="5715"/>
                  </a:lnTo>
                  <a:lnTo>
                    <a:pt x="14288" y="5667"/>
                  </a:lnTo>
                  <a:lnTo>
                    <a:pt x="14215" y="5642"/>
                  </a:lnTo>
                  <a:lnTo>
                    <a:pt x="10844" y="5642"/>
                  </a:lnTo>
                  <a:lnTo>
                    <a:pt x="11259" y="5471"/>
                  </a:lnTo>
                  <a:lnTo>
                    <a:pt x="11675" y="5251"/>
                  </a:lnTo>
                  <a:lnTo>
                    <a:pt x="12041" y="5007"/>
                  </a:lnTo>
                  <a:lnTo>
                    <a:pt x="12212" y="4885"/>
                  </a:lnTo>
                  <a:lnTo>
                    <a:pt x="12383" y="4739"/>
                  </a:lnTo>
                  <a:lnTo>
                    <a:pt x="12652" y="4445"/>
                  </a:lnTo>
                  <a:lnTo>
                    <a:pt x="12871" y="4152"/>
                  </a:lnTo>
                  <a:lnTo>
                    <a:pt x="13067" y="3859"/>
                  </a:lnTo>
                  <a:lnTo>
                    <a:pt x="13213" y="3566"/>
                  </a:lnTo>
                  <a:lnTo>
                    <a:pt x="13311" y="3298"/>
                  </a:lnTo>
                  <a:lnTo>
                    <a:pt x="13409" y="3029"/>
                  </a:lnTo>
                  <a:lnTo>
                    <a:pt x="13433" y="2760"/>
                  </a:lnTo>
                  <a:lnTo>
                    <a:pt x="13458" y="2492"/>
                  </a:lnTo>
                  <a:lnTo>
                    <a:pt x="13433" y="2247"/>
                  </a:lnTo>
                  <a:lnTo>
                    <a:pt x="13384" y="2003"/>
                  </a:lnTo>
                  <a:lnTo>
                    <a:pt x="13311" y="1759"/>
                  </a:lnTo>
                  <a:lnTo>
                    <a:pt x="13238" y="1539"/>
                  </a:lnTo>
                  <a:lnTo>
                    <a:pt x="13116" y="1344"/>
                  </a:lnTo>
                  <a:lnTo>
                    <a:pt x="12994" y="1124"/>
                  </a:lnTo>
                  <a:lnTo>
                    <a:pt x="12847" y="953"/>
                  </a:lnTo>
                  <a:lnTo>
                    <a:pt x="12676" y="782"/>
                  </a:lnTo>
                  <a:lnTo>
                    <a:pt x="12505" y="611"/>
                  </a:lnTo>
                  <a:lnTo>
                    <a:pt x="12334" y="464"/>
                  </a:lnTo>
                  <a:lnTo>
                    <a:pt x="12139" y="342"/>
                  </a:lnTo>
                  <a:lnTo>
                    <a:pt x="11919" y="220"/>
                  </a:lnTo>
                  <a:lnTo>
                    <a:pt x="11699" y="147"/>
                  </a:lnTo>
                  <a:lnTo>
                    <a:pt x="11455" y="74"/>
                  </a:lnTo>
                  <a:lnTo>
                    <a:pt x="11211" y="25"/>
                  </a:lnTo>
                  <a:lnTo>
                    <a:pt x="10966" y="0"/>
                  </a:lnTo>
                  <a:lnTo>
                    <a:pt x="10698" y="25"/>
                  </a:lnTo>
                  <a:lnTo>
                    <a:pt x="10429" y="49"/>
                  </a:lnTo>
                  <a:lnTo>
                    <a:pt x="10160" y="147"/>
                  </a:lnTo>
                  <a:lnTo>
                    <a:pt x="9892" y="245"/>
                  </a:lnTo>
                  <a:lnTo>
                    <a:pt x="9599" y="391"/>
                  </a:lnTo>
                  <a:lnTo>
                    <a:pt x="9306" y="587"/>
                  </a:lnTo>
                  <a:lnTo>
                    <a:pt x="9013" y="806"/>
                  </a:lnTo>
                  <a:lnTo>
                    <a:pt x="8719" y="1075"/>
                  </a:lnTo>
                  <a:lnTo>
                    <a:pt x="8475" y="1368"/>
                  </a:lnTo>
                  <a:lnTo>
                    <a:pt x="8280" y="1661"/>
                  </a:lnTo>
                  <a:lnTo>
                    <a:pt x="8084" y="2003"/>
                  </a:lnTo>
                  <a:lnTo>
                    <a:pt x="7914" y="2369"/>
                  </a:lnTo>
                  <a:lnTo>
                    <a:pt x="7791" y="2736"/>
                  </a:lnTo>
                  <a:lnTo>
                    <a:pt x="7669" y="3102"/>
                  </a:lnTo>
                  <a:lnTo>
                    <a:pt x="7572" y="3469"/>
                  </a:lnTo>
                  <a:lnTo>
                    <a:pt x="7498" y="3835"/>
                  </a:lnTo>
                  <a:lnTo>
                    <a:pt x="7401" y="4519"/>
                  </a:lnTo>
                  <a:lnTo>
                    <a:pt x="7327" y="5080"/>
                  </a:lnTo>
                  <a:lnTo>
                    <a:pt x="7303" y="5667"/>
                  </a:lnTo>
                  <a:lnTo>
                    <a:pt x="7279" y="5080"/>
                  </a:lnTo>
                  <a:lnTo>
                    <a:pt x="7205" y="4519"/>
                  </a:lnTo>
                  <a:lnTo>
                    <a:pt x="7108" y="3835"/>
                  </a:lnTo>
                  <a:lnTo>
                    <a:pt x="7034" y="3469"/>
                  </a:lnTo>
                  <a:lnTo>
                    <a:pt x="6937" y="3102"/>
                  </a:lnTo>
                  <a:lnTo>
                    <a:pt x="6814" y="2736"/>
                  </a:lnTo>
                  <a:lnTo>
                    <a:pt x="6692" y="2369"/>
                  </a:lnTo>
                  <a:lnTo>
                    <a:pt x="6521" y="2003"/>
                  </a:lnTo>
                  <a:lnTo>
                    <a:pt x="6326" y="1661"/>
                  </a:lnTo>
                  <a:lnTo>
                    <a:pt x="6131" y="1368"/>
                  </a:lnTo>
                  <a:lnTo>
                    <a:pt x="5886" y="1075"/>
                  </a:lnTo>
                  <a:lnTo>
                    <a:pt x="5593" y="806"/>
                  </a:lnTo>
                  <a:lnTo>
                    <a:pt x="5300" y="587"/>
                  </a:lnTo>
                  <a:lnTo>
                    <a:pt x="5007" y="391"/>
                  </a:lnTo>
                  <a:lnTo>
                    <a:pt x="4714" y="245"/>
                  </a:lnTo>
                  <a:lnTo>
                    <a:pt x="4445" y="147"/>
                  </a:lnTo>
                  <a:lnTo>
                    <a:pt x="4177" y="49"/>
                  </a:lnTo>
                  <a:lnTo>
                    <a:pt x="3908" y="25"/>
                  </a:lnTo>
                  <a:lnTo>
                    <a:pt x="3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45" name="Google Shape;4645;p39"/>
            <p:cNvSpPr/>
            <p:nvPr/>
          </p:nvSpPr>
          <p:spPr>
            <a:xfrm>
              <a:off x="1977625" y="5237525"/>
              <a:ext cx="113600" cy="213100"/>
            </a:xfrm>
            <a:custGeom>
              <a:avLst/>
              <a:gdLst/>
              <a:ahLst/>
              <a:cxnLst/>
              <a:rect l="l" t="t" r="r" b="b"/>
              <a:pathLst>
                <a:path w="4544" h="8524" extrusionOk="0">
                  <a:moveTo>
                    <a:pt x="1" y="0"/>
                  </a:moveTo>
                  <a:lnTo>
                    <a:pt x="1" y="8035"/>
                  </a:lnTo>
                  <a:lnTo>
                    <a:pt x="25" y="8133"/>
                  </a:lnTo>
                  <a:lnTo>
                    <a:pt x="50" y="8231"/>
                  </a:lnTo>
                  <a:lnTo>
                    <a:pt x="99" y="8304"/>
                  </a:lnTo>
                  <a:lnTo>
                    <a:pt x="148" y="8377"/>
                  </a:lnTo>
                  <a:lnTo>
                    <a:pt x="221" y="8426"/>
                  </a:lnTo>
                  <a:lnTo>
                    <a:pt x="318" y="8475"/>
                  </a:lnTo>
                  <a:lnTo>
                    <a:pt x="392" y="8499"/>
                  </a:lnTo>
                  <a:lnTo>
                    <a:pt x="489" y="8524"/>
                  </a:lnTo>
                  <a:lnTo>
                    <a:pt x="4544" y="8524"/>
                  </a:lnTo>
                  <a:lnTo>
                    <a:pt x="4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46" name="Google Shape;4646;p39"/>
            <p:cNvSpPr/>
            <p:nvPr/>
          </p:nvSpPr>
          <p:spPr>
            <a:xfrm>
              <a:off x="2190125" y="5237525"/>
              <a:ext cx="113575" cy="213100"/>
            </a:xfrm>
            <a:custGeom>
              <a:avLst/>
              <a:gdLst/>
              <a:ahLst/>
              <a:cxnLst/>
              <a:rect l="l" t="t" r="r" b="b"/>
              <a:pathLst>
                <a:path w="4543" h="8524" extrusionOk="0">
                  <a:moveTo>
                    <a:pt x="0" y="0"/>
                  </a:moveTo>
                  <a:lnTo>
                    <a:pt x="0" y="8524"/>
                  </a:lnTo>
                  <a:lnTo>
                    <a:pt x="4054" y="8524"/>
                  </a:lnTo>
                  <a:lnTo>
                    <a:pt x="4152" y="8499"/>
                  </a:lnTo>
                  <a:lnTo>
                    <a:pt x="4225" y="8475"/>
                  </a:lnTo>
                  <a:lnTo>
                    <a:pt x="4323" y="8426"/>
                  </a:lnTo>
                  <a:lnTo>
                    <a:pt x="4396" y="8377"/>
                  </a:lnTo>
                  <a:lnTo>
                    <a:pt x="4445" y="8304"/>
                  </a:lnTo>
                  <a:lnTo>
                    <a:pt x="4494" y="8231"/>
                  </a:lnTo>
                  <a:lnTo>
                    <a:pt x="4518" y="8133"/>
                  </a:lnTo>
                  <a:lnTo>
                    <a:pt x="4543" y="8035"/>
                  </a:lnTo>
                  <a:lnTo>
                    <a:pt x="45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47" name="Google Shape;4647;p39"/>
          <p:cNvGrpSpPr/>
          <p:nvPr/>
        </p:nvGrpSpPr>
        <p:grpSpPr>
          <a:xfrm>
            <a:off x="2048002" y="4325815"/>
            <a:ext cx="350200" cy="359877"/>
            <a:chOff x="2605300" y="5003050"/>
            <a:chExt cx="418900" cy="430475"/>
          </a:xfrm>
        </p:grpSpPr>
        <p:sp>
          <p:nvSpPr>
            <p:cNvPr id="4648" name="Google Shape;4648;p39"/>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49" name="Google Shape;4649;p39"/>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50" name="Google Shape;4650;p39"/>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51" name="Google Shape;4651;p39"/>
          <p:cNvGrpSpPr/>
          <p:nvPr/>
        </p:nvGrpSpPr>
        <p:grpSpPr>
          <a:xfrm>
            <a:off x="2577336" y="4333486"/>
            <a:ext cx="418585" cy="344056"/>
            <a:chOff x="3238475" y="5012225"/>
            <a:chExt cx="500700" cy="411550"/>
          </a:xfrm>
        </p:grpSpPr>
        <p:sp>
          <p:nvSpPr>
            <p:cNvPr id="4652" name="Google Shape;4652;p39"/>
            <p:cNvSpPr/>
            <p:nvPr/>
          </p:nvSpPr>
          <p:spPr>
            <a:xfrm>
              <a:off x="3238475" y="5315050"/>
              <a:ext cx="500700" cy="108725"/>
            </a:xfrm>
            <a:custGeom>
              <a:avLst/>
              <a:gdLst/>
              <a:ahLst/>
              <a:cxnLst/>
              <a:rect l="l" t="t" r="r" b="b"/>
              <a:pathLst>
                <a:path w="20028" h="4349" extrusionOk="0">
                  <a:moveTo>
                    <a:pt x="17683" y="856"/>
                  </a:moveTo>
                  <a:lnTo>
                    <a:pt x="17781" y="880"/>
                  </a:lnTo>
                  <a:lnTo>
                    <a:pt x="17854" y="929"/>
                  </a:lnTo>
                  <a:lnTo>
                    <a:pt x="17903" y="1002"/>
                  </a:lnTo>
                  <a:lnTo>
                    <a:pt x="17927" y="1100"/>
                  </a:lnTo>
                  <a:lnTo>
                    <a:pt x="17903" y="1198"/>
                  </a:lnTo>
                  <a:lnTo>
                    <a:pt x="17854" y="1271"/>
                  </a:lnTo>
                  <a:lnTo>
                    <a:pt x="17781" y="1320"/>
                  </a:lnTo>
                  <a:lnTo>
                    <a:pt x="17683" y="1344"/>
                  </a:lnTo>
                  <a:lnTo>
                    <a:pt x="2345" y="1344"/>
                  </a:lnTo>
                  <a:lnTo>
                    <a:pt x="2247" y="1320"/>
                  </a:lnTo>
                  <a:lnTo>
                    <a:pt x="2174" y="1271"/>
                  </a:lnTo>
                  <a:lnTo>
                    <a:pt x="2125" y="1198"/>
                  </a:lnTo>
                  <a:lnTo>
                    <a:pt x="2101" y="1100"/>
                  </a:lnTo>
                  <a:lnTo>
                    <a:pt x="2125" y="1002"/>
                  </a:lnTo>
                  <a:lnTo>
                    <a:pt x="2174" y="929"/>
                  </a:lnTo>
                  <a:lnTo>
                    <a:pt x="2247" y="880"/>
                  </a:lnTo>
                  <a:lnTo>
                    <a:pt x="2345" y="856"/>
                  </a:lnTo>
                  <a:close/>
                  <a:moveTo>
                    <a:pt x="367" y="1"/>
                  </a:moveTo>
                  <a:lnTo>
                    <a:pt x="269" y="25"/>
                  </a:lnTo>
                  <a:lnTo>
                    <a:pt x="196" y="74"/>
                  </a:lnTo>
                  <a:lnTo>
                    <a:pt x="123" y="123"/>
                  </a:lnTo>
                  <a:lnTo>
                    <a:pt x="74" y="196"/>
                  </a:lnTo>
                  <a:lnTo>
                    <a:pt x="49" y="270"/>
                  </a:lnTo>
                  <a:lnTo>
                    <a:pt x="25" y="343"/>
                  </a:lnTo>
                  <a:lnTo>
                    <a:pt x="1" y="441"/>
                  </a:lnTo>
                  <a:lnTo>
                    <a:pt x="25" y="514"/>
                  </a:lnTo>
                  <a:lnTo>
                    <a:pt x="49" y="587"/>
                  </a:lnTo>
                  <a:lnTo>
                    <a:pt x="74" y="660"/>
                  </a:lnTo>
                  <a:lnTo>
                    <a:pt x="123" y="734"/>
                  </a:lnTo>
                  <a:lnTo>
                    <a:pt x="196" y="782"/>
                  </a:lnTo>
                  <a:lnTo>
                    <a:pt x="269" y="831"/>
                  </a:lnTo>
                  <a:lnTo>
                    <a:pt x="367" y="856"/>
                  </a:lnTo>
                  <a:lnTo>
                    <a:pt x="440" y="856"/>
                  </a:lnTo>
                  <a:lnTo>
                    <a:pt x="489" y="880"/>
                  </a:lnTo>
                  <a:lnTo>
                    <a:pt x="562" y="905"/>
                  </a:lnTo>
                  <a:lnTo>
                    <a:pt x="709" y="1051"/>
                  </a:lnTo>
                  <a:lnTo>
                    <a:pt x="855" y="1246"/>
                  </a:lnTo>
                  <a:lnTo>
                    <a:pt x="1026" y="1491"/>
                  </a:lnTo>
                  <a:lnTo>
                    <a:pt x="1344" y="2028"/>
                  </a:lnTo>
                  <a:lnTo>
                    <a:pt x="1637" y="2516"/>
                  </a:lnTo>
                  <a:lnTo>
                    <a:pt x="1906" y="3005"/>
                  </a:lnTo>
                  <a:lnTo>
                    <a:pt x="2174" y="3469"/>
                  </a:lnTo>
                  <a:lnTo>
                    <a:pt x="2467" y="3884"/>
                  </a:lnTo>
                  <a:lnTo>
                    <a:pt x="2589" y="4055"/>
                  </a:lnTo>
                  <a:lnTo>
                    <a:pt x="2736" y="4226"/>
                  </a:lnTo>
                  <a:lnTo>
                    <a:pt x="2809" y="4275"/>
                  </a:lnTo>
                  <a:lnTo>
                    <a:pt x="2882" y="4299"/>
                  </a:lnTo>
                  <a:lnTo>
                    <a:pt x="2980" y="4324"/>
                  </a:lnTo>
                  <a:lnTo>
                    <a:pt x="3053" y="4348"/>
                  </a:lnTo>
                  <a:lnTo>
                    <a:pt x="16975" y="4348"/>
                  </a:lnTo>
                  <a:lnTo>
                    <a:pt x="17048" y="4324"/>
                  </a:lnTo>
                  <a:lnTo>
                    <a:pt x="17146" y="4299"/>
                  </a:lnTo>
                  <a:lnTo>
                    <a:pt x="17219" y="4275"/>
                  </a:lnTo>
                  <a:lnTo>
                    <a:pt x="17292" y="4226"/>
                  </a:lnTo>
                  <a:lnTo>
                    <a:pt x="17439" y="4055"/>
                  </a:lnTo>
                  <a:lnTo>
                    <a:pt x="17561" y="3884"/>
                  </a:lnTo>
                  <a:lnTo>
                    <a:pt x="17854" y="3469"/>
                  </a:lnTo>
                  <a:lnTo>
                    <a:pt x="18122" y="3005"/>
                  </a:lnTo>
                  <a:lnTo>
                    <a:pt x="18391" y="2516"/>
                  </a:lnTo>
                  <a:lnTo>
                    <a:pt x="18684" y="2028"/>
                  </a:lnTo>
                  <a:lnTo>
                    <a:pt x="19002" y="1491"/>
                  </a:lnTo>
                  <a:lnTo>
                    <a:pt x="19173" y="1246"/>
                  </a:lnTo>
                  <a:lnTo>
                    <a:pt x="19319" y="1051"/>
                  </a:lnTo>
                  <a:lnTo>
                    <a:pt x="19466" y="905"/>
                  </a:lnTo>
                  <a:lnTo>
                    <a:pt x="19539" y="880"/>
                  </a:lnTo>
                  <a:lnTo>
                    <a:pt x="19588" y="856"/>
                  </a:lnTo>
                  <a:lnTo>
                    <a:pt x="19661" y="856"/>
                  </a:lnTo>
                  <a:lnTo>
                    <a:pt x="19759" y="831"/>
                  </a:lnTo>
                  <a:lnTo>
                    <a:pt x="19832" y="782"/>
                  </a:lnTo>
                  <a:lnTo>
                    <a:pt x="19905" y="734"/>
                  </a:lnTo>
                  <a:lnTo>
                    <a:pt x="19954" y="660"/>
                  </a:lnTo>
                  <a:lnTo>
                    <a:pt x="19979" y="587"/>
                  </a:lnTo>
                  <a:lnTo>
                    <a:pt x="20003" y="514"/>
                  </a:lnTo>
                  <a:lnTo>
                    <a:pt x="20027" y="441"/>
                  </a:lnTo>
                  <a:lnTo>
                    <a:pt x="20003" y="343"/>
                  </a:lnTo>
                  <a:lnTo>
                    <a:pt x="19979" y="270"/>
                  </a:lnTo>
                  <a:lnTo>
                    <a:pt x="19954" y="196"/>
                  </a:lnTo>
                  <a:lnTo>
                    <a:pt x="19881" y="123"/>
                  </a:lnTo>
                  <a:lnTo>
                    <a:pt x="19832" y="74"/>
                  </a:lnTo>
                  <a:lnTo>
                    <a:pt x="19759" y="25"/>
                  </a:lnTo>
                  <a:lnTo>
                    <a:pt x="196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53" name="Google Shape;4653;p39"/>
            <p:cNvSpPr/>
            <p:nvPr/>
          </p:nvSpPr>
          <p:spPr>
            <a:xfrm>
              <a:off x="3282450" y="5160575"/>
              <a:ext cx="412750" cy="140475"/>
            </a:xfrm>
            <a:custGeom>
              <a:avLst/>
              <a:gdLst/>
              <a:ahLst/>
              <a:cxnLst/>
              <a:rect l="l" t="t" r="r" b="b"/>
              <a:pathLst>
                <a:path w="16510" h="5619" extrusionOk="0">
                  <a:moveTo>
                    <a:pt x="8475" y="1"/>
                  </a:moveTo>
                  <a:lnTo>
                    <a:pt x="8157" y="50"/>
                  </a:lnTo>
                  <a:lnTo>
                    <a:pt x="7840" y="99"/>
                  </a:lnTo>
                  <a:lnTo>
                    <a:pt x="7522" y="172"/>
                  </a:lnTo>
                  <a:lnTo>
                    <a:pt x="7229" y="270"/>
                  </a:lnTo>
                  <a:lnTo>
                    <a:pt x="6936" y="367"/>
                  </a:lnTo>
                  <a:lnTo>
                    <a:pt x="6643" y="514"/>
                  </a:lnTo>
                  <a:lnTo>
                    <a:pt x="6374" y="660"/>
                  </a:lnTo>
                  <a:lnTo>
                    <a:pt x="6106" y="807"/>
                  </a:lnTo>
                  <a:lnTo>
                    <a:pt x="5862" y="1002"/>
                  </a:lnTo>
                  <a:lnTo>
                    <a:pt x="5617" y="1173"/>
                  </a:lnTo>
                  <a:lnTo>
                    <a:pt x="5398" y="1393"/>
                  </a:lnTo>
                  <a:lnTo>
                    <a:pt x="5202" y="1613"/>
                  </a:lnTo>
                  <a:lnTo>
                    <a:pt x="5007" y="1857"/>
                  </a:lnTo>
                  <a:lnTo>
                    <a:pt x="4811" y="2101"/>
                  </a:lnTo>
                  <a:lnTo>
                    <a:pt x="4640" y="2370"/>
                  </a:lnTo>
                  <a:lnTo>
                    <a:pt x="4372" y="2272"/>
                  </a:lnTo>
                  <a:lnTo>
                    <a:pt x="4103" y="2223"/>
                  </a:lnTo>
                  <a:lnTo>
                    <a:pt x="3834" y="2199"/>
                  </a:lnTo>
                  <a:lnTo>
                    <a:pt x="3541" y="2175"/>
                  </a:lnTo>
                  <a:lnTo>
                    <a:pt x="3199" y="2199"/>
                  </a:lnTo>
                  <a:lnTo>
                    <a:pt x="2858" y="2248"/>
                  </a:lnTo>
                  <a:lnTo>
                    <a:pt x="2516" y="2345"/>
                  </a:lnTo>
                  <a:lnTo>
                    <a:pt x="2198" y="2443"/>
                  </a:lnTo>
                  <a:lnTo>
                    <a:pt x="1881" y="2590"/>
                  </a:lnTo>
                  <a:lnTo>
                    <a:pt x="1588" y="2761"/>
                  </a:lnTo>
                  <a:lnTo>
                    <a:pt x="1319" y="2956"/>
                  </a:lnTo>
                  <a:lnTo>
                    <a:pt x="1075" y="3176"/>
                  </a:lnTo>
                  <a:lnTo>
                    <a:pt x="855" y="3420"/>
                  </a:lnTo>
                  <a:lnTo>
                    <a:pt x="635" y="3689"/>
                  </a:lnTo>
                  <a:lnTo>
                    <a:pt x="464" y="3982"/>
                  </a:lnTo>
                  <a:lnTo>
                    <a:pt x="318" y="4275"/>
                  </a:lnTo>
                  <a:lnTo>
                    <a:pt x="195" y="4592"/>
                  </a:lnTo>
                  <a:lnTo>
                    <a:pt x="98" y="4910"/>
                  </a:lnTo>
                  <a:lnTo>
                    <a:pt x="24" y="5252"/>
                  </a:lnTo>
                  <a:lnTo>
                    <a:pt x="0" y="5618"/>
                  </a:lnTo>
                  <a:lnTo>
                    <a:pt x="16510" y="5618"/>
                  </a:lnTo>
                  <a:lnTo>
                    <a:pt x="16437" y="5423"/>
                  </a:lnTo>
                  <a:lnTo>
                    <a:pt x="16339" y="5252"/>
                  </a:lnTo>
                  <a:lnTo>
                    <a:pt x="16119" y="4934"/>
                  </a:lnTo>
                  <a:lnTo>
                    <a:pt x="15851" y="4641"/>
                  </a:lnTo>
                  <a:lnTo>
                    <a:pt x="15533" y="4397"/>
                  </a:lnTo>
                  <a:lnTo>
                    <a:pt x="15362" y="4299"/>
                  </a:lnTo>
                  <a:lnTo>
                    <a:pt x="15191" y="4202"/>
                  </a:lnTo>
                  <a:lnTo>
                    <a:pt x="15020" y="4104"/>
                  </a:lnTo>
                  <a:lnTo>
                    <a:pt x="14825" y="4055"/>
                  </a:lnTo>
                  <a:lnTo>
                    <a:pt x="14629" y="3982"/>
                  </a:lnTo>
                  <a:lnTo>
                    <a:pt x="14434" y="3957"/>
                  </a:lnTo>
                  <a:lnTo>
                    <a:pt x="14214" y="3933"/>
                  </a:lnTo>
                  <a:lnTo>
                    <a:pt x="14019" y="3909"/>
                  </a:lnTo>
                  <a:lnTo>
                    <a:pt x="13775" y="3933"/>
                  </a:lnTo>
                  <a:lnTo>
                    <a:pt x="13555" y="3957"/>
                  </a:lnTo>
                  <a:lnTo>
                    <a:pt x="13457" y="3542"/>
                  </a:lnTo>
                  <a:lnTo>
                    <a:pt x="13335" y="3151"/>
                  </a:lnTo>
                  <a:lnTo>
                    <a:pt x="13164" y="2761"/>
                  </a:lnTo>
                  <a:lnTo>
                    <a:pt x="12969" y="2394"/>
                  </a:lnTo>
                  <a:lnTo>
                    <a:pt x="12749" y="2052"/>
                  </a:lnTo>
                  <a:lnTo>
                    <a:pt x="12505" y="1710"/>
                  </a:lnTo>
                  <a:lnTo>
                    <a:pt x="12212" y="1417"/>
                  </a:lnTo>
                  <a:lnTo>
                    <a:pt x="11918" y="1124"/>
                  </a:lnTo>
                  <a:lnTo>
                    <a:pt x="11577" y="880"/>
                  </a:lnTo>
                  <a:lnTo>
                    <a:pt x="11235" y="660"/>
                  </a:lnTo>
                  <a:lnTo>
                    <a:pt x="10868" y="465"/>
                  </a:lnTo>
                  <a:lnTo>
                    <a:pt x="10477" y="294"/>
                  </a:lnTo>
                  <a:lnTo>
                    <a:pt x="10087" y="172"/>
                  </a:lnTo>
                  <a:lnTo>
                    <a:pt x="9672" y="74"/>
                  </a:lnTo>
                  <a:lnTo>
                    <a:pt x="9232" y="25"/>
                  </a:lnTo>
                  <a:lnTo>
                    <a:pt x="87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54" name="Google Shape;4654;p39"/>
            <p:cNvSpPr/>
            <p:nvPr/>
          </p:nvSpPr>
          <p:spPr>
            <a:xfrm>
              <a:off x="3473550" y="5012225"/>
              <a:ext cx="30550" cy="129450"/>
            </a:xfrm>
            <a:custGeom>
              <a:avLst/>
              <a:gdLst/>
              <a:ahLst/>
              <a:cxnLst/>
              <a:rect l="l" t="t" r="r" b="b"/>
              <a:pathLst>
                <a:path w="1222" h="5178" extrusionOk="0">
                  <a:moveTo>
                    <a:pt x="953" y="0"/>
                  </a:moveTo>
                  <a:lnTo>
                    <a:pt x="831" y="24"/>
                  </a:lnTo>
                  <a:lnTo>
                    <a:pt x="758" y="98"/>
                  </a:lnTo>
                  <a:lnTo>
                    <a:pt x="684" y="171"/>
                  </a:lnTo>
                  <a:lnTo>
                    <a:pt x="660" y="293"/>
                  </a:lnTo>
                  <a:lnTo>
                    <a:pt x="635" y="464"/>
                  </a:lnTo>
                  <a:lnTo>
                    <a:pt x="587" y="611"/>
                  </a:lnTo>
                  <a:lnTo>
                    <a:pt x="513" y="733"/>
                  </a:lnTo>
                  <a:lnTo>
                    <a:pt x="391" y="879"/>
                  </a:lnTo>
                  <a:lnTo>
                    <a:pt x="269" y="1026"/>
                  </a:lnTo>
                  <a:lnTo>
                    <a:pt x="123" y="1246"/>
                  </a:lnTo>
                  <a:lnTo>
                    <a:pt x="74" y="1368"/>
                  </a:lnTo>
                  <a:lnTo>
                    <a:pt x="25" y="1490"/>
                  </a:lnTo>
                  <a:lnTo>
                    <a:pt x="0" y="1636"/>
                  </a:lnTo>
                  <a:lnTo>
                    <a:pt x="0" y="1832"/>
                  </a:lnTo>
                  <a:lnTo>
                    <a:pt x="0" y="2003"/>
                  </a:lnTo>
                  <a:lnTo>
                    <a:pt x="25" y="2149"/>
                  </a:lnTo>
                  <a:lnTo>
                    <a:pt x="74" y="2271"/>
                  </a:lnTo>
                  <a:lnTo>
                    <a:pt x="123" y="2394"/>
                  </a:lnTo>
                  <a:lnTo>
                    <a:pt x="269" y="2613"/>
                  </a:lnTo>
                  <a:lnTo>
                    <a:pt x="391" y="2784"/>
                  </a:lnTo>
                  <a:lnTo>
                    <a:pt x="513" y="2906"/>
                  </a:lnTo>
                  <a:lnTo>
                    <a:pt x="587" y="3029"/>
                  </a:lnTo>
                  <a:lnTo>
                    <a:pt x="635" y="3175"/>
                  </a:lnTo>
                  <a:lnTo>
                    <a:pt x="660" y="3346"/>
                  </a:lnTo>
                  <a:lnTo>
                    <a:pt x="635" y="3541"/>
                  </a:lnTo>
                  <a:lnTo>
                    <a:pt x="587" y="3688"/>
                  </a:lnTo>
                  <a:lnTo>
                    <a:pt x="513" y="3810"/>
                  </a:lnTo>
                  <a:lnTo>
                    <a:pt x="391" y="3932"/>
                  </a:lnTo>
                  <a:lnTo>
                    <a:pt x="269" y="4103"/>
                  </a:lnTo>
                  <a:lnTo>
                    <a:pt x="123" y="4299"/>
                  </a:lnTo>
                  <a:lnTo>
                    <a:pt x="74" y="4421"/>
                  </a:lnTo>
                  <a:lnTo>
                    <a:pt x="25" y="4567"/>
                  </a:lnTo>
                  <a:lnTo>
                    <a:pt x="0" y="4714"/>
                  </a:lnTo>
                  <a:lnTo>
                    <a:pt x="0" y="4885"/>
                  </a:lnTo>
                  <a:lnTo>
                    <a:pt x="0" y="5007"/>
                  </a:lnTo>
                  <a:lnTo>
                    <a:pt x="74" y="5080"/>
                  </a:lnTo>
                  <a:lnTo>
                    <a:pt x="171" y="5153"/>
                  </a:lnTo>
                  <a:lnTo>
                    <a:pt x="269" y="5178"/>
                  </a:lnTo>
                  <a:lnTo>
                    <a:pt x="391" y="5153"/>
                  </a:lnTo>
                  <a:lnTo>
                    <a:pt x="464" y="5080"/>
                  </a:lnTo>
                  <a:lnTo>
                    <a:pt x="538" y="5007"/>
                  </a:lnTo>
                  <a:lnTo>
                    <a:pt x="562" y="4885"/>
                  </a:lnTo>
                  <a:lnTo>
                    <a:pt x="587" y="4714"/>
                  </a:lnTo>
                  <a:lnTo>
                    <a:pt x="635" y="4567"/>
                  </a:lnTo>
                  <a:lnTo>
                    <a:pt x="709" y="4445"/>
                  </a:lnTo>
                  <a:lnTo>
                    <a:pt x="831" y="4299"/>
                  </a:lnTo>
                  <a:lnTo>
                    <a:pt x="953" y="4152"/>
                  </a:lnTo>
                  <a:lnTo>
                    <a:pt x="1099" y="3932"/>
                  </a:lnTo>
                  <a:lnTo>
                    <a:pt x="1148" y="3810"/>
                  </a:lnTo>
                  <a:lnTo>
                    <a:pt x="1197" y="3688"/>
                  </a:lnTo>
                  <a:lnTo>
                    <a:pt x="1222" y="3517"/>
                  </a:lnTo>
                  <a:lnTo>
                    <a:pt x="1222" y="3346"/>
                  </a:lnTo>
                  <a:lnTo>
                    <a:pt x="1222" y="3175"/>
                  </a:lnTo>
                  <a:lnTo>
                    <a:pt x="1197" y="3029"/>
                  </a:lnTo>
                  <a:lnTo>
                    <a:pt x="1148" y="2882"/>
                  </a:lnTo>
                  <a:lnTo>
                    <a:pt x="1099" y="2760"/>
                  </a:lnTo>
                  <a:lnTo>
                    <a:pt x="953" y="2564"/>
                  </a:lnTo>
                  <a:lnTo>
                    <a:pt x="831" y="2394"/>
                  </a:lnTo>
                  <a:lnTo>
                    <a:pt x="709" y="2271"/>
                  </a:lnTo>
                  <a:lnTo>
                    <a:pt x="635" y="2149"/>
                  </a:lnTo>
                  <a:lnTo>
                    <a:pt x="587" y="2003"/>
                  </a:lnTo>
                  <a:lnTo>
                    <a:pt x="562" y="1832"/>
                  </a:lnTo>
                  <a:lnTo>
                    <a:pt x="587" y="1636"/>
                  </a:lnTo>
                  <a:lnTo>
                    <a:pt x="635" y="1490"/>
                  </a:lnTo>
                  <a:lnTo>
                    <a:pt x="709" y="1368"/>
                  </a:lnTo>
                  <a:lnTo>
                    <a:pt x="831" y="1246"/>
                  </a:lnTo>
                  <a:lnTo>
                    <a:pt x="953" y="1075"/>
                  </a:lnTo>
                  <a:lnTo>
                    <a:pt x="1099" y="879"/>
                  </a:lnTo>
                  <a:lnTo>
                    <a:pt x="1148" y="757"/>
                  </a:lnTo>
                  <a:lnTo>
                    <a:pt x="1197" y="611"/>
                  </a:lnTo>
                  <a:lnTo>
                    <a:pt x="1222" y="464"/>
                  </a:lnTo>
                  <a:lnTo>
                    <a:pt x="1222" y="293"/>
                  </a:lnTo>
                  <a:lnTo>
                    <a:pt x="1222" y="171"/>
                  </a:lnTo>
                  <a:lnTo>
                    <a:pt x="1148" y="98"/>
                  </a:lnTo>
                  <a:lnTo>
                    <a:pt x="1051" y="24"/>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55" name="Google Shape;4655;p39"/>
            <p:cNvSpPr/>
            <p:nvPr/>
          </p:nvSpPr>
          <p:spPr>
            <a:xfrm>
              <a:off x="3429575" y="5012225"/>
              <a:ext cx="31175" cy="129450"/>
            </a:xfrm>
            <a:custGeom>
              <a:avLst/>
              <a:gdLst/>
              <a:ahLst/>
              <a:cxnLst/>
              <a:rect l="l" t="t" r="r" b="b"/>
              <a:pathLst>
                <a:path w="1247" h="5178" extrusionOk="0">
                  <a:moveTo>
                    <a:pt x="953" y="0"/>
                  </a:moveTo>
                  <a:lnTo>
                    <a:pt x="856" y="24"/>
                  </a:lnTo>
                  <a:lnTo>
                    <a:pt x="758" y="98"/>
                  </a:lnTo>
                  <a:lnTo>
                    <a:pt x="709" y="171"/>
                  </a:lnTo>
                  <a:lnTo>
                    <a:pt x="685" y="293"/>
                  </a:lnTo>
                  <a:lnTo>
                    <a:pt x="660" y="464"/>
                  </a:lnTo>
                  <a:lnTo>
                    <a:pt x="612" y="611"/>
                  </a:lnTo>
                  <a:lnTo>
                    <a:pt x="514" y="733"/>
                  </a:lnTo>
                  <a:lnTo>
                    <a:pt x="416" y="879"/>
                  </a:lnTo>
                  <a:lnTo>
                    <a:pt x="270" y="1026"/>
                  </a:lnTo>
                  <a:lnTo>
                    <a:pt x="148" y="1246"/>
                  </a:lnTo>
                  <a:lnTo>
                    <a:pt x="74" y="1368"/>
                  </a:lnTo>
                  <a:lnTo>
                    <a:pt x="50" y="1490"/>
                  </a:lnTo>
                  <a:lnTo>
                    <a:pt x="1" y="1636"/>
                  </a:lnTo>
                  <a:lnTo>
                    <a:pt x="1" y="1832"/>
                  </a:lnTo>
                  <a:lnTo>
                    <a:pt x="1" y="2003"/>
                  </a:lnTo>
                  <a:lnTo>
                    <a:pt x="50" y="2149"/>
                  </a:lnTo>
                  <a:lnTo>
                    <a:pt x="74" y="2271"/>
                  </a:lnTo>
                  <a:lnTo>
                    <a:pt x="148" y="2394"/>
                  </a:lnTo>
                  <a:lnTo>
                    <a:pt x="270" y="2613"/>
                  </a:lnTo>
                  <a:lnTo>
                    <a:pt x="416" y="2784"/>
                  </a:lnTo>
                  <a:lnTo>
                    <a:pt x="514" y="2906"/>
                  </a:lnTo>
                  <a:lnTo>
                    <a:pt x="612" y="3029"/>
                  </a:lnTo>
                  <a:lnTo>
                    <a:pt x="660" y="3175"/>
                  </a:lnTo>
                  <a:lnTo>
                    <a:pt x="685" y="3346"/>
                  </a:lnTo>
                  <a:lnTo>
                    <a:pt x="660" y="3541"/>
                  </a:lnTo>
                  <a:lnTo>
                    <a:pt x="612" y="3688"/>
                  </a:lnTo>
                  <a:lnTo>
                    <a:pt x="514" y="3810"/>
                  </a:lnTo>
                  <a:lnTo>
                    <a:pt x="416" y="3932"/>
                  </a:lnTo>
                  <a:lnTo>
                    <a:pt x="270" y="4103"/>
                  </a:lnTo>
                  <a:lnTo>
                    <a:pt x="148"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4" y="4445"/>
                  </a:lnTo>
                  <a:lnTo>
                    <a:pt x="831" y="4299"/>
                  </a:lnTo>
                  <a:lnTo>
                    <a:pt x="978" y="4152"/>
                  </a:lnTo>
                  <a:lnTo>
                    <a:pt x="1100" y="3932"/>
                  </a:lnTo>
                  <a:lnTo>
                    <a:pt x="1149" y="3810"/>
                  </a:lnTo>
                  <a:lnTo>
                    <a:pt x="1198" y="3688"/>
                  </a:lnTo>
                  <a:lnTo>
                    <a:pt x="1222" y="3517"/>
                  </a:lnTo>
                  <a:lnTo>
                    <a:pt x="1247" y="3346"/>
                  </a:lnTo>
                  <a:lnTo>
                    <a:pt x="1222" y="3175"/>
                  </a:lnTo>
                  <a:lnTo>
                    <a:pt x="1198" y="3029"/>
                  </a:lnTo>
                  <a:lnTo>
                    <a:pt x="1149" y="2882"/>
                  </a:lnTo>
                  <a:lnTo>
                    <a:pt x="1100" y="2760"/>
                  </a:lnTo>
                  <a:lnTo>
                    <a:pt x="978" y="2564"/>
                  </a:lnTo>
                  <a:lnTo>
                    <a:pt x="831" y="2394"/>
                  </a:lnTo>
                  <a:lnTo>
                    <a:pt x="734" y="2271"/>
                  </a:lnTo>
                  <a:lnTo>
                    <a:pt x="636" y="2149"/>
                  </a:lnTo>
                  <a:lnTo>
                    <a:pt x="587" y="2003"/>
                  </a:lnTo>
                  <a:lnTo>
                    <a:pt x="563" y="1832"/>
                  </a:lnTo>
                  <a:lnTo>
                    <a:pt x="587" y="1636"/>
                  </a:lnTo>
                  <a:lnTo>
                    <a:pt x="636" y="1490"/>
                  </a:lnTo>
                  <a:lnTo>
                    <a:pt x="734" y="1368"/>
                  </a:lnTo>
                  <a:lnTo>
                    <a:pt x="831" y="1246"/>
                  </a:lnTo>
                  <a:lnTo>
                    <a:pt x="978" y="1075"/>
                  </a:lnTo>
                  <a:lnTo>
                    <a:pt x="1100" y="879"/>
                  </a:lnTo>
                  <a:lnTo>
                    <a:pt x="1149" y="757"/>
                  </a:lnTo>
                  <a:lnTo>
                    <a:pt x="1198" y="611"/>
                  </a:lnTo>
                  <a:lnTo>
                    <a:pt x="1222" y="464"/>
                  </a:lnTo>
                  <a:lnTo>
                    <a:pt x="1247" y="293"/>
                  </a:lnTo>
                  <a:lnTo>
                    <a:pt x="1222" y="171"/>
                  </a:lnTo>
                  <a:lnTo>
                    <a:pt x="1149" y="98"/>
                  </a:lnTo>
                  <a:lnTo>
                    <a:pt x="1076" y="24"/>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56" name="Google Shape;4656;p39"/>
            <p:cNvSpPr/>
            <p:nvPr/>
          </p:nvSpPr>
          <p:spPr>
            <a:xfrm>
              <a:off x="3516900" y="5012225"/>
              <a:ext cx="31175" cy="129450"/>
            </a:xfrm>
            <a:custGeom>
              <a:avLst/>
              <a:gdLst/>
              <a:ahLst/>
              <a:cxnLst/>
              <a:rect l="l" t="t" r="r" b="b"/>
              <a:pathLst>
                <a:path w="1247" h="5178" extrusionOk="0">
                  <a:moveTo>
                    <a:pt x="953" y="0"/>
                  </a:moveTo>
                  <a:lnTo>
                    <a:pt x="855" y="24"/>
                  </a:lnTo>
                  <a:lnTo>
                    <a:pt x="758" y="98"/>
                  </a:lnTo>
                  <a:lnTo>
                    <a:pt x="709" y="171"/>
                  </a:lnTo>
                  <a:lnTo>
                    <a:pt x="684" y="293"/>
                  </a:lnTo>
                  <a:lnTo>
                    <a:pt x="660" y="464"/>
                  </a:lnTo>
                  <a:lnTo>
                    <a:pt x="611" y="611"/>
                  </a:lnTo>
                  <a:lnTo>
                    <a:pt x="513" y="733"/>
                  </a:lnTo>
                  <a:lnTo>
                    <a:pt x="416" y="879"/>
                  </a:lnTo>
                  <a:lnTo>
                    <a:pt x="269" y="1026"/>
                  </a:lnTo>
                  <a:lnTo>
                    <a:pt x="147" y="1246"/>
                  </a:lnTo>
                  <a:lnTo>
                    <a:pt x="98" y="1368"/>
                  </a:lnTo>
                  <a:lnTo>
                    <a:pt x="49" y="1490"/>
                  </a:lnTo>
                  <a:lnTo>
                    <a:pt x="25" y="1636"/>
                  </a:lnTo>
                  <a:lnTo>
                    <a:pt x="0" y="1832"/>
                  </a:lnTo>
                  <a:lnTo>
                    <a:pt x="25" y="2003"/>
                  </a:lnTo>
                  <a:lnTo>
                    <a:pt x="49" y="2149"/>
                  </a:lnTo>
                  <a:lnTo>
                    <a:pt x="98" y="2271"/>
                  </a:lnTo>
                  <a:lnTo>
                    <a:pt x="147" y="2394"/>
                  </a:lnTo>
                  <a:lnTo>
                    <a:pt x="269" y="2613"/>
                  </a:lnTo>
                  <a:lnTo>
                    <a:pt x="416" y="2784"/>
                  </a:lnTo>
                  <a:lnTo>
                    <a:pt x="513" y="2906"/>
                  </a:lnTo>
                  <a:lnTo>
                    <a:pt x="611" y="3029"/>
                  </a:lnTo>
                  <a:lnTo>
                    <a:pt x="660" y="3175"/>
                  </a:lnTo>
                  <a:lnTo>
                    <a:pt x="684" y="3346"/>
                  </a:lnTo>
                  <a:lnTo>
                    <a:pt x="660" y="3541"/>
                  </a:lnTo>
                  <a:lnTo>
                    <a:pt x="611" y="3688"/>
                  </a:lnTo>
                  <a:lnTo>
                    <a:pt x="513"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4" y="5178"/>
                  </a:lnTo>
                  <a:lnTo>
                    <a:pt x="391" y="5153"/>
                  </a:lnTo>
                  <a:lnTo>
                    <a:pt x="489" y="5080"/>
                  </a:lnTo>
                  <a:lnTo>
                    <a:pt x="538" y="5007"/>
                  </a:lnTo>
                  <a:lnTo>
                    <a:pt x="562" y="4885"/>
                  </a:lnTo>
                  <a:lnTo>
                    <a:pt x="587" y="4714"/>
                  </a:lnTo>
                  <a:lnTo>
                    <a:pt x="635" y="4567"/>
                  </a:lnTo>
                  <a:lnTo>
                    <a:pt x="733" y="4445"/>
                  </a:lnTo>
                  <a:lnTo>
                    <a:pt x="831" y="4299"/>
                  </a:lnTo>
                  <a:lnTo>
                    <a:pt x="977" y="4152"/>
                  </a:lnTo>
                  <a:lnTo>
                    <a:pt x="1099" y="3932"/>
                  </a:lnTo>
                  <a:lnTo>
                    <a:pt x="1173" y="3810"/>
                  </a:lnTo>
                  <a:lnTo>
                    <a:pt x="1197" y="3688"/>
                  </a:lnTo>
                  <a:lnTo>
                    <a:pt x="1246" y="3517"/>
                  </a:lnTo>
                  <a:lnTo>
                    <a:pt x="1246" y="3346"/>
                  </a:lnTo>
                  <a:lnTo>
                    <a:pt x="1246" y="3175"/>
                  </a:lnTo>
                  <a:lnTo>
                    <a:pt x="1197" y="3029"/>
                  </a:lnTo>
                  <a:lnTo>
                    <a:pt x="1173" y="2882"/>
                  </a:lnTo>
                  <a:lnTo>
                    <a:pt x="1099" y="2760"/>
                  </a:lnTo>
                  <a:lnTo>
                    <a:pt x="977" y="2564"/>
                  </a:lnTo>
                  <a:lnTo>
                    <a:pt x="831" y="2394"/>
                  </a:lnTo>
                  <a:lnTo>
                    <a:pt x="733" y="2271"/>
                  </a:lnTo>
                  <a:lnTo>
                    <a:pt x="635" y="2149"/>
                  </a:lnTo>
                  <a:lnTo>
                    <a:pt x="587" y="2003"/>
                  </a:lnTo>
                  <a:lnTo>
                    <a:pt x="562" y="1832"/>
                  </a:lnTo>
                  <a:lnTo>
                    <a:pt x="587" y="1636"/>
                  </a:lnTo>
                  <a:lnTo>
                    <a:pt x="635" y="1490"/>
                  </a:lnTo>
                  <a:lnTo>
                    <a:pt x="733" y="1368"/>
                  </a:lnTo>
                  <a:lnTo>
                    <a:pt x="831" y="1246"/>
                  </a:lnTo>
                  <a:lnTo>
                    <a:pt x="977" y="1075"/>
                  </a:lnTo>
                  <a:lnTo>
                    <a:pt x="1099" y="879"/>
                  </a:lnTo>
                  <a:lnTo>
                    <a:pt x="1173" y="757"/>
                  </a:lnTo>
                  <a:lnTo>
                    <a:pt x="1197" y="611"/>
                  </a:lnTo>
                  <a:lnTo>
                    <a:pt x="1246" y="464"/>
                  </a:lnTo>
                  <a:lnTo>
                    <a:pt x="1246" y="293"/>
                  </a:lnTo>
                  <a:lnTo>
                    <a:pt x="1222" y="171"/>
                  </a:lnTo>
                  <a:lnTo>
                    <a:pt x="1173" y="98"/>
                  </a:lnTo>
                  <a:lnTo>
                    <a:pt x="1075" y="24"/>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57" name="Google Shape;4657;p39"/>
          <p:cNvGrpSpPr/>
          <p:nvPr/>
        </p:nvGrpSpPr>
        <p:grpSpPr>
          <a:xfrm>
            <a:off x="3683970" y="4296723"/>
            <a:ext cx="459424" cy="417561"/>
            <a:chOff x="4562200" y="4968250"/>
            <a:chExt cx="549550" cy="499475"/>
          </a:xfrm>
        </p:grpSpPr>
        <p:sp>
          <p:nvSpPr>
            <p:cNvPr id="4658" name="Google Shape;4658;p39"/>
            <p:cNvSpPr/>
            <p:nvPr/>
          </p:nvSpPr>
          <p:spPr>
            <a:xfrm>
              <a:off x="4842450" y="5242400"/>
              <a:ext cx="213125" cy="225325"/>
            </a:xfrm>
            <a:custGeom>
              <a:avLst/>
              <a:gdLst/>
              <a:ahLst/>
              <a:cxnLst/>
              <a:rect l="l" t="t" r="r" b="b"/>
              <a:pathLst>
                <a:path w="8525" h="9013" extrusionOk="0">
                  <a:moveTo>
                    <a:pt x="8524" y="1"/>
                  </a:moveTo>
                  <a:lnTo>
                    <a:pt x="2272" y="3542"/>
                  </a:lnTo>
                  <a:lnTo>
                    <a:pt x="2150" y="3591"/>
                  </a:lnTo>
                  <a:lnTo>
                    <a:pt x="2028" y="3615"/>
                  </a:lnTo>
                  <a:lnTo>
                    <a:pt x="1906" y="3591"/>
                  </a:lnTo>
                  <a:lnTo>
                    <a:pt x="1808" y="3566"/>
                  </a:lnTo>
                  <a:lnTo>
                    <a:pt x="1735" y="3517"/>
                  </a:lnTo>
                  <a:lnTo>
                    <a:pt x="1662" y="3444"/>
                  </a:lnTo>
                  <a:lnTo>
                    <a:pt x="1588" y="3371"/>
                  </a:lnTo>
                  <a:lnTo>
                    <a:pt x="1" y="440"/>
                  </a:lnTo>
                  <a:lnTo>
                    <a:pt x="1" y="9013"/>
                  </a:lnTo>
                  <a:lnTo>
                    <a:pt x="8524" y="4104"/>
                  </a:lnTo>
                  <a:lnTo>
                    <a:pt x="8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59" name="Google Shape;4659;p39"/>
            <p:cNvSpPr/>
            <p:nvPr/>
          </p:nvSpPr>
          <p:spPr>
            <a:xfrm>
              <a:off x="4617775" y="5241800"/>
              <a:ext cx="212500" cy="225925"/>
            </a:xfrm>
            <a:custGeom>
              <a:avLst/>
              <a:gdLst/>
              <a:ahLst/>
              <a:cxnLst/>
              <a:rect l="l" t="t" r="r" b="b"/>
              <a:pathLst>
                <a:path w="8500" h="9037" extrusionOk="0">
                  <a:moveTo>
                    <a:pt x="0" y="0"/>
                  </a:moveTo>
                  <a:lnTo>
                    <a:pt x="0" y="4128"/>
                  </a:lnTo>
                  <a:lnTo>
                    <a:pt x="8499" y="9037"/>
                  </a:lnTo>
                  <a:lnTo>
                    <a:pt x="8499" y="586"/>
                  </a:lnTo>
                  <a:lnTo>
                    <a:pt x="6961" y="3395"/>
                  </a:lnTo>
                  <a:lnTo>
                    <a:pt x="6887" y="3468"/>
                  </a:lnTo>
                  <a:lnTo>
                    <a:pt x="6814" y="3541"/>
                  </a:lnTo>
                  <a:lnTo>
                    <a:pt x="6741" y="3590"/>
                  </a:lnTo>
                  <a:lnTo>
                    <a:pt x="6643" y="3615"/>
                  </a:lnTo>
                  <a:lnTo>
                    <a:pt x="6521" y="3639"/>
                  </a:lnTo>
                  <a:lnTo>
                    <a:pt x="6399" y="3615"/>
                  </a:lnTo>
                  <a:lnTo>
                    <a:pt x="6277" y="356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60" name="Google Shape;4660;p39"/>
            <p:cNvSpPr/>
            <p:nvPr/>
          </p:nvSpPr>
          <p:spPr>
            <a:xfrm>
              <a:off x="4631200" y="4968250"/>
              <a:ext cx="411550" cy="236325"/>
            </a:xfrm>
            <a:custGeom>
              <a:avLst/>
              <a:gdLst/>
              <a:ahLst/>
              <a:cxnLst/>
              <a:rect l="l" t="t" r="r" b="b"/>
              <a:pathLst>
                <a:path w="16462" h="9453" extrusionOk="0">
                  <a:moveTo>
                    <a:pt x="8182" y="1"/>
                  </a:moveTo>
                  <a:lnTo>
                    <a:pt x="0" y="4763"/>
                  </a:lnTo>
                  <a:lnTo>
                    <a:pt x="8231" y="9452"/>
                  </a:lnTo>
                  <a:lnTo>
                    <a:pt x="16462" y="4763"/>
                  </a:lnTo>
                  <a:lnTo>
                    <a:pt x="81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61" name="Google Shape;4661;p39"/>
            <p:cNvSpPr/>
            <p:nvPr/>
          </p:nvSpPr>
          <p:spPr>
            <a:xfrm>
              <a:off x="4562200" y="5094025"/>
              <a:ext cx="274800" cy="226550"/>
            </a:xfrm>
            <a:custGeom>
              <a:avLst/>
              <a:gdLst/>
              <a:ahLst/>
              <a:cxnLst/>
              <a:rect l="l" t="t" r="r" b="b"/>
              <a:pathLst>
                <a:path w="10992" h="9062" extrusionOk="0">
                  <a:moveTo>
                    <a:pt x="2248" y="1"/>
                  </a:moveTo>
                  <a:lnTo>
                    <a:pt x="1" y="4079"/>
                  </a:lnTo>
                  <a:lnTo>
                    <a:pt x="8744" y="9062"/>
                  </a:lnTo>
                  <a:lnTo>
                    <a:pt x="10991" y="4983"/>
                  </a:lnTo>
                  <a:lnTo>
                    <a:pt x="22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62" name="Google Shape;4662;p39"/>
            <p:cNvSpPr/>
            <p:nvPr/>
          </p:nvSpPr>
          <p:spPr>
            <a:xfrm>
              <a:off x="4836975" y="5094025"/>
              <a:ext cx="274775" cy="226550"/>
            </a:xfrm>
            <a:custGeom>
              <a:avLst/>
              <a:gdLst/>
              <a:ahLst/>
              <a:cxnLst/>
              <a:rect l="l" t="t" r="r" b="b"/>
              <a:pathLst>
                <a:path w="10991" h="9062" extrusionOk="0">
                  <a:moveTo>
                    <a:pt x="8743" y="1"/>
                  </a:moveTo>
                  <a:lnTo>
                    <a:pt x="0" y="4983"/>
                  </a:lnTo>
                  <a:lnTo>
                    <a:pt x="2247" y="9062"/>
                  </a:lnTo>
                  <a:lnTo>
                    <a:pt x="10990" y="4079"/>
                  </a:lnTo>
                  <a:lnTo>
                    <a:pt x="8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63" name="Google Shape;4663;p39"/>
          <p:cNvGrpSpPr/>
          <p:nvPr/>
        </p:nvGrpSpPr>
        <p:grpSpPr>
          <a:xfrm>
            <a:off x="3190898" y="4320214"/>
            <a:ext cx="318516" cy="370076"/>
            <a:chOff x="3972400" y="4996350"/>
            <a:chExt cx="381000" cy="442675"/>
          </a:xfrm>
        </p:grpSpPr>
        <p:sp>
          <p:nvSpPr>
            <p:cNvPr id="4664" name="Google Shape;4664;p39"/>
            <p:cNvSpPr/>
            <p:nvPr/>
          </p:nvSpPr>
          <p:spPr>
            <a:xfrm>
              <a:off x="4157400" y="4996350"/>
              <a:ext cx="86725" cy="103200"/>
            </a:xfrm>
            <a:custGeom>
              <a:avLst/>
              <a:gdLst/>
              <a:ahLst/>
              <a:cxnLst/>
              <a:rect l="l" t="t" r="r" b="b"/>
              <a:pathLst>
                <a:path w="3469" h="4128" extrusionOk="0">
                  <a:moveTo>
                    <a:pt x="3395" y="0"/>
                  </a:moveTo>
                  <a:lnTo>
                    <a:pt x="3029" y="98"/>
                  </a:lnTo>
                  <a:lnTo>
                    <a:pt x="2638" y="195"/>
                  </a:lnTo>
                  <a:lnTo>
                    <a:pt x="2149" y="342"/>
                  </a:lnTo>
                  <a:lnTo>
                    <a:pt x="1661" y="537"/>
                  </a:lnTo>
                  <a:lnTo>
                    <a:pt x="1392" y="659"/>
                  </a:lnTo>
                  <a:lnTo>
                    <a:pt x="1148" y="806"/>
                  </a:lnTo>
                  <a:lnTo>
                    <a:pt x="904" y="953"/>
                  </a:lnTo>
                  <a:lnTo>
                    <a:pt x="684" y="1124"/>
                  </a:lnTo>
                  <a:lnTo>
                    <a:pt x="489" y="1319"/>
                  </a:lnTo>
                  <a:lnTo>
                    <a:pt x="318" y="1514"/>
                  </a:lnTo>
                  <a:lnTo>
                    <a:pt x="196" y="1710"/>
                  </a:lnTo>
                  <a:lnTo>
                    <a:pt x="98" y="1929"/>
                  </a:lnTo>
                  <a:lnTo>
                    <a:pt x="49" y="2149"/>
                  </a:lnTo>
                  <a:lnTo>
                    <a:pt x="0" y="2369"/>
                  </a:lnTo>
                  <a:lnTo>
                    <a:pt x="0" y="2589"/>
                  </a:lnTo>
                  <a:lnTo>
                    <a:pt x="25" y="2784"/>
                  </a:lnTo>
                  <a:lnTo>
                    <a:pt x="49" y="2980"/>
                  </a:lnTo>
                  <a:lnTo>
                    <a:pt x="98" y="3175"/>
                  </a:lnTo>
                  <a:lnTo>
                    <a:pt x="220" y="3517"/>
                  </a:lnTo>
                  <a:lnTo>
                    <a:pt x="342" y="3786"/>
                  </a:lnTo>
                  <a:lnTo>
                    <a:pt x="489" y="4030"/>
                  </a:lnTo>
                  <a:lnTo>
                    <a:pt x="757" y="4079"/>
                  </a:lnTo>
                  <a:lnTo>
                    <a:pt x="1050" y="4103"/>
                  </a:lnTo>
                  <a:lnTo>
                    <a:pt x="1392" y="4128"/>
                  </a:lnTo>
                  <a:lnTo>
                    <a:pt x="1588" y="4103"/>
                  </a:lnTo>
                  <a:lnTo>
                    <a:pt x="1808" y="4079"/>
                  </a:lnTo>
                  <a:lnTo>
                    <a:pt x="2003" y="4030"/>
                  </a:lnTo>
                  <a:lnTo>
                    <a:pt x="2198" y="3957"/>
                  </a:lnTo>
                  <a:lnTo>
                    <a:pt x="2394" y="3859"/>
                  </a:lnTo>
                  <a:lnTo>
                    <a:pt x="2589" y="3737"/>
                  </a:lnTo>
                  <a:lnTo>
                    <a:pt x="2760" y="3590"/>
                  </a:lnTo>
                  <a:lnTo>
                    <a:pt x="2931" y="3395"/>
                  </a:lnTo>
                  <a:lnTo>
                    <a:pt x="3053" y="3175"/>
                  </a:lnTo>
                  <a:lnTo>
                    <a:pt x="3175" y="2931"/>
                  </a:lnTo>
                  <a:lnTo>
                    <a:pt x="3273" y="2662"/>
                  </a:lnTo>
                  <a:lnTo>
                    <a:pt x="3346" y="2394"/>
                  </a:lnTo>
                  <a:lnTo>
                    <a:pt x="3395" y="2125"/>
                  </a:lnTo>
                  <a:lnTo>
                    <a:pt x="3419" y="1832"/>
                  </a:lnTo>
                  <a:lnTo>
                    <a:pt x="3468" y="1294"/>
                  </a:lnTo>
                  <a:lnTo>
                    <a:pt x="3468" y="782"/>
                  </a:lnTo>
                  <a:lnTo>
                    <a:pt x="3444" y="391"/>
                  </a:lnTo>
                  <a:lnTo>
                    <a:pt x="33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65" name="Google Shape;4665;p39"/>
            <p:cNvSpPr/>
            <p:nvPr/>
          </p:nvSpPr>
          <p:spPr>
            <a:xfrm>
              <a:off x="3972400" y="5048250"/>
              <a:ext cx="381000" cy="390775"/>
            </a:xfrm>
            <a:custGeom>
              <a:avLst/>
              <a:gdLst/>
              <a:ahLst/>
              <a:cxnLst/>
              <a:rect l="l" t="t" r="r" b="b"/>
              <a:pathLst>
                <a:path w="15240" h="15631" extrusionOk="0">
                  <a:moveTo>
                    <a:pt x="4689" y="3810"/>
                  </a:moveTo>
                  <a:lnTo>
                    <a:pt x="4787" y="3834"/>
                  </a:lnTo>
                  <a:lnTo>
                    <a:pt x="4860" y="3908"/>
                  </a:lnTo>
                  <a:lnTo>
                    <a:pt x="4885" y="4005"/>
                  </a:lnTo>
                  <a:lnTo>
                    <a:pt x="4885" y="4103"/>
                  </a:lnTo>
                  <a:lnTo>
                    <a:pt x="4836" y="4176"/>
                  </a:lnTo>
                  <a:lnTo>
                    <a:pt x="4787" y="4250"/>
                  </a:lnTo>
                  <a:lnTo>
                    <a:pt x="4689" y="4298"/>
                  </a:lnTo>
                  <a:lnTo>
                    <a:pt x="4421" y="4347"/>
                  </a:lnTo>
                  <a:lnTo>
                    <a:pt x="4176" y="4421"/>
                  </a:lnTo>
                  <a:lnTo>
                    <a:pt x="3957" y="4518"/>
                  </a:lnTo>
                  <a:lnTo>
                    <a:pt x="3737" y="4640"/>
                  </a:lnTo>
                  <a:lnTo>
                    <a:pt x="3566" y="4787"/>
                  </a:lnTo>
                  <a:lnTo>
                    <a:pt x="3395" y="4933"/>
                  </a:lnTo>
                  <a:lnTo>
                    <a:pt x="3248" y="5080"/>
                  </a:lnTo>
                  <a:lnTo>
                    <a:pt x="3102" y="5251"/>
                  </a:lnTo>
                  <a:lnTo>
                    <a:pt x="3004" y="5422"/>
                  </a:lnTo>
                  <a:lnTo>
                    <a:pt x="2882" y="5617"/>
                  </a:lnTo>
                  <a:lnTo>
                    <a:pt x="2735" y="5984"/>
                  </a:lnTo>
                  <a:lnTo>
                    <a:pt x="2613" y="6374"/>
                  </a:lnTo>
                  <a:lnTo>
                    <a:pt x="2516" y="6765"/>
                  </a:lnTo>
                  <a:lnTo>
                    <a:pt x="2491" y="6838"/>
                  </a:lnTo>
                  <a:lnTo>
                    <a:pt x="2442" y="6912"/>
                  </a:lnTo>
                  <a:lnTo>
                    <a:pt x="2369" y="6936"/>
                  </a:lnTo>
                  <a:lnTo>
                    <a:pt x="2296" y="6961"/>
                  </a:lnTo>
                  <a:lnTo>
                    <a:pt x="2247" y="6961"/>
                  </a:lnTo>
                  <a:lnTo>
                    <a:pt x="2149" y="6912"/>
                  </a:lnTo>
                  <a:lnTo>
                    <a:pt x="2076" y="6863"/>
                  </a:lnTo>
                  <a:lnTo>
                    <a:pt x="2052" y="6765"/>
                  </a:lnTo>
                  <a:lnTo>
                    <a:pt x="2052" y="6668"/>
                  </a:lnTo>
                  <a:lnTo>
                    <a:pt x="2100" y="6374"/>
                  </a:lnTo>
                  <a:lnTo>
                    <a:pt x="2174" y="6106"/>
                  </a:lnTo>
                  <a:lnTo>
                    <a:pt x="2271" y="5837"/>
                  </a:lnTo>
                  <a:lnTo>
                    <a:pt x="2369" y="5593"/>
                  </a:lnTo>
                  <a:lnTo>
                    <a:pt x="2491" y="5349"/>
                  </a:lnTo>
                  <a:lnTo>
                    <a:pt x="2613" y="5129"/>
                  </a:lnTo>
                  <a:lnTo>
                    <a:pt x="2760" y="4933"/>
                  </a:lnTo>
                  <a:lnTo>
                    <a:pt x="2906" y="4738"/>
                  </a:lnTo>
                  <a:lnTo>
                    <a:pt x="3077" y="4567"/>
                  </a:lnTo>
                  <a:lnTo>
                    <a:pt x="3248" y="4396"/>
                  </a:lnTo>
                  <a:lnTo>
                    <a:pt x="3444" y="4250"/>
                  </a:lnTo>
                  <a:lnTo>
                    <a:pt x="3663" y="4128"/>
                  </a:lnTo>
                  <a:lnTo>
                    <a:pt x="3883" y="4030"/>
                  </a:lnTo>
                  <a:lnTo>
                    <a:pt x="4103" y="3932"/>
                  </a:lnTo>
                  <a:lnTo>
                    <a:pt x="4347" y="3859"/>
                  </a:lnTo>
                  <a:lnTo>
                    <a:pt x="4616" y="3810"/>
                  </a:lnTo>
                  <a:close/>
                  <a:moveTo>
                    <a:pt x="6374" y="0"/>
                  </a:moveTo>
                  <a:lnTo>
                    <a:pt x="6008" y="293"/>
                  </a:lnTo>
                  <a:lnTo>
                    <a:pt x="6301" y="953"/>
                  </a:lnTo>
                  <a:lnTo>
                    <a:pt x="7083" y="2687"/>
                  </a:lnTo>
                  <a:lnTo>
                    <a:pt x="6619" y="2662"/>
                  </a:lnTo>
                  <a:lnTo>
                    <a:pt x="6179" y="2638"/>
                  </a:lnTo>
                  <a:lnTo>
                    <a:pt x="5373" y="2516"/>
                  </a:lnTo>
                  <a:lnTo>
                    <a:pt x="4592" y="2516"/>
                  </a:lnTo>
                  <a:lnTo>
                    <a:pt x="4421" y="2540"/>
                  </a:lnTo>
                  <a:lnTo>
                    <a:pt x="4225" y="2589"/>
                  </a:lnTo>
                  <a:lnTo>
                    <a:pt x="4030" y="2662"/>
                  </a:lnTo>
                  <a:lnTo>
                    <a:pt x="3834" y="2735"/>
                  </a:lnTo>
                  <a:lnTo>
                    <a:pt x="3419" y="2955"/>
                  </a:lnTo>
                  <a:lnTo>
                    <a:pt x="3004" y="3175"/>
                  </a:lnTo>
                  <a:lnTo>
                    <a:pt x="2638" y="3444"/>
                  </a:lnTo>
                  <a:lnTo>
                    <a:pt x="2271" y="3712"/>
                  </a:lnTo>
                  <a:lnTo>
                    <a:pt x="1929" y="4030"/>
                  </a:lnTo>
                  <a:lnTo>
                    <a:pt x="1612" y="4347"/>
                  </a:lnTo>
                  <a:lnTo>
                    <a:pt x="1319" y="4689"/>
                  </a:lnTo>
                  <a:lnTo>
                    <a:pt x="1075" y="5056"/>
                  </a:lnTo>
                  <a:lnTo>
                    <a:pt x="830" y="5446"/>
                  </a:lnTo>
                  <a:lnTo>
                    <a:pt x="611" y="5862"/>
                  </a:lnTo>
                  <a:lnTo>
                    <a:pt x="440" y="6301"/>
                  </a:lnTo>
                  <a:lnTo>
                    <a:pt x="293" y="6741"/>
                  </a:lnTo>
                  <a:lnTo>
                    <a:pt x="171" y="7205"/>
                  </a:lnTo>
                  <a:lnTo>
                    <a:pt x="73" y="7693"/>
                  </a:lnTo>
                  <a:lnTo>
                    <a:pt x="24" y="8206"/>
                  </a:lnTo>
                  <a:lnTo>
                    <a:pt x="0" y="8719"/>
                  </a:lnTo>
                  <a:lnTo>
                    <a:pt x="24" y="9256"/>
                  </a:lnTo>
                  <a:lnTo>
                    <a:pt x="73" y="9794"/>
                  </a:lnTo>
                  <a:lnTo>
                    <a:pt x="171" y="10307"/>
                  </a:lnTo>
                  <a:lnTo>
                    <a:pt x="293" y="10795"/>
                  </a:lnTo>
                  <a:lnTo>
                    <a:pt x="464" y="11308"/>
                  </a:lnTo>
                  <a:lnTo>
                    <a:pt x="659" y="11772"/>
                  </a:lnTo>
                  <a:lnTo>
                    <a:pt x="879" y="12236"/>
                  </a:lnTo>
                  <a:lnTo>
                    <a:pt x="1123" y="12676"/>
                  </a:lnTo>
                  <a:lnTo>
                    <a:pt x="1392" y="13091"/>
                  </a:lnTo>
                  <a:lnTo>
                    <a:pt x="1710" y="13506"/>
                  </a:lnTo>
                  <a:lnTo>
                    <a:pt x="2027" y="13872"/>
                  </a:lnTo>
                  <a:lnTo>
                    <a:pt x="2393" y="14239"/>
                  </a:lnTo>
                  <a:lnTo>
                    <a:pt x="2760" y="14581"/>
                  </a:lnTo>
                  <a:lnTo>
                    <a:pt x="3151" y="14874"/>
                  </a:lnTo>
                  <a:lnTo>
                    <a:pt x="3590" y="15167"/>
                  </a:lnTo>
                  <a:lnTo>
                    <a:pt x="4030" y="15411"/>
                  </a:lnTo>
                  <a:lnTo>
                    <a:pt x="4225" y="15509"/>
                  </a:lnTo>
                  <a:lnTo>
                    <a:pt x="4421" y="15582"/>
                  </a:lnTo>
                  <a:lnTo>
                    <a:pt x="4640" y="15631"/>
                  </a:lnTo>
                  <a:lnTo>
                    <a:pt x="5275" y="15631"/>
                  </a:lnTo>
                  <a:lnTo>
                    <a:pt x="5739" y="15558"/>
                  </a:lnTo>
                  <a:lnTo>
                    <a:pt x="6668" y="15362"/>
                  </a:lnTo>
                  <a:lnTo>
                    <a:pt x="7132" y="15289"/>
                  </a:lnTo>
                  <a:lnTo>
                    <a:pt x="7376" y="15264"/>
                  </a:lnTo>
                  <a:lnTo>
                    <a:pt x="7864" y="15264"/>
                  </a:lnTo>
                  <a:lnTo>
                    <a:pt x="8108" y="15289"/>
                  </a:lnTo>
                  <a:lnTo>
                    <a:pt x="8597" y="15362"/>
                  </a:lnTo>
                  <a:lnTo>
                    <a:pt x="9549" y="15558"/>
                  </a:lnTo>
                  <a:lnTo>
                    <a:pt x="9989" y="15606"/>
                  </a:lnTo>
                  <a:lnTo>
                    <a:pt x="10209" y="15631"/>
                  </a:lnTo>
                  <a:lnTo>
                    <a:pt x="10429" y="15631"/>
                  </a:lnTo>
                  <a:lnTo>
                    <a:pt x="10648" y="15606"/>
                  </a:lnTo>
                  <a:lnTo>
                    <a:pt x="10868" y="15558"/>
                  </a:lnTo>
                  <a:lnTo>
                    <a:pt x="11064" y="15484"/>
                  </a:lnTo>
                  <a:lnTo>
                    <a:pt x="11283" y="15387"/>
                  </a:lnTo>
                  <a:lnTo>
                    <a:pt x="11723" y="15142"/>
                  </a:lnTo>
                  <a:lnTo>
                    <a:pt x="12114" y="14849"/>
                  </a:lnTo>
                  <a:lnTo>
                    <a:pt x="12529" y="14532"/>
                  </a:lnTo>
                  <a:lnTo>
                    <a:pt x="12895" y="14214"/>
                  </a:lnTo>
                  <a:lnTo>
                    <a:pt x="13237" y="13848"/>
                  </a:lnTo>
                  <a:lnTo>
                    <a:pt x="13555" y="13457"/>
                  </a:lnTo>
                  <a:lnTo>
                    <a:pt x="13872" y="13066"/>
                  </a:lnTo>
                  <a:lnTo>
                    <a:pt x="14141" y="12651"/>
                  </a:lnTo>
                  <a:lnTo>
                    <a:pt x="14385" y="12212"/>
                  </a:lnTo>
                  <a:lnTo>
                    <a:pt x="14605" y="11748"/>
                  </a:lnTo>
                  <a:lnTo>
                    <a:pt x="14800" y="11283"/>
                  </a:lnTo>
                  <a:lnTo>
                    <a:pt x="14947" y="10795"/>
                  </a:lnTo>
                  <a:lnTo>
                    <a:pt x="15069" y="10282"/>
                  </a:lnTo>
                  <a:lnTo>
                    <a:pt x="15167" y="9769"/>
                  </a:lnTo>
                  <a:lnTo>
                    <a:pt x="15216" y="9256"/>
                  </a:lnTo>
                  <a:lnTo>
                    <a:pt x="15240" y="8719"/>
                  </a:lnTo>
                  <a:lnTo>
                    <a:pt x="15216" y="8182"/>
                  </a:lnTo>
                  <a:lnTo>
                    <a:pt x="15167" y="7669"/>
                  </a:lnTo>
                  <a:lnTo>
                    <a:pt x="15069" y="7180"/>
                  </a:lnTo>
                  <a:lnTo>
                    <a:pt x="14947" y="6692"/>
                  </a:lnTo>
                  <a:lnTo>
                    <a:pt x="14776" y="6252"/>
                  </a:lnTo>
                  <a:lnTo>
                    <a:pt x="14605" y="5813"/>
                  </a:lnTo>
                  <a:lnTo>
                    <a:pt x="14385" y="5398"/>
                  </a:lnTo>
                  <a:lnTo>
                    <a:pt x="14141" y="5007"/>
                  </a:lnTo>
                  <a:lnTo>
                    <a:pt x="13848" y="4616"/>
                  </a:lnTo>
                  <a:lnTo>
                    <a:pt x="13555" y="4274"/>
                  </a:lnTo>
                  <a:lnTo>
                    <a:pt x="13213" y="3957"/>
                  </a:lnTo>
                  <a:lnTo>
                    <a:pt x="12871" y="3639"/>
                  </a:lnTo>
                  <a:lnTo>
                    <a:pt x="12505" y="3370"/>
                  </a:lnTo>
                  <a:lnTo>
                    <a:pt x="12089" y="3102"/>
                  </a:lnTo>
                  <a:lnTo>
                    <a:pt x="11674" y="2858"/>
                  </a:lnTo>
                  <a:lnTo>
                    <a:pt x="11259" y="2662"/>
                  </a:lnTo>
                  <a:lnTo>
                    <a:pt x="11064" y="2589"/>
                  </a:lnTo>
                  <a:lnTo>
                    <a:pt x="10893" y="2540"/>
                  </a:lnTo>
                  <a:lnTo>
                    <a:pt x="10697" y="2516"/>
                  </a:lnTo>
                  <a:lnTo>
                    <a:pt x="10526" y="2491"/>
                  </a:lnTo>
                  <a:lnTo>
                    <a:pt x="10111" y="2491"/>
                  </a:lnTo>
                  <a:lnTo>
                    <a:pt x="9696" y="2516"/>
                  </a:lnTo>
                  <a:lnTo>
                    <a:pt x="8841" y="2613"/>
                  </a:lnTo>
                  <a:lnTo>
                    <a:pt x="8426" y="2662"/>
                  </a:lnTo>
                  <a:lnTo>
                    <a:pt x="7986" y="2687"/>
                  </a:lnTo>
                  <a:lnTo>
                    <a:pt x="63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66" name="Google Shape;4666;p39"/>
          <p:cNvGrpSpPr/>
          <p:nvPr/>
        </p:nvGrpSpPr>
        <p:grpSpPr>
          <a:xfrm>
            <a:off x="4251594" y="4289073"/>
            <a:ext cx="451252" cy="432860"/>
            <a:chOff x="5241175" y="4959100"/>
            <a:chExt cx="539775" cy="517775"/>
          </a:xfrm>
        </p:grpSpPr>
        <p:sp>
          <p:nvSpPr>
            <p:cNvPr id="4667" name="Google Shape;4667;p39"/>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68" name="Google Shape;4668;p39"/>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69" name="Google Shape;4669;p39"/>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70" name="Google Shape;4670;p39"/>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71" name="Google Shape;4671;p39"/>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72" name="Google Shape;4672;p39"/>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673" name="Google Shape;4673;p39"/>
          <p:cNvSpPr/>
          <p:nvPr/>
        </p:nvSpPr>
        <p:spPr>
          <a:xfrm>
            <a:off x="4842355" y="4395912"/>
            <a:ext cx="397142" cy="219513"/>
          </a:xfrm>
          <a:custGeom>
            <a:avLst/>
            <a:gdLst/>
            <a:ahLst/>
            <a:cxnLst/>
            <a:rect l="l" t="t" r="r" b="b"/>
            <a:pathLst>
              <a:path w="19002" h="10503" extrusionOk="0">
                <a:moveTo>
                  <a:pt x="17072" y="1100"/>
                </a:moveTo>
                <a:lnTo>
                  <a:pt x="17145" y="1124"/>
                </a:lnTo>
                <a:lnTo>
                  <a:pt x="17268" y="1197"/>
                </a:lnTo>
                <a:lnTo>
                  <a:pt x="17365" y="1320"/>
                </a:lnTo>
                <a:lnTo>
                  <a:pt x="17390" y="1393"/>
                </a:lnTo>
                <a:lnTo>
                  <a:pt x="17390" y="1490"/>
                </a:lnTo>
                <a:lnTo>
                  <a:pt x="17390" y="1564"/>
                </a:lnTo>
                <a:lnTo>
                  <a:pt x="17365" y="1637"/>
                </a:lnTo>
                <a:lnTo>
                  <a:pt x="17268" y="1759"/>
                </a:lnTo>
                <a:lnTo>
                  <a:pt x="17145" y="1832"/>
                </a:lnTo>
                <a:lnTo>
                  <a:pt x="17072" y="1857"/>
                </a:lnTo>
                <a:lnTo>
                  <a:pt x="16926" y="1857"/>
                </a:lnTo>
                <a:lnTo>
                  <a:pt x="16852" y="1832"/>
                </a:lnTo>
                <a:lnTo>
                  <a:pt x="16730" y="1759"/>
                </a:lnTo>
                <a:lnTo>
                  <a:pt x="16657" y="1637"/>
                </a:lnTo>
                <a:lnTo>
                  <a:pt x="16633" y="1564"/>
                </a:lnTo>
                <a:lnTo>
                  <a:pt x="16608" y="1490"/>
                </a:lnTo>
                <a:lnTo>
                  <a:pt x="16633" y="1393"/>
                </a:lnTo>
                <a:lnTo>
                  <a:pt x="16657" y="1320"/>
                </a:lnTo>
                <a:lnTo>
                  <a:pt x="16730" y="1197"/>
                </a:lnTo>
                <a:lnTo>
                  <a:pt x="16852" y="1124"/>
                </a:lnTo>
                <a:lnTo>
                  <a:pt x="16926" y="1100"/>
                </a:lnTo>
                <a:close/>
                <a:moveTo>
                  <a:pt x="15924" y="1"/>
                </a:moveTo>
                <a:lnTo>
                  <a:pt x="15656" y="25"/>
                </a:lnTo>
                <a:lnTo>
                  <a:pt x="15387" y="74"/>
                </a:lnTo>
                <a:lnTo>
                  <a:pt x="15192" y="123"/>
                </a:lnTo>
                <a:lnTo>
                  <a:pt x="14996" y="172"/>
                </a:lnTo>
                <a:lnTo>
                  <a:pt x="14801" y="269"/>
                </a:lnTo>
                <a:lnTo>
                  <a:pt x="14605" y="367"/>
                </a:lnTo>
                <a:lnTo>
                  <a:pt x="14435" y="489"/>
                </a:lnTo>
                <a:lnTo>
                  <a:pt x="14264" y="611"/>
                </a:lnTo>
                <a:lnTo>
                  <a:pt x="14093" y="758"/>
                </a:lnTo>
                <a:lnTo>
                  <a:pt x="13970" y="929"/>
                </a:lnTo>
                <a:lnTo>
                  <a:pt x="13824" y="1100"/>
                </a:lnTo>
                <a:lnTo>
                  <a:pt x="13726" y="1271"/>
                </a:lnTo>
                <a:lnTo>
                  <a:pt x="13629" y="1466"/>
                </a:lnTo>
                <a:lnTo>
                  <a:pt x="13531" y="1661"/>
                </a:lnTo>
                <a:lnTo>
                  <a:pt x="13482" y="1881"/>
                </a:lnTo>
                <a:lnTo>
                  <a:pt x="13433" y="2101"/>
                </a:lnTo>
                <a:lnTo>
                  <a:pt x="13409" y="2345"/>
                </a:lnTo>
                <a:lnTo>
                  <a:pt x="13409" y="2565"/>
                </a:lnTo>
                <a:lnTo>
                  <a:pt x="6668" y="4372"/>
                </a:lnTo>
                <a:lnTo>
                  <a:pt x="6986" y="4592"/>
                </a:lnTo>
                <a:lnTo>
                  <a:pt x="7303" y="4812"/>
                </a:lnTo>
                <a:lnTo>
                  <a:pt x="7621" y="5032"/>
                </a:lnTo>
                <a:lnTo>
                  <a:pt x="7938" y="5203"/>
                </a:lnTo>
                <a:lnTo>
                  <a:pt x="8280" y="5374"/>
                </a:lnTo>
                <a:lnTo>
                  <a:pt x="8597" y="5496"/>
                </a:lnTo>
                <a:lnTo>
                  <a:pt x="8939" y="5618"/>
                </a:lnTo>
                <a:lnTo>
                  <a:pt x="9257" y="5740"/>
                </a:lnTo>
                <a:lnTo>
                  <a:pt x="9599" y="5813"/>
                </a:lnTo>
                <a:lnTo>
                  <a:pt x="9941" y="5862"/>
                </a:lnTo>
                <a:lnTo>
                  <a:pt x="10258" y="5911"/>
                </a:lnTo>
                <a:lnTo>
                  <a:pt x="10600" y="5935"/>
                </a:lnTo>
                <a:lnTo>
                  <a:pt x="10942" y="5935"/>
                </a:lnTo>
                <a:lnTo>
                  <a:pt x="11284" y="5911"/>
                </a:lnTo>
                <a:lnTo>
                  <a:pt x="11626" y="5862"/>
                </a:lnTo>
                <a:lnTo>
                  <a:pt x="11968" y="5813"/>
                </a:lnTo>
                <a:lnTo>
                  <a:pt x="12285" y="5716"/>
                </a:lnTo>
                <a:lnTo>
                  <a:pt x="12603" y="5642"/>
                </a:lnTo>
                <a:lnTo>
                  <a:pt x="13140" y="5423"/>
                </a:lnTo>
                <a:lnTo>
                  <a:pt x="13629" y="5203"/>
                </a:lnTo>
                <a:lnTo>
                  <a:pt x="14044" y="4983"/>
                </a:lnTo>
                <a:lnTo>
                  <a:pt x="14386" y="4763"/>
                </a:lnTo>
                <a:lnTo>
                  <a:pt x="14630" y="4592"/>
                </a:lnTo>
                <a:lnTo>
                  <a:pt x="14850" y="4421"/>
                </a:lnTo>
                <a:lnTo>
                  <a:pt x="14923" y="4372"/>
                </a:lnTo>
                <a:lnTo>
                  <a:pt x="15021" y="4348"/>
                </a:lnTo>
                <a:lnTo>
                  <a:pt x="15118" y="4372"/>
                </a:lnTo>
                <a:lnTo>
                  <a:pt x="15192" y="4421"/>
                </a:lnTo>
                <a:lnTo>
                  <a:pt x="15240" y="4519"/>
                </a:lnTo>
                <a:lnTo>
                  <a:pt x="15240" y="4592"/>
                </a:lnTo>
                <a:lnTo>
                  <a:pt x="15240" y="4690"/>
                </a:lnTo>
                <a:lnTo>
                  <a:pt x="15167" y="4763"/>
                </a:lnTo>
                <a:lnTo>
                  <a:pt x="15045" y="4861"/>
                </a:lnTo>
                <a:lnTo>
                  <a:pt x="14752" y="5105"/>
                </a:lnTo>
                <a:lnTo>
                  <a:pt x="14312" y="5398"/>
                </a:lnTo>
                <a:lnTo>
                  <a:pt x="14019" y="5569"/>
                </a:lnTo>
                <a:lnTo>
                  <a:pt x="13702" y="5716"/>
                </a:lnTo>
                <a:lnTo>
                  <a:pt x="13213" y="5935"/>
                </a:lnTo>
                <a:lnTo>
                  <a:pt x="12969" y="6033"/>
                </a:lnTo>
                <a:lnTo>
                  <a:pt x="12676" y="6131"/>
                </a:lnTo>
                <a:lnTo>
                  <a:pt x="12090" y="6277"/>
                </a:lnTo>
                <a:lnTo>
                  <a:pt x="11797" y="6326"/>
                </a:lnTo>
                <a:lnTo>
                  <a:pt x="11479" y="6375"/>
                </a:lnTo>
                <a:lnTo>
                  <a:pt x="11137" y="6400"/>
                </a:lnTo>
                <a:lnTo>
                  <a:pt x="10796" y="6424"/>
                </a:lnTo>
                <a:lnTo>
                  <a:pt x="10429" y="6400"/>
                </a:lnTo>
                <a:lnTo>
                  <a:pt x="10063" y="6375"/>
                </a:lnTo>
                <a:lnTo>
                  <a:pt x="9696" y="6326"/>
                </a:lnTo>
                <a:lnTo>
                  <a:pt x="9306" y="6229"/>
                </a:lnTo>
                <a:lnTo>
                  <a:pt x="8915" y="6131"/>
                </a:lnTo>
                <a:lnTo>
                  <a:pt x="8500" y="5984"/>
                </a:lnTo>
                <a:lnTo>
                  <a:pt x="8085" y="5813"/>
                </a:lnTo>
                <a:lnTo>
                  <a:pt x="7669" y="5594"/>
                </a:lnTo>
                <a:lnTo>
                  <a:pt x="7572" y="5569"/>
                </a:lnTo>
                <a:lnTo>
                  <a:pt x="7376" y="5471"/>
                </a:lnTo>
                <a:lnTo>
                  <a:pt x="7254" y="5471"/>
                </a:lnTo>
                <a:lnTo>
                  <a:pt x="7132" y="5496"/>
                </a:lnTo>
                <a:lnTo>
                  <a:pt x="318" y="7694"/>
                </a:lnTo>
                <a:lnTo>
                  <a:pt x="245" y="7743"/>
                </a:lnTo>
                <a:lnTo>
                  <a:pt x="147" y="7792"/>
                </a:lnTo>
                <a:lnTo>
                  <a:pt x="98" y="7865"/>
                </a:lnTo>
                <a:lnTo>
                  <a:pt x="49" y="7938"/>
                </a:lnTo>
                <a:lnTo>
                  <a:pt x="1" y="8036"/>
                </a:lnTo>
                <a:lnTo>
                  <a:pt x="1" y="8134"/>
                </a:lnTo>
                <a:lnTo>
                  <a:pt x="1" y="8207"/>
                </a:lnTo>
                <a:lnTo>
                  <a:pt x="25" y="8305"/>
                </a:lnTo>
                <a:lnTo>
                  <a:pt x="98" y="8451"/>
                </a:lnTo>
                <a:lnTo>
                  <a:pt x="196" y="8549"/>
                </a:lnTo>
                <a:lnTo>
                  <a:pt x="318" y="8622"/>
                </a:lnTo>
                <a:lnTo>
                  <a:pt x="489" y="8646"/>
                </a:lnTo>
                <a:lnTo>
                  <a:pt x="611" y="8622"/>
                </a:lnTo>
                <a:lnTo>
                  <a:pt x="269" y="8793"/>
                </a:lnTo>
                <a:lnTo>
                  <a:pt x="171" y="8842"/>
                </a:lnTo>
                <a:lnTo>
                  <a:pt x="123" y="8915"/>
                </a:lnTo>
                <a:lnTo>
                  <a:pt x="49" y="8988"/>
                </a:lnTo>
                <a:lnTo>
                  <a:pt x="25" y="9086"/>
                </a:lnTo>
                <a:lnTo>
                  <a:pt x="1" y="9159"/>
                </a:lnTo>
                <a:lnTo>
                  <a:pt x="1" y="9257"/>
                </a:lnTo>
                <a:lnTo>
                  <a:pt x="1" y="9355"/>
                </a:lnTo>
                <a:lnTo>
                  <a:pt x="49" y="9452"/>
                </a:lnTo>
                <a:lnTo>
                  <a:pt x="123" y="9575"/>
                </a:lnTo>
                <a:lnTo>
                  <a:pt x="220" y="9648"/>
                </a:lnTo>
                <a:lnTo>
                  <a:pt x="342" y="9697"/>
                </a:lnTo>
                <a:lnTo>
                  <a:pt x="489" y="9721"/>
                </a:lnTo>
                <a:lnTo>
                  <a:pt x="587" y="9721"/>
                </a:lnTo>
                <a:lnTo>
                  <a:pt x="684" y="9672"/>
                </a:lnTo>
                <a:lnTo>
                  <a:pt x="855" y="9599"/>
                </a:lnTo>
                <a:lnTo>
                  <a:pt x="782" y="9721"/>
                </a:lnTo>
                <a:lnTo>
                  <a:pt x="758" y="9868"/>
                </a:lnTo>
                <a:lnTo>
                  <a:pt x="782" y="10014"/>
                </a:lnTo>
                <a:lnTo>
                  <a:pt x="831" y="10161"/>
                </a:lnTo>
                <a:lnTo>
                  <a:pt x="929" y="10258"/>
                </a:lnTo>
                <a:lnTo>
                  <a:pt x="1026" y="10307"/>
                </a:lnTo>
                <a:lnTo>
                  <a:pt x="1124" y="10356"/>
                </a:lnTo>
                <a:lnTo>
                  <a:pt x="1246" y="10380"/>
                </a:lnTo>
                <a:lnTo>
                  <a:pt x="1393" y="10356"/>
                </a:lnTo>
                <a:lnTo>
                  <a:pt x="1515" y="10283"/>
                </a:lnTo>
                <a:lnTo>
                  <a:pt x="6082" y="7303"/>
                </a:lnTo>
                <a:lnTo>
                  <a:pt x="6546" y="7523"/>
                </a:lnTo>
                <a:lnTo>
                  <a:pt x="7108" y="7743"/>
                </a:lnTo>
                <a:lnTo>
                  <a:pt x="7791" y="7987"/>
                </a:lnTo>
                <a:lnTo>
                  <a:pt x="8524" y="8207"/>
                </a:lnTo>
                <a:lnTo>
                  <a:pt x="9306" y="8402"/>
                </a:lnTo>
                <a:lnTo>
                  <a:pt x="10087" y="8549"/>
                </a:lnTo>
                <a:lnTo>
                  <a:pt x="10454" y="8598"/>
                </a:lnTo>
                <a:lnTo>
                  <a:pt x="10820" y="8646"/>
                </a:lnTo>
                <a:lnTo>
                  <a:pt x="11528" y="8646"/>
                </a:lnTo>
                <a:lnTo>
                  <a:pt x="12212" y="10356"/>
                </a:lnTo>
                <a:lnTo>
                  <a:pt x="12261" y="10405"/>
                </a:lnTo>
                <a:lnTo>
                  <a:pt x="12310" y="10454"/>
                </a:lnTo>
                <a:lnTo>
                  <a:pt x="12383" y="10478"/>
                </a:lnTo>
                <a:lnTo>
                  <a:pt x="12456" y="10503"/>
                </a:lnTo>
                <a:lnTo>
                  <a:pt x="13384" y="10503"/>
                </a:lnTo>
                <a:lnTo>
                  <a:pt x="13482" y="10478"/>
                </a:lnTo>
                <a:lnTo>
                  <a:pt x="13555" y="10454"/>
                </a:lnTo>
                <a:lnTo>
                  <a:pt x="13604" y="10405"/>
                </a:lnTo>
                <a:lnTo>
                  <a:pt x="13629" y="10332"/>
                </a:lnTo>
                <a:lnTo>
                  <a:pt x="13629" y="10234"/>
                </a:lnTo>
                <a:lnTo>
                  <a:pt x="13580" y="10161"/>
                </a:lnTo>
                <a:lnTo>
                  <a:pt x="13506" y="10087"/>
                </a:lnTo>
                <a:lnTo>
                  <a:pt x="13409" y="10087"/>
                </a:lnTo>
                <a:lnTo>
                  <a:pt x="12603" y="10014"/>
                </a:lnTo>
                <a:lnTo>
                  <a:pt x="12163" y="8646"/>
                </a:lnTo>
                <a:lnTo>
                  <a:pt x="12700" y="8598"/>
                </a:lnTo>
                <a:lnTo>
                  <a:pt x="13067" y="8549"/>
                </a:lnTo>
                <a:lnTo>
                  <a:pt x="13482" y="8475"/>
                </a:lnTo>
                <a:lnTo>
                  <a:pt x="13922" y="8378"/>
                </a:lnTo>
                <a:lnTo>
                  <a:pt x="14386" y="8280"/>
                </a:lnTo>
                <a:lnTo>
                  <a:pt x="14874" y="8109"/>
                </a:lnTo>
                <a:lnTo>
                  <a:pt x="15363" y="7914"/>
                </a:lnTo>
                <a:lnTo>
                  <a:pt x="15827" y="7670"/>
                </a:lnTo>
                <a:lnTo>
                  <a:pt x="16046" y="7547"/>
                </a:lnTo>
                <a:lnTo>
                  <a:pt x="16291" y="7376"/>
                </a:lnTo>
                <a:lnTo>
                  <a:pt x="16486" y="7205"/>
                </a:lnTo>
                <a:lnTo>
                  <a:pt x="16681" y="7035"/>
                </a:lnTo>
                <a:lnTo>
                  <a:pt x="16877" y="6839"/>
                </a:lnTo>
                <a:lnTo>
                  <a:pt x="17072" y="6619"/>
                </a:lnTo>
                <a:lnTo>
                  <a:pt x="17219" y="6375"/>
                </a:lnTo>
                <a:lnTo>
                  <a:pt x="17365" y="6131"/>
                </a:lnTo>
                <a:lnTo>
                  <a:pt x="17512" y="5862"/>
                </a:lnTo>
                <a:lnTo>
                  <a:pt x="17610" y="5569"/>
                </a:lnTo>
                <a:lnTo>
                  <a:pt x="17707" y="5276"/>
                </a:lnTo>
                <a:lnTo>
                  <a:pt x="17780" y="4959"/>
                </a:lnTo>
                <a:lnTo>
                  <a:pt x="17829" y="4592"/>
                </a:lnTo>
                <a:lnTo>
                  <a:pt x="17854" y="4226"/>
                </a:lnTo>
                <a:lnTo>
                  <a:pt x="17854" y="3884"/>
                </a:lnTo>
                <a:lnTo>
                  <a:pt x="17829" y="3444"/>
                </a:lnTo>
                <a:lnTo>
                  <a:pt x="17829" y="2980"/>
                </a:lnTo>
                <a:lnTo>
                  <a:pt x="17829" y="2760"/>
                </a:lnTo>
                <a:lnTo>
                  <a:pt x="17878" y="2590"/>
                </a:lnTo>
                <a:lnTo>
                  <a:pt x="18440" y="2370"/>
                </a:lnTo>
                <a:lnTo>
                  <a:pt x="18733" y="2272"/>
                </a:lnTo>
                <a:lnTo>
                  <a:pt x="18293" y="2125"/>
                </a:lnTo>
                <a:lnTo>
                  <a:pt x="18586" y="1979"/>
                </a:lnTo>
                <a:lnTo>
                  <a:pt x="18855" y="1857"/>
                </a:lnTo>
                <a:lnTo>
                  <a:pt x="18953" y="1808"/>
                </a:lnTo>
                <a:lnTo>
                  <a:pt x="19002" y="1759"/>
                </a:lnTo>
                <a:lnTo>
                  <a:pt x="19002" y="1710"/>
                </a:lnTo>
                <a:lnTo>
                  <a:pt x="18953" y="1686"/>
                </a:lnTo>
                <a:lnTo>
                  <a:pt x="18000" y="1271"/>
                </a:lnTo>
                <a:lnTo>
                  <a:pt x="17780" y="1026"/>
                </a:lnTo>
                <a:lnTo>
                  <a:pt x="17561" y="782"/>
                </a:lnTo>
                <a:lnTo>
                  <a:pt x="17243" y="514"/>
                </a:lnTo>
                <a:lnTo>
                  <a:pt x="17048" y="391"/>
                </a:lnTo>
                <a:lnTo>
                  <a:pt x="16852" y="269"/>
                </a:lnTo>
                <a:lnTo>
                  <a:pt x="16633" y="172"/>
                </a:lnTo>
                <a:lnTo>
                  <a:pt x="16413" y="98"/>
                </a:lnTo>
                <a:lnTo>
                  <a:pt x="16169" y="25"/>
                </a:lnTo>
                <a:lnTo>
                  <a:pt x="15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674" name="Google Shape;4674;p39"/>
          <p:cNvGrpSpPr/>
          <p:nvPr/>
        </p:nvGrpSpPr>
        <p:grpSpPr>
          <a:xfrm>
            <a:off x="5458778" y="4353382"/>
            <a:ext cx="289444" cy="332833"/>
            <a:chOff x="6685175" y="5036025"/>
            <a:chExt cx="346225" cy="398125"/>
          </a:xfrm>
        </p:grpSpPr>
        <p:sp>
          <p:nvSpPr>
            <p:cNvPr id="4675" name="Google Shape;4675;p39"/>
            <p:cNvSpPr/>
            <p:nvPr/>
          </p:nvSpPr>
          <p:spPr>
            <a:xfrm>
              <a:off x="6743800" y="5036025"/>
              <a:ext cx="105650" cy="147775"/>
            </a:xfrm>
            <a:custGeom>
              <a:avLst/>
              <a:gdLst/>
              <a:ahLst/>
              <a:cxnLst/>
              <a:rect l="l" t="t" r="r" b="b"/>
              <a:pathLst>
                <a:path w="4226" h="5911" extrusionOk="0">
                  <a:moveTo>
                    <a:pt x="2931" y="1"/>
                  </a:moveTo>
                  <a:lnTo>
                    <a:pt x="2736" y="25"/>
                  </a:lnTo>
                  <a:lnTo>
                    <a:pt x="2516" y="74"/>
                  </a:lnTo>
                  <a:lnTo>
                    <a:pt x="2272" y="147"/>
                  </a:lnTo>
                  <a:lnTo>
                    <a:pt x="2027" y="269"/>
                  </a:lnTo>
                  <a:lnTo>
                    <a:pt x="1783" y="416"/>
                  </a:lnTo>
                  <a:lnTo>
                    <a:pt x="1539" y="611"/>
                  </a:lnTo>
                  <a:lnTo>
                    <a:pt x="1319" y="807"/>
                  </a:lnTo>
                  <a:lnTo>
                    <a:pt x="1075" y="1026"/>
                  </a:lnTo>
                  <a:lnTo>
                    <a:pt x="855" y="1271"/>
                  </a:lnTo>
                  <a:lnTo>
                    <a:pt x="660" y="1539"/>
                  </a:lnTo>
                  <a:lnTo>
                    <a:pt x="489" y="1808"/>
                  </a:lnTo>
                  <a:lnTo>
                    <a:pt x="318" y="2101"/>
                  </a:lnTo>
                  <a:lnTo>
                    <a:pt x="196" y="2370"/>
                  </a:lnTo>
                  <a:lnTo>
                    <a:pt x="98" y="2663"/>
                  </a:lnTo>
                  <a:lnTo>
                    <a:pt x="25" y="2956"/>
                  </a:lnTo>
                  <a:lnTo>
                    <a:pt x="0" y="3249"/>
                  </a:lnTo>
                  <a:lnTo>
                    <a:pt x="0" y="3517"/>
                  </a:lnTo>
                  <a:lnTo>
                    <a:pt x="49" y="3786"/>
                  </a:lnTo>
                  <a:lnTo>
                    <a:pt x="122" y="4055"/>
                  </a:lnTo>
                  <a:lnTo>
                    <a:pt x="196" y="4299"/>
                  </a:lnTo>
                  <a:lnTo>
                    <a:pt x="293" y="4543"/>
                  </a:lnTo>
                  <a:lnTo>
                    <a:pt x="415" y="4763"/>
                  </a:lnTo>
                  <a:lnTo>
                    <a:pt x="562" y="4958"/>
                  </a:lnTo>
                  <a:lnTo>
                    <a:pt x="708" y="5154"/>
                  </a:lnTo>
                  <a:lnTo>
                    <a:pt x="855" y="5325"/>
                  </a:lnTo>
                  <a:lnTo>
                    <a:pt x="1026" y="5471"/>
                  </a:lnTo>
                  <a:lnTo>
                    <a:pt x="1221" y="5618"/>
                  </a:lnTo>
                  <a:lnTo>
                    <a:pt x="1392" y="5716"/>
                  </a:lnTo>
                  <a:lnTo>
                    <a:pt x="1588" y="5813"/>
                  </a:lnTo>
                  <a:lnTo>
                    <a:pt x="1807" y="5862"/>
                  </a:lnTo>
                  <a:lnTo>
                    <a:pt x="2003" y="5911"/>
                  </a:lnTo>
                  <a:lnTo>
                    <a:pt x="2442" y="5911"/>
                  </a:lnTo>
                  <a:lnTo>
                    <a:pt x="2662" y="5862"/>
                  </a:lnTo>
                  <a:lnTo>
                    <a:pt x="2858" y="5789"/>
                  </a:lnTo>
                  <a:lnTo>
                    <a:pt x="3053" y="5716"/>
                  </a:lnTo>
                  <a:lnTo>
                    <a:pt x="3224" y="5593"/>
                  </a:lnTo>
                  <a:lnTo>
                    <a:pt x="3395" y="5471"/>
                  </a:lnTo>
                  <a:lnTo>
                    <a:pt x="3541" y="5300"/>
                  </a:lnTo>
                  <a:lnTo>
                    <a:pt x="3688" y="5129"/>
                  </a:lnTo>
                  <a:lnTo>
                    <a:pt x="3810" y="4934"/>
                  </a:lnTo>
                  <a:lnTo>
                    <a:pt x="3932" y="4739"/>
                  </a:lnTo>
                  <a:lnTo>
                    <a:pt x="4030" y="4519"/>
                  </a:lnTo>
                  <a:lnTo>
                    <a:pt x="4103" y="4275"/>
                  </a:lnTo>
                  <a:lnTo>
                    <a:pt x="4152" y="4030"/>
                  </a:lnTo>
                  <a:lnTo>
                    <a:pt x="4201" y="3786"/>
                  </a:lnTo>
                  <a:lnTo>
                    <a:pt x="4225" y="3517"/>
                  </a:lnTo>
                  <a:lnTo>
                    <a:pt x="4201" y="3249"/>
                  </a:lnTo>
                  <a:lnTo>
                    <a:pt x="4176" y="2980"/>
                  </a:lnTo>
                  <a:lnTo>
                    <a:pt x="4054" y="1881"/>
                  </a:lnTo>
                  <a:lnTo>
                    <a:pt x="3957" y="1368"/>
                  </a:lnTo>
                  <a:lnTo>
                    <a:pt x="3835" y="904"/>
                  </a:lnTo>
                  <a:lnTo>
                    <a:pt x="3737" y="684"/>
                  </a:lnTo>
                  <a:lnTo>
                    <a:pt x="3664" y="513"/>
                  </a:lnTo>
                  <a:lnTo>
                    <a:pt x="3541" y="342"/>
                  </a:lnTo>
                  <a:lnTo>
                    <a:pt x="3419" y="220"/>
                  </a:lnTo>
                  <a:lnTo>
                    <a:pt x="3273" y="123"/>
                  </a:lnTo>
                  <a:lnTo>
                    <a:pt x="3126" y="49"/>
                  </a:lnTo>
                  <a:lnTo>
                    <a:pt x="29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76" name="Google Shape;4676;p39"/>
            <p:cNvSpPr/>
            <p:nvPr/>
          </p:nvSpPr>
          <p:spPr>
            <a:xfrm>
              <a:off x="6685175" y="5152025"/>
              <a:ext cx="84275" cy="117275"/>
            </a:xfrm>
            <a:custGeom>
              <a:avLst/>
              <a:gdLst/>
              <a:ahLst/>
              <a:cxnLst/>
              <a:rect l="l" t="t" r="r" b="b"/>
              <a:pathLst>
                <a:path w="3371" h="4691" extrusionOk="0">
                  <a:moveTo>
                    <a:pt x="1368" y="1"/>
                  </a:moveTo>
                  <a:lnTo>
                    <a:pt x="1197" y="25"/>
                  </a:lnTo>
                  <a:lnTo>
                    <a:pt x="1026" y="99"/>
                  </a:lnTo>
                  <a:lnTo>
                    <a:pt x="855" y="172"/>
                  </a:lnTo>
                  <a:lnTo>
                    <a:pt x="709" y="270"/>
                  </a:lnTo>
                  <a:lnTo>
                    <a:pt x="562" y="392"/>
                  </a:lnTo>
                  <a:lnTo>
                    <a:pt x="440" y="538"/>
                  </a:lnTo>
                  <a:lnTo>
                    <a:pt x="318" y="685"/>
                  </a:lnTo>
                  <a:lnTo>
                    <a:pt x="220" y="856"/>
                  </a:lnTo>
                  <a:lnTo>
                    <a:pt x="147" y="1051"/>
                  </a:lnTo>
                  <a:lnTo>
                    <a:pt x="74" y="1247"/>
                  </a:lnTo>
                  <a:lnTo>
                    <a:pt x="49" y="1442"/>
                  </a:lnTo>
                  <a:lnTo>
                    <a:pt x="1" y="1662"/>
                  </a:lnTo>
                  <a:lnTo>
                    <a:pt x="1" y="1882"/>
                  </a:lnTo>
                  <a:lnTo>
                    <a:pt x="1" y="2101"/>
                  </a:lnTo>
                  <a:lnTo>
                    <a:pt x="25" y="2346"/>
                  </a:lnTo>
                  <a:lnTo>
                    <a:pt x="74" y="2565"/>
                  </a:lnTo>
                  <a:lnTo>
                    <a:pt x="147" y="2810"/>
                  </a:lnTo>
                  <a:lnTo>
                    <a:pt x="220" y="3054"/>
                  </a:lnTo>
                  <a:lnTo>
                    <a:pt x="342" y="3274"/>
                  </a:lnTo>
                  <a:lnTo>
                    <a:pt x="440" y="3493"/>
                  </a:lnTo>
                  <a:lnTo>
                    <a:pt x="587" y="3689"/>
                  </a:lnTo>
                  <a:lnTo>
                    <a:pt x="733" y="3860"/>
                  </a:lnTo>
                  <a:lnTo>
                    <a:pt x="880" y="4031"/>
                  </a:lnTo>
                  <a:lnTo>
                    <a:pt x="1051" y="4177"/>
                  </a:lnTo>
                  <a:lnTo>
                    <a:pt x="1222" y="4324"/>
                  </a:lnTo>
                  <a:lnTo>
                    <a:pt x="1393" y="4422"/>
                  </a:lnTo>
                  <a:lnTo>
                    <a:pt x="1564" y="4519"/>
                  </a:lnTo>
                  <a:lnTo>
                    <a:pt x="1759" y="4592"/>
                  </a:lnTo>
                  <a:lnTo>
                    <a:pt x="1954" y="4641"/>
                  </a:lnTo>
                  <a:lnTo>
                    <a:pt x="2125" y="4690"/>
                  </a:lnTo>
                  <a:lnTo>
                    <a:pt x="2516" y="4690"/>
                  </a:lnTo>
                  <a:lnTo>
                    <a:pt x="2687" y="4641"/>
                  </a:lnTo>
                  <a:lnTo>
                    <a:pt x="2882" y="4592"/>
                  </a:lnTo>
                  <a:lnTo>
                    <a:pt x="3029" y="4495"/>
                  </a:lnTo>
                  <a:lnTo>
                    <a:pt x="3151" y="4397"/>
                  </a:lnTo>
                  <a:lnTo>
                    <a:pt x="3249" y="4299"/>
                  </a:lnTo>
                  <a:lnTo>
                    <a:pt x="3322" y="4153"/>
                  </a:lnTo>
                  <a:lnTo>
                    <a:pt x="3371" y="4006"/>
                  </a:lnTo>
                  <a:lnTo>
                    <a:pt x="3371" y="3860"/>
                  </a:lnTo>
                  <a:lnTo>
                    <a:pt x="3371" y="3689"/>
                  </a:lnTo>
                  <a:lnTo>
                    <a:pt x="3347" y="3518"/>
                  </a:lnTo>
                  <a:lnTo>
                    <a:pt x="3249" y="3127"/>
                  </a:lnTo>
                  <a:lnTo>
                    <a:pt x="3078" y="2712"/>
                  </a:lnTo>
                  <a:lnTo>
                    <a:pt x="2712" y="1808"/>
                  </a:lnTo>
                  <a:lnTo>
                    <a:pt x="2370" y="953"/>
                  </a:lnTo>
                  <a:lnTo>
                    <a:pt x="2199" y="612"/>
                  </a:lnTo>
                  <a:lnTo>
                    <a:pt x="2028" y="343"/>
                  </a:lnTo>
                  <a:lnTo>
                    <a:pt x="1954" y="221"/>
                  </a:lnTo>
                  <a:lnTo>
                    <a:pt x="1857" y="123"/>
                  </a:lnTo>
                  <a:lnTo>
                    <a:pt x="1735" y="74"/>
                  </a:lnTo>
                  <a:lnTo>
                    <a:pt x="1637" y="25"/>
                  </a:lnTo>
                  <a:lnTo>
                    <a:pt x="14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77" name="Google Shape;4677;p39"/>
            <p:cNvSpPr/>
            <p:nvPr/>
          </p:nvSpPr>
          <p:spPr>
            <a:xfrm>
              <a:off x="6871400" y="5038475"/>
              <a:ext cx="105650" cy="145325"/>
            </a:xfrm>
            <a:custGeom>
              <a:avLst/>
              <a:gdLst/>
              <a:ahLst/>
              <a:cxnLst/>
              <a:rect l="l" t="t" r="r" b="b"/>
              <a:pathLst>
                <a:path w="4226" h="5813" extrusionOk="0">
                  <a:moveTo>
                    <a:pt x="1295" y="0"/>
                  </a:moveTo>
                  <a:lnTo>
                    <a:pt x="1100" y="49"/>
                  </a:lnTo>
                  <a:lnTo>
                    <a:pt x="953" y="98"/>
                  </a:lnTo>
                  <a:lnTo>
                    <a:pt x="807" y="196"/>
                  </a:lnTo>
                  <a:lnTo>
                    <a:pt x="684" y="318"/>
                  </a:lnTo>
                  <a:lnTo>
                    <a:pt x="587" y="464"/>
                  </a:lnTo>
                  <a:lnTo>
                    <a:pt x="489" y="660"/>
                  </a:lnTo>
                  <a:lnTo>
                    <a:pt x="391" y="855"/>
                  </a:lnTo>
                  <a:lnTo>
                    <a:pt x="269" y="1295"/>
                  </a:lnTo>
                  <a:lnTo>
                    <a:pt x="172" y="1808"/>
                  </a:lnTo>
                  <a:lnTo>
                    <a:pt x="49" y="2882"/>
                  </a:lnTo>
                  <a:lnTo>
                    <a:pt x="1" y="3151"/>
                  </a:lnTo>
                  <a:lnTo>
                    <a:pt x="1" y="3419"/>
                  </a:lnTo>
                  <a:lnTo>
                    <a:pt x="25" y="3688"/>
                  </a:lnTo>
                  <a:lnTo>
                    <a:pt x="74" y="3932"/>
                  </a:lnTo>
                  <a:lnTo>
                    <a:pt x="123" y="4177"/>
                  </a:lnTo>
                  <a:lnTo>
                    <a:pt x="196" y="4421"/>
                  </a:lnTo>
                  <a:lnTo>
                    <a:pt x="294" y="4641"/>
                  </a:lnTo>
                  <a:lnTo>
                    <a:pt x="416" y="4836"/>
                  </a:lnTo>
                  <a:lnTo>
                    <a:pt x="538" y="5031"/>
                  </a:lnTo>
                  <a:lnTo>
                    <a:pt x="684" y="5202"/>
                  </a:lnTo>
                  <a:lnTo>
                    <a:pt x="831" y="5373"/>
                  </a:lnTo>
                  <a:lnTo>
                    <a:pt x="1002" y="5495"/>
                  </a:lnTo>
                  <a:lnTo>
                    <a:pt x="1173" y="5618"/>
                  </a:lnTo>
                  <a:lnTo>
                    <a:pt x="1368" y="5691"/>
                  </a:lnTo>
                  <a:lnTo>
                    <a:pt x="1588" y="5764"/>
                  </a:lnTo>
                  <a:lnTo>
                    <a:pt x="1783" y="5813"/>
                  </a:lnTo>
                  <a:lnTo>
                    <a:pt x="2223" y="5813"/>
                  </a:lnTo>
                  <a:lnTo>
                    <a:pt x="2418" y="5764"/>
                  </a:lnTo>
                  <a:lnTo>
                    <a:pt x="2638" y="5715"/>
                  </a:lnTo>
                  <a:lnTo>
                    <a:pt x="2834" y="5618"/>
                  </a:lnTo>
                  <a:lnTo>
                    <a:pt x="3005" y="5520"/>
                  </a:lnTo>
                  <a:lnTo>
                    <a:pt x="3200" y="5373"/>
                  </a:lnTo>
                  <a:lnTo>
                    <a:pt x="3371" y="5227"/>
                  </a:lnTo>
                  <a:lnTo>
                    <a:pt x="3517" y="5056"/>
                  </a:lnTo>
                  <a:lnTo>
                    <a:pt x="3664" y="4860"/>
                  </a:lnTo>
                  <a:lnTo>
                    <a:pt x="3811" y="4665"/>
                  </a:lnTo>
                  <a:lnTo>
                    <a:pt x="3933" y="4445"/>
                  </a:lnTo>
                  <a:lnTo>
                    <a:pt x="4030" y="4201"/>
                  </a:lnTo>
                  <a:lnTo>
                    <a:pt x="4104" y="3957"/>
                  </a:lnTo>
                  <a:lnTo>
                    <a:pt x="4177" y="3688"/>
                  </a:lnTo>
                  <a:lnTo>
                    <a:pt x="4226" y="3419"/>
                  </a:lnTo>
                  <a:lnTo>
                    <a:pt x="4226" y="3151"/>
                  </a:lnTo>
                  <a:lnTo>
                    <a:pt x="4201" y="2858"/>
                  </a:lnTo>
                  <a:lnTo>
                    <a:pt x="4128" y="2589"/>
                  </a:lnTo>
                  <a:lnTo>
                    <a:pt x="4030" y="2296"/>
                  </a:lnTo>
                  <a:lnTo>
                    <a:pt x="3908" y="2027"/>
                  </a:lnTo>
                  <a:lnTo>
                    <a:pt x="3737" y="1734"/>
                  </a:lnTo>
                  <a:lnTo>
                    <a:pt x="3566" y="1490"/>
                  </a:lnTo>
                  <a:lnTo>
                    <a:pt x="3371" y="1221"/>
                  </a:lnTo>
                  <a:lnTo>
                    <a:pt x="3151" y="1002"/>
                  </a:lnTo>
                  <a:lnTo>
                    <a:pt x="2907" y="782"/>
                  </a:lnTo>
                  <a:lnTo>
                    <a:pt x="2687" y="586"/>
                  </a:lnTo>
                  <a:lnTo>
                    <a:pt x="2443" y="415"/>
                  </a:lnTo>
                  <a:lnTo>
                    <a:pt x="2199" y="269"/>
                  </a:lnTo>
                  <a:lnTo>
                    <a:pt x="1954" y="147"/>
                  </a:lnTo>
                  <a:lnTo>
                    <a:pt x="1710" y="74"/>
                  </a:lnTo>
                  <a:lnTo>
                    <a:pt x="1490" y="25"/>
                  </a:lnTo>
                  <a:lnTo>
                    <a:pt x="1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78" name="Google Shape;4678;p39"/>
            <p:cNvSpPr/>
            <p:nvPr/>
          </p:nvSpPr>
          <p:spPr>
            <a:xfrm>
              <a:off x="6944050" y="5155700"/>
              <a:ext cx="87350" cy="116025"/>
            </a:xfrm>
            <a:custGeom>
              <a:avLst/>
              <a:gdLst/>
              <a:ahLst/>
              <a:cxnLst/>
              <a:rect l="l" t="t" r="r" b="b"/>
              <a:pathLst>
                <a:path w="3494" h="4641" extrusionOk="0">
                  <a:moveTo>
                    <a:pt x="1979" y="0"/>
                  </a:moveTo>
                  <a:lnTo>
                    <a:pt x="1857" y="49"/>
                  </a:lnTo>
                  <a:lnTo>
                    <a:pt x="1735" y="98"/>
                  </a:lnTo>
                  <a:lnTo>
                    <a:pt x="1637" y="196"/>
                  </a:lnTo>
                  <a:lnTo>
                    <a:pt x="1540" y="294"/>
                  </a:lnTo>
                  <a:lnTo>
                    <a:pt x="1369" y="562"/>
                  </a:lnTo>
                  <a:lnTo>
                    <a:pt x="1173" y="904"/>
                  </a:lnTo>
                  <a:lnTo>
                    <a:pt x="782" y="1735"/>
                  </a:lnTo>
                  <a:lnTo>
                    <a:pt x="367" y="2614"/>
                  </a:lnTo>
                  <a:lnTo>
                    <a:pt x="196" y="3005"/>
                  </a:lnTo>
                  <a:lnTo>
                    <a:pt x="74" y="3395"/>
                  </a:lnTo>
                  <a:lnTo>
                    <a:pt x="25" y="3566"/>
                  </a:lnTo>
                  <a:lnTo>
                    <a:pt x="1" y="3737"/>
                  </a:lnTo>
                  <a:lnTo>
                    <a:pt x="25" y="3908"/>
                  </a:lnTo>
                  <a:lnTo>
                    <a:pt x="50" y="4055"/>
                  </a:lnTo>
                  <a:lnTo>
                    <a:pt x="99" y="4177"/>
                  </a:lnTo>
                  <a:lnTo>
                    <a:pt x="196" y="4299"/>
                  </a:lnTo>
                  <a:lnTo>
                    <a:pt x="318" y="4397"/>
                  </a:lnTo>
                  <a:lnTo>
                    <a:pt x="465" y="4494"/>
                  </a:lnTo>
                  <a:lnTo>
                    <a:pt x="636" y="4568"/>
                  </a:lnTo>
                  <a:lnTo>
                    <a:pt x="831" y="4616"/>
                  </a:lnTo>
                  <a:lnTo>
                    <a:pt x="1027" y="4641"/>
                  </a:lnTo>
                  <a:lnTo>
                    <a:pt x="1198" y="4641"/>
                  </a:lnTo>
                  <a:lnTo>
                    <a:pt x="1393" y="4616"/>
                  </a:lnTo>
                  <a:lnTo>
                    <a:pt x="1588" y="4568"/>
                  </a:lnTo>
                  <a:lnTo>
                    <a:pt x="1784" y="4494"/>
                  </a:lnTo>
                  <a:lnTo>
                    <a:pt x="1955" y="4421"/>
                  </a:lnTo>
                  <a:lnTo>
                    <a:pt x="2150" y="4323"/>
                  </a:lnTo>
                  <a:lnTo>
                    <a:pt x="2321" y="4201"/>
                  </a:lnTo>
                  <a:lnTo>
                    <a:pt x="2492" y="4055"/>
                  </a:lnTo>
                  <a:lnTo>
                    <a:pt x="2663" y="3884"/>
                  </a:lnTo>
                  <a:lnTo>
                    <a:pt x="2810" y="3713"/>
                  </a:lnTo>
                  <a:lnTo>
                    <a:pt x="2956" y="3517"/>
                  </a:lnTo>
                  <a:lnTo>
                    <a:pt x="3078" y="3322"/>
                  </a:lnTo>
                  <a:lnTo>
                    <a:pt x="3200" y="3102"/>
                  </a:lnTo>
                  <a:lnTo>
                    <a:pt x="3298" y="2882"/>
                  </a:lnTo>
                  <a:lnTo>
                    <a:pt x="3371" y="2638"/>
                  </a:lnTo>
                  <a:lnTo>
                    <a:pt x="3420" y="2418"/>
                  </a:lnTo>
                  <a:lnTo>
                    <a:pt x="3469" y="2174"/>
                  </a:lnTo>
                  <a:lnTo>
                    <a:pt x="3493" y="1954"/>
                  </a:lnTo>
                  <a:lnTo>
                    <a:pt x="3493" y="1735"/>
                  </a:lnTo>
                  <a:lnTo>
                    <a:pt x="3469" y="1515"/>
                  </a:lnTo>
                  <a:lnTo>
                    <a:pt x="3445" y="1319"/>
                  </a:lnTo>
                  <a:lnTo>
                    <a:pt x="3396" y="1124"/>
                  </a:lnTo>
                  <a:lnTo>
                    <a:pt x="3322" y="929"/>
                  </a:lnTo>
                  <a:lnTo>
                    <a:pt x="3249" y="758"/>
                  </a:lnTo>
                  <a:lnTo>
                    <a:pt x="3127" y="587"/>
                  </a:lnTo>
                  <a:lnTo>
                    <a:pt x="3005" y="440"/>
                  </a:lnTo>
                  <a:lnTo>
                    <a:pt x="2883" y="318"/>
                  </a:lnTo>
                  <a:lnTo>
                    <a:pt x="2736" y="196"/>
                  </a:lnTo>
                  <a:lnTo>
                    <a:pt x="2565" y="98"/>
                  </a:lnTo>
                  <a:lnTo>
                    <a:pt x="2394" y="49"/>
                  </a:lnTo>
                  <a:lnTo>
                    <a:pt x="2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679" name="Google Shape;4679;p39"/>
            <p:cNvSpPr/>
            <p:nvPr/>
          </p:nvSpPr>
          <p:spPr>
            <a:xfrm>
              <a:off x="6727300" y="5185625"/>
              <a:ext cx="263800" cy="248525"/>
            </a:xfrm>
            <a:custGeom>
              <a:avLst/>
              <a:gdLst/>
              <a:ahLst/>
              <a:cxnLst/>
              <a:rect l="l" t="t" r="r" b="b"/>
              <a:pathLst>
                <a:path w="10552" h="9941" extrusionOk="0">
                  <a:moveTo>
                    <a:pt x="5252" y="0"/>
                  </a:moveTo>
                  <a:lnTo>
                    <a:pt x="4959" y="25"/>
                  </a:lnTo>
                  <a:lnTo>
                    <a:pt x="4666" y="73"/>
                  </a:lnTo>
                  <a:lnTo>
                    <a:pt x="4372" y="171"/>
                  </a:lnTo>
                  <a:lnTo>
                    <a:pt x="4104" y="293"/>
                  </a:lnTo>
                  <a:lnTo>
                    <a:pt x="3835" y="464"/>
                  </a:lnTo>
                  <a:lnTo>
                    <a:pt x="3591" y="635"/>
                  </a:lnTo>
                  <a:lnTo>
                    <a:pt x="3371" y="855"/>
                  </a:lnTo>
                  <a:lnTo>
                    <a:pt x="3176" y="1124"/>
                  </a:lnTo>
                  <a:lnTo>
                    <a:pt x="3029" y="1343"/>
                  </a:lnTo>
                  <a:lnTo>
                    <a:pt x="2907" y="1612"/>
                  </a:lnTo>
                  <a:lnTo>
                    <a:pt x="2809" y="1856"/>
                  </a:lnTo>
                  <a:lnTo>
                    <a:pt x="2736" y="2125"/>
                  </a:lnTo>
                  <a:lnTo>
                    <a:pt x="2565" y="2662"/>
                  </a:lnTo>
                  <a:lnTo>
                    <a:pt x="2492" y="2931"/>
                  </a:lnTo>
                  <a:lnTo>
                    <a:pt x="2394" y="3200"/>
                  </a:lnTo>
                  <a:lnTo>
                    <a:pt x="2248" y="3444"/>
                  </a:lnTo>
                  <a:lnTo>
                    <a:pt x="2101" y="3688"/>
                  </a:lnTo>
                  <a:lnTo>
                    <a:pt x="1906" y="3908"/>
                  </a:lnTo>
                  <a:lnTo>
                    <a:pt x="1735" y="4103"/>
                  </a:lnTo>
                  <a:lnTo>
                    <a:pt x="1320" y="4470"/>
                  </a:lnTo>
                  <a:lnTo>
                    <a:pt x="904" y="4860"/>
                  </a:lnTo>
                  <a:lnTo>
                    <a:pt x="709" y="5080"/>
                  </a:lnTo>
                  <a:lnTo>
                    <a:pt x="514" y="5324"/>
                  </a:lnTo>
                  <a:lnTo>
                    <a:pt x="367" y="5569"/>
                  </a:lnTo>
                  <a:lnTo>
                    <a:pt x="245" y="5837"/>
                  </a:lnTo>
                  <a:lnTo>
                    <a:pt x="147" y="6130"/>
                  </a:lnTo>
                  <a:lnTo>
                    <a:pt x="74" y="6423"/>
                  </a:lnTo>
                  <a:lnTo>
                    <a:pt x="25" y="6741"/>
                  </a:lnTo>
                  <a:lnTo>
                    <a:pt x="1" y="7034"/>
                  </a:lnTo>
                  <a:lnTo>
                    <a:pt x="25" y="7327"/>
                  </a:lnTo>
                  <a:lnTo>
                    <a:pt x="50" y="7620"/>
                  </a:lnTo>
                  <a:lnTo>
                    <a:pt x="123" y="7889"/>
                  </a:lnTo>
                  <a:lnTo>
                    <a:pt x="221" y="8158"/>
                  </a:lnTo>
                  <a:lnTo>
                    <a:pt x="318" y="8426"/>
                  </a:lnTo>
                  <a:lnTo>
                    <a:pt x="440" y="8646"/>
                  </a:lnTo>
                  <a:lnTo>
                    <a:pt x="611" y="8890"/>
                  </a:lnTo>
                  <a:lnTo>
                    <a:pt x="782" y="9086"/>
                  </a:lnTo>
                  <a:lnTo>
                    <a:pt x="953" y="9281"/>
                  </a:lnTo>
                  <a:lnTo>
                    <a:pt x="1149" y="9428"/>
                  </a:lnTo>
                  <a:lnTo>
                    <a:pt x="1368" y="9574"/>
                  </a:lnTo>
                  <a:lnTo>
                    <a:pt x="1613" y="9696"/>
                  </a:lnTo>
                  <a:lnTo>
                    <a:pt x="1857" y="9794"/>
                  </a:lnTo>
                  <a:lnTo>
                    <a:pt x="2101" y="9867"/>
                  </a:lnTo>
                  <a:lnTo>
                    <a:pt x="2370" y="9916"/>
                  </a:lnTo>
                  <a:lnTo>
                    <a:pt x="2614" y="9940"/>
                  </a:lnTo>
                  <a:lnTo>
                    <a:pt x="2980" y="9916"/>
                  </a:lnTo>
                  <a:lnTo>
                    <a:pt x="3347" y="9818"/>
                  </a:lnTo>
                  <a:lnTo>
                    <a:pt x="3689" y="9696"/>
                  </a:lnTo>
                  <a:lnTo>
                    <a:pt x="4006" y="9501"/>
                  </a:lnTo>
                  <a:lnTo>
                    <a:pt x="4153" y="9403"/>
                  </a:lnTo>
                  <a:lnTo>
                    <a:pt x="4299" y="9330"/>
                  </a:lnTo>
                  <a:lnTo>
                    <a:pt x="4446" y="9305"/>
                  </a:lnTo>
                  <a:lnTo>
                    <a:pt x="4592" y="9257"/>
                  </a:lnTo>
                  <a:lnTo>
                    <a:pt x="4910" y="9232"/>
                  </a:lnTo>
                  <a:lnTo>
                    <a:pt x="5642" y="9232"/>
                  </a:lnTo>
                  <a:lnTo>
                    <a:pt x="5960" y="9257"/>
                  </a:lnTo>
                  <a:lnTo>
                    <a:pt x="6106" y="9305"/>
                  </a:lnTo>
                  <a:lnTo>
                    <a:pt x="6253" y="9330"/>
                  </a:lnTo>
                  <a:lnTo>
                    <a:pt x="6400" y="9403"/>
                  </a:lnTo>
                  <a:lnTo>
                    <a:pt x="6546" y="9501"/>
                  </a:lnTo>
                  <a:lnTo>
                    <a:pt x="6864" y="9696"/>
                  </a:lnTo>
                  <a:lnTo>
                    <a:pt x="7206" y="9818"/>
                  </a:lnTo>
                  <a:lnTo>
                    <a:pt x="7572" y="9916"/>
                  </a:lnTo>
                  <a:lnTo>
                    <a:pt x="7938" y="9940"/>
                  </a:lnTo>
                  <a:lnTo>
                    <a:pt x="8207" y="9916"/>
                  </a:lnTo>
                  <a:lnTo>
                    <a:pt x="8451" y="9867"/>
                  </a:lnTo>
                  <a:lnTo>
                    <a:pt x="8695" y="9794"/>
                  </a:lnTo>
                  <a:lnTo>
                    <a:pt x="8940" y="9696"/>
                  </a:lnTo>
                  <a:lnTo>
                    <a:pt x="9184" y="9574"/>
                  </a:lnTo>
                  <a:lnTo>
                    <a:pt x="9404" y="9428"/>
                  </a:lnTo>
                  <a:lnTo>
                    <a:pt x="9599" y="9281"/>
                  </a:lnTo>
                  <a:lnTo>
                    <a:pt x="9770" y="9086"/>
                  </a:lnTo>
                  <a:lnTo>
                    <a:pt x="9941" y="8890"/>
                  </a:lnTo>
                  <a:lnTo>
                    <a:pt x="10112" y="8646"/>
                  </a:lnTo>
                  <a:lnTo>
                    <a:pt x="10234" y="8426"/>
                  </a:lnTo>
                  <a:lnTo>
                    <a:pt x="10332" y="8158"/>
                  </a:lnTo>
                  <a:lnTo>
                    <a:pt x="10429" y="7889"/>
                  </a:lnTo>
                  <a:lnTo>
                    <a:pt x="10503" y="7620"/>
                  </a:lnTo>
                  <a:lnTo>
                    <a:pt x="10527" y="7327"/>
                  </a:lnTo>
                  <a:lnTo>
                    <a:pt x="10551" y="7034"/>
                  </a:lnTo>
                  <a:lnTo>
                    <a:pt x="10527" y="6741"/>
                  </a:lnTo>
                  <a:lnTo>
                    <a:pt x="10478" y="6423"/>
                  </a:lnTo>
                  <a:lnTo>
                    <a:pt x="10405" y="6130"/>
                  </a:lnTo>
                  <a:lnTo>
                    <a:pt x="10307" y="5837"/>
                  </a:lnTo>
                  <a:lnTo>
                    <a:pt x="10185" y="5569"/>
                  </a:lnTo>
                  <a:lnTo>
                    <a:pt x="10039" y="5324"/>
                  </a:lnTo>
                  <a:lnTo>
                    <a:pt x="9843" y="5080"/>
                  </a:lnTo>
                  <a:lnTo>
                    <a:pt x="9648" y="4860"/>
                  </a:lnTo>
                  <a:lnTo>
                    <a:pt x="9233" y="4470"/>
                  </a:lnTo>
                  <a:lnTo>
                    <a:pt x="8817" y="4103"/>
                  </a:lnTo>
                  <a:lnTo>
                    <a:pt x="8646" y="3908"/>
                  </a:lnTo>
                  <a:lnTo>
                    <a:pt x="8451" y="3688"/>
                  </a:lnTo>
                  <a:lnTo>
                    <a:pt x="8305" y="3444"/>
                  </a:lnTo>
                  <a:lnTo>
                    <a:pt x="8158" y="3200"/>
                  </a:lnTo>
                  <a:lnTo>
                    <a:pt x="8060" y="2931"/>
                  </a:lnTo>
                  <a:lnTo>
                    <a:pt x="7963" y="2662"/>
                  </a:lnTo>
                  <a:lnTo>
                    <a:pt x="7816" y="2125"/>
                  </a:lnTo>
                  <a:lnTo>
                    <a:pt x="7743" y="1856"/>
                  </a:lnTo>
                  <a:lnTo>
                    <a:pt x="7645" y="1612"/>
                  </a:lnTo>
                  <a:lnTo>
                    <a:pt x="7523" y="1343"/>
                  </a:lnTo>
                  <a:lnTo>
                    <a:pt x="7376" y="1124"/>
                  </a:lnTo>
                  <a:lnTo>
                    <a:pt x="7181" y="855"/>
                  </a:lnTo>
                  <a:lnTo>
                    <a:pt x="6961" y="635"/>
                  </a:lnTo>
                  <a:lnTo>
                    <a:pt x="6717" y="464"/>
                  </a:lnTo>
                  <a:lnTo>
                    <a:pt x="6448" y="293"/>
                  </a:lnTo>
                  <a:lnTo>
                    <a:pt x="6180" y="171"/>
                  </a:lnTo>
                  <a:lnTo>
                    <a:pt x="5887" y="73"/>
                  </a:lnTo>
                  <a:lnTo>
                    <a:pt x="5594" y="25"/>
                  </a:lnTo>
                  <a:lnTo>
                    <a:pt x="5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680" name="Google Shape;4680;p39"/>
          <p:cNvGrpSpPr/>
          <p:nvPr/>
        </p:nvGrpSpPr>
        <p:grpSpPr>
          <a:xfrm>
            <a:off x="6283418" y="1648999"/>
            <a:ext cx="432570" cy="421334"/>
            <a:chOff x="5926225" y="921350"/>
            <a:chExt cx="517800" cy="504350"/>
          </a:xfrm>
        </p:grpSpPr>
        <p:sp>
          <p:nvSpPr>
            <p:cNvPr id="4681" name="Google Shape;4681;p3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1C232"/>
                </a:solidFill>
              </a:endParaRPr>
            </a:p>
          </p:txBody>
        </p:sp>
        <p:sp>
          <p:nvSpPr>
            <p:cNvPr id="4682" name="Google Shape;4682;p3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1C232"/>
                </a:solidFill>
              </a:endParaRPr>
            </a:p>
          </p:txBody>
        </p:sp>
      </p:grpSp>
      <p:sp>
        <p:nvSpPr>
          <p:cNvPr id="4683" name="Google Shape;4683;p39"/>
          <p:cNvSpPr/>
          <p:nvPr/>
        </p:nvSpPr>
        <p:spPr>
          <a:xfrm>
            <a:off x="6477338" y="1885056"/>
            <a:ext cx="400950" cy="226498"/>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4" name="Google Shape;4684;p39"/>
          <p:cNvGrpSpPr/>
          <p:nvPr/>
        </p:nvGrpSpPr>
        <p:grpSpPr>
          <a:xfrm>
            <a:off x="7168405" y="1628379"/>
            <a:ext cx="432570" cy="421334"/>
            <a:chOff x="5926225" y="921350"/>
            <a:chExt cx="517800" cy="504350"/>
          </a:xfrm>
        </p:grpSpPr>
        <p:sp>
          <p:nvSpPr>
            <p:cNvPr id="4685" name="Google Shape;4685;p3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noFill/>
            <a:ln w="9525" cap="flat" cmpd="sng">
              <a:solidFill>
                <a:srgbClr val="F1C232"/>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noFill/>
            <a:ln w="9525" cap="flat" cmpd="sng">
              <a:solidFill>
                <a:srgbClr val="F1C232"/>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7" name="Google Shape;4687;p39"/>
          <p:cNvSpPr/>
          <p:nvPr/>
        </p:nvSpPr>
        <p:spPr>
          <a:xfrm>
            <a:off x="7362326" y="1864436"/>
            <a:ext cx="400950" cy="226498"/>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38100" cap="flat"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39"/>
          <p:cNvGrpSpPr/>
          <p:nvPr/>
        </p:nvGrpSpPr>
        <p:grpSpPr>
          <a:xfrm>
            <a:off x="6283685" y="2377421"/>
            <a:ext cx="1075937" cy="1047989"/>
            <a:chOff x="5926225" y="921350"/>
            <a:chExt cx="517800" cy="504350"/>
          </a:xfrm>
        </p:grpSpPr>
        <p:sp>
          <p:nvSpPr>
            <p:cNvPr id="4689" name="Google Shape;4689;p3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D966"/>
            </a:solidFill>
            <a:ln w="28575" cap="flat" cmpd="sng">
              <a:solidFill>
                <a:srgbClr val="E69138"/>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D966"/>
            </a:solidFill>
            <a:ln w="28575" cap="flat" cmpd="sng">
              <a:solidFill>
                <a:srgbClr val="E69138"/>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1" name="Google Shape;4691;p39"/>
          <p:cNvSpPr/>
          <p:nvPr/>
        </p:nvSpPr>
        <p:spPr>
          <a:xfrm>
            <a:off x="6765998" y="2964518"/>
            <a:ext cx="997288" cy="563371"/>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9525" cap="flat" cmpd="sng">
            <a:solidFill>
              <a:srgbClr val="6D9EEB"/>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9"/>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40</a:t>
            </a:fld>
            <a:endParaRPr/>
          </a:p>
        </p:txBody>
      </p:sp>
      <p:sp>
        <p:nvSpPr>
          <p:cNvPr id="4693" name="Google Shape;4693;p39"/>
          <p:cNvSpPr txBox="1">
            <a:spLocks noGrp="1"/>
          </p:cNvSpPr>
          <p:nvPr>
            <p:ph type="body" idx="4294967295"/>
          </p:nvPr>
        </p:nvSpPr>
        <p:spPr>
          <a:xfrm>
            <a:off x="6248575" y="4223563"/>
            <a:ext cx="2438100" cy="563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Find more icons at </a:t>
            </a:r>
            <a:r>
              <a:rPr lang="en" sz="900" u="sng">
                <a:solidFill>
                  <a:schemeClr val="hlink"/>
                </a:solidFill>
                <a:hlinkClick r:id="rId3"/>
              </a:rPr>
              <a:t>slidescarnival.com/extra-free-resources-icons-and-maps</a:t>
            </a:r>
            <a:endParaRPr sz="900"/>
          </a:p>
          <a:p>
            <a:pPr marL="0" lvl="0" indent="0" algn="l" rtl="0">
              <a:spcBef>
                <a:spcPts val="600"/>
              </a:spcBef>
              <a:spcAft>
                <a:spcPts val="0"/>
              </a:spcAft>
              <a:buNone/>
            </a:pPr>
            <a:endParaRPr sz="900" b="1"/>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sp>
        <p:nvSpPr>
          <p:cNvPr id="4698" name="Google Shape;4698;p40"/>
          <p:cNvSpPr txBox="1"/>
          <p:nvPr/>
        </p:nvSpPr>
        <p:spPr>
          <a:xfrm>
            <a:off x="884300" y="2374250"/>
            <a:ext cx="7327500" cy="25707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solidFill>
                  <a:schemeClr val="dk1"/>
                </a:solidFill>
                <a:latin typeface="Barlow"/>
                <a:ea typeface="Barlow"/>
                <a:cs typeface="Barlow"/>
                <a:sym typeface="Barlow"/>
              </a:rPr>
              <a:t>✋👆👉👍👤👦👧👨👩👪💃🏃💑❤😂😉😋😒😭👶😸🐟🍒🍔💣📌📖🔨🎃🎈🎨🏈🏰🌏🔌🔑</a:t>
            </a:r>
            <a:r>
              <a:rPr lang="en" sz="2400">
                <a:solidFill>
                  <a:schemeClr val="lt1"/>
                </a:solidFill>
                <a:highlight>
                  <a:schemeClr val="accent2"/>
                </a:highlight>
                <a:latin typeface="Barlow"/>
                <a:ea typeface="Barlow"/>
                <a:cs typeface="Barlow"/>
                <a:sym typeface="Barlow"/>
              </a:rPr>
              <a:t> and many more...</a:t>
            </a:r>
            <a:endParaRPr sz="2400">
              <a:solidFill>
                <a:schemeClr val="lt1"/>
              </a:solidFill>
              <a:highlight>
                <a:schemeClr val="accent2"/>
              </a:highlight>
              <a:latin typeface="Barlow"/>
              <a:ea typeface="Barlow"/>
              <a:cs typeface="Barlow"/>
              <a:sym typeface="Barlow"/>
            </a:endParaRPr>
          </a:p>
        </p:txBody>
      </p:sp>
      <p:sp>
        <p:nvSpPr>
          <p:cNvPr id="4699" name="Google Shape;4699;p40"/>
          <p:cNvSpPr txBox="1"/>
          <p:nvPr/>
        </p:nvSpPr>
        <p:spPr>
          <a:xfrm>
            <a:off x="725175" y="856414"/>
            <a:ext cx="1440600" cy="129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7200">
                <a:solidFill>
                  <a:schemeClr val="accent1"/>
                </a:solidFill>
              </a:rPr>
              <a:t>😉</a:t>
            </a:r>
            <a:endParaRPr sz="7200">
              <a:solidFill>
                <a:schemeClr val="accent1"/>
              </a:solidFill>
            </a:endParaRPr>
          </a:p>
        </p:txBody>
      </p:sp>
      <p:sp>
        <p:nvSpPr>
          <p:cNvPr id="4700" name="Google Shape;4700;p40"/>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41</a:t>
            </a:fld>
            <a:endParaRPr/>
          </a:p>
        </p:txBody>
      </p:sp>
      <p:sp>
        <p:nvSpPr>
          <p:cNvPr id="4701" name="Google Shape;4701;p40"/>
          <p:cNvSpPr txBox="1">
            <a:spLocks noGrp="1"/>
          </p:cNvSpPr>
          <p:nvPr>
            <p:ph type="body" idx="4294967295"/>
          </p:nvPr>
        </p:nvSpPr>
        <p:spPr>
          <a:xfrm>
            <a:off x="2352925" y="856425"/>
            <a:ext cx="5859000" cy="11511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b="1"/>
              <a:t>You can also use any emoji as an icon!</a:t>
            </a:r>
            <a:br>
              <a:rPr lang="en" sz="1400"/>
            </a:br>
            <a:r>
              <a:rPr lang="en" sz="1400"/>
              <a:t>And of course it resizes without losing quality.</a:t>
            </a:r>
            <a:endParaRPr sz="1400"/>
          </a:p>
          <a:p>
            <a:pPr marL="0" lvl="0" indent="0" algn="l" rtl="0">
              <a:spcBef>
                <a:spcPts val="600"/>
              </a:spcBef>
              <a:spcAft>
                <a:spcPts val="0"/>
              </a:spcAft>
              <a:buNone/>
            </a:pPr>
            <a:r>
              <a:rPr lang="en" sz="1400"/>
              <a:t>How? Follow Google instructions </a:t>
            </a:r>
            <a:r>
              <a:rPr lang="en" sz="1400" u="sng">
                <a:hlinkClick r:id="rId3"/>
              </a:rPr>
              <a:t>https://twitter.com/googledocs/status/730087240156643328</a:t>
            </a:r>
            <a:endParaRPr sz="14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4705"/>
        <p:cNvGrpSpPr/>
        <p:nvPr/>
      </p:nvGrpSpPr>
      <p:grpSpPr>
        <a:xfrm>
          <a:off x="0" y="0"/>
          <a:ext cx="0" cy="0"/>
          <a:chOff x="0" y="0"/>
          <a:chExt cx="0" cy="0"/>
        </a:xfrm>
      </p:grpSpPr>
      <p:pic>
        <p:nvPicPr>
          <p:cNvPr id="4706" name="Google Shape;4706;p41">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4707" name="Google Shape;4707;p41"/>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4708" name="Google Shape;4708;p41"/>
          <p:cNvGrpSpPr/>
          <p:nvPr/>
        </p:nvGrpSpPr>
        <p:grpSpPr>
          <a:xfrm>
            <a:off x="690575" y="3290132"/>
            <a:ext cx="7762851" cy="892418"/>
            <a:chOff x="801125" y="3213932"/>
            <a:chExt cx="7762851" cy="892418"/>
          </a:xfrm>
        </p:grpSpPr>
        <p:grpSp>
          <p:nvGrpSpPr>
            <p:cNvPr id="4709" name="Google Shape;4709;p41"/>
            <p:cNvGrpSpPr/>
            <p:nvPr/>
          </p:nvGrpSpPr>
          <p:grpSpPr>
            <a:xfrm>
              <a:off x="4845759" y="3213932"/>
              <a:ext cx="1695900" cy="892418"/>
              <a:chOff x="4845759" y="3213932"/>
              <a:chExt cx="1695900" cy="892418"/>
            </a:xfrm>
          </p:grpSpPr>
          <p:sp>
            <p:nvSpPr>
              <p:cNvPr id="4710" name="Google Shape;4710;p41"/>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4711" name="Google Shape;4711;p41"/>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4712" name="Google Shape;4712;p41"/>
            <p:cNvGrpSpPr/>
            <p:nvPr/>
          </p:nvGrpSpPr>
          <p:grpSpPr>
            <a:xfrm>
              <a:off x="2823442" y="3214222"/>
              <a:ext cx="1695900" cy="892128"/>
              <a:chOff x="2823442" y="3214222"/>
              <a:chExt cx="1695900" cy="892128"/>
            </a:xfrm>
          </p:grpSpPr>
          <p:sp>
            <p:nvSpPr>
              <p:cNvPr id="4713" name="Google Shape;4713;p41"/>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4714" name="Google Shape;4714;p41"/>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4715" name="Google Shape;4715;p41"/>
            <p:cNvGrpSpPr/>
            <p:nvPr/>
          </p:nvGrpSpPr>
          <p:grpSpPr>
            <a:xfrm>
              <a:off x="6868076" y="3213932"/>
              <a:ext cx="1695900" cy="892418"/>
              <a:chOff x="6868076" y="3213932"/>
              <a:chExt cx="1695900" cy="892418"/>
            </a:xfrm>
          </p:grpSpPr>
          <p:sp>
            <p:nvSpPr>
              <p:cNvPr id="4716" name="Google Shape;4716;p41"/>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4717" name="Google Shape;4717;p41"/>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4718" name="Google Shape;4718;p41"/>
            <p:cNvGrpSpPr/>
            <p:nvPr/>
          </p:nvGrpSpPr>
          <p:grpSpPr>
            <a:xfrm>
              <a:off x="801125" y="3214206"/>
              <a:ext cx="1695900" cy="892144"/>
              <a:chOff x="801125" y="3214206"/>
              <a:chExt cx="1695900" cy="892144"/>
            </a:xfrm>
          </p:grpSpPr>
          <p:sp>
            <p:nvSpPr>
              <p:cNvPr id="4719" name="Google Shape;4719;p41"/>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4720" name="Google Shape;4720;p41"/>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14"/>
          <p:cNvSpPr txBox="1">
            <a:spLocks noGrp="1"/>
          </p:cNvSpPr>
          <p:nvPr>
            <p:ph type="subTitle" idx="4294967295"/>
          </p:nvPr>
        </p:nvSpPr>
        <p:spPr>
          <a:xfrm>
            <a:off x="590387" y="2021059"/>
            <a:ext cx="7963225" cy="1920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endParaRPr lang="en-US" sz="3600" b="1" dirty="0">
              <a:solidFill>
                <a:schemeClr val="accent1"/>
              </a:solidFill>
              <a:latin typeface="Barlow"/>
              <a:ea typeface="Barlow"/>
              <a:cs typeface="Barlow"/>
              <a:sym typeface="Barlow"/>
            </a:endParaRPr>
          </a:p>
          <a:p>
            <a:pPr marL="0" lvl="0" indent="0" algn="ctr" rtl="0">
              <a:spcBef>
                <a:spcPts val="0"/>
              </a:spcBef>
              <a:spcAft>
                <a:spcPts val="0"/>
              </a:spcAft>
              <a:buNone/>
            </a:pPr>
            <a:endParaRPr lang="en-US" sz="3600" b="1" dirty="0">
              <a:solidFill>
                <a:schemeClr val="accent1"/>
              </a:solidFill>
              <a:latin typeface="Barlow"/>
              <a:ea typeface="Barlow"/>
              <a:cs typeface="Barlow"/>
              <a:sym typeface="Barlow"/>
            </a:endParaRPr>
          </a:p>
          <a:p>
            <a:pPr marL="0" lvl="0" indent="0" rtl="0">
              <a:spcBef>
                <a:spcPts val="0"/>
              </a:spcBef>
              <a:spcAft>
                <a:spcPts val="0"/>
              </a:spcAft>
              <a:buNone/>
            </a:pPr>
            <a:r>
              <a:rPr lang="en-US" sz="3600" b="1" dirty="0">
                <a:solidFill>
                  <a:schemeClr val="accent1"/>
                </a:solidFill>
                <a:latin typeface="Barlow"/>
                <a:ea typeface="Barlow"/>
                <a:cs typeface="Barlow"/>
                <a:sym typeface="Barlow"/>
              </a:rPr>
              <a:t>Roland		    Jennifer	</a:t>
            </a:r>
            <a:r>
              <a:rPr lang="en-US" sz="3600" dirty="0">
                <a:solidFill>
                  <a:schemeClr val="accent1"/>
                </a:solidFill>
                <a:latin typeface="Barlow"/>
                <a:ea typeface="Barlow"/>
                <a:cs typeface="Barlow"/>
                <a:sym typeface="Barlow"/>
              </a:rPr>
              <a:t> 	        </a:t>
            </a:r>
            <a:r>
              <a:rPr lang="en-US" sz="3600" b="1" dirty="0">
                <a:solidFill>
                  <a:schemeClr val="accent1"/>
                </a:solidFill>
                <a:latin typeface="Barlow"/>
                <a:ea typeface="Barlow"/>
                <a:cs typeface="Barlow"/>
                <a:sym typeface="Barlow"/>
              </a:rPr>
              <a:t>Ash</a:t>
            </a:r>
            <a:endParaRPr sz="3600" b="1" dirty="0">
              <a:solidFill>
                <a:schemeClr val="accent1"/>
              </a:solidFill>
              <a:latin typeface="Barlow"/>
              <a:ea typeface="Barlow"/>
              <a:cs typeface="Barlow"/>
              <a:sym typeface="Barlow"/>
            </a:endParaRPr>
          </a:p>
        </p:txBody>
      </p:sp>
      <p:sp>
        <p:nvSpPr>
          <p:cNvPr id="381" name="Google Shape;381;p14"/>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a:t>
            </a:fld>
            <a:endParaRPr/>
          </a:p>
        </p:txBody>
      </p:sp>
      <p:pic>
        <p:nvPicPr>
          <p:cNvPr id="3" name="Picture 2">
            <a:extLst>
              <a:ext uri="{FF2B5EF4-FFF2-40B4-BE49-F238E27FC236}">
                <a16:creationId xmlns:a16="http://schemas.microsoft.com/office/drawing/2014/main" id="{01985975-D2A1-46C1-A4BE-57539575BAC3}"/>
              </a:ext>
            </a:extLst>
          </p:cNvPr>
          <p:cNvPicPr>
            <a:picLocks noChangeAspect="1"/>
          </p:cNvPicPr>
          <p:nvPr/>
        </p:nvPicPr>
        <p:blipFill>
          <a:blip r:embed="rId3"/>
          <a:stretch>
            <a:fillRect/>
          </a:stretch>
        </p:blipFill>
        <p:spPr>
          <a:xfrm>
            <a:off x="3486150" y="322729"/>
            <a:ext cx="2171700" cy="21717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253" name="Google Shape;15;p3">
            <a:extLst>
              <a:ext uri="{FF2B5EF4-FFF2-40B4-BE49-F238E27FC236}">
                <a16:creationId xmlns:a16="http://schemas.microsoft.com/office/drawing/2014/main" id="{1457FF32-1A4B-417D-A28C-B18A3563260F}"/>
              </a:ext>
            </a:extLst>
          </p:cNvPr>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lvl="0"/>
            <a:r>
              <a:rPr lang="en-US" dirty="0"/>
              <a:t>Current </a:t>
            </a:r>
            <a:br>
              <a:rPr lang="en-US" dirty="0"/>
            </a:br>
            <a:r>
              <a:rPr lang="en-US" dirty="0"/>
              <a:t>Industry</a:t>
            </a:r>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chemeClr val="lt1"/>
                </a:solidFill>
                <a:latin typeface="Barlow"/>
                <a:ea typeface="Barlow"/>
                <a:cs typeface="Barlow"/>
                <a:sym typeface="Barlow"/>
              </a:rPr>
              <a:t>2</a:t>
            </a:r>
            <a:endParaRPr sz="3600" b="1" dirty="0">
              <a:solidFill>
                <a:schemeClr val="lt1"/>
              </a:solidFill>
              <a:latin typeface="Barlow"/>
              <a:ea typeface="Barlow"/>
              <a:cs typeface="Barlow"/>
              <a:sym typeface="Barlow"/>
            </a:endParaRPr>
          </a:p>
        </p:txBody>
      </p:sp>
      <p:grpSp>
        <p:nvGrpSpPr>
          <p:cNvPr id="113" name="Google Shape;3908;p38">
            <a:extLst>
              <a:ext uri="{FF2B5EF4-FFF2-40B4-BE49-F238E27FC236}">
                <a16:creationId xmlns:a16="http://schemas.microsoft.com/office/drawing/2014/main" id="{54081A28-A415-43AA-850C-34C45EF33FF8}"/>
              </a:ext>
            </a:extLst>
          </p:cNvPr>
          <p:cNvGrpSpPr/>
          <p:nvPr/>
        </p:nvGrpSpPr>
        <p:grpSpPr>
          <a:xfrm>
            <a:off x="5431142" y="1074166"/>
            <a:ext cx="2852246" cy="2995167"/>
            <a:chOff x="2183550" y="65875"/>
            <a:chExt cx="4483981" cy="4807045"/>
          </a:xfrm>
        </p:grpSpPr>
        <p:sp>
          <p:nvSpPr>
            <p:cNvPr id="114" name="Google Shape;3909;p38">
              <a:extLst>
                <a:ext uri="{FF2B5EF4-FFF2-40B4-BE49-F238E27FC236}">
                  <a16:creationId xmlns:a16="http://schemas.microsoft.com/office/drawing/2014/main" id="{9C798BB3-3412-4A87-AC4C-96302A6109C2}"/>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3910;p38">
              <a:extLst>
                <a:ext uri="{FF2B5EF4-FFF2-40B4-BE49-F238E27FC236}">
                  <a16:creationId xmlns:a16="http://schemas.microsoft.com/office/drawing/2014/main" id="{6D67B844-28A8-4CA7-B9B4-EF4D5F5E3E2C}"/>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3911;p38">
              <a:extLst>
                <a:ext uri="{FF2B5EF4-FFF2-40B4-BE49-F238E27FC236}">
                  <a16:creationId xmlns:a16="http://schemas.microsoft.com/office/drawing/2014/main" id="{2E7DBDC6-1FDF-462C-9019-DB6A9E72E0E1}"/>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3912;p38">
              <a:extLst>
                <a:ext uri="{FF2B5EF4-FFF2-40B4-BE49-F238E27FC236}">
                  <a16:creationId xmlns:a16="http://schemas.microsoft.com/office/drawing/2014/main" id="{EFB65533-839B-469C-AADE-8993F42161FB}"/>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3913;p38">
              <a:extLst>
                <a:ext uri="{FF2B5EF4-FFF2-40B4-BE49-F238E27FC236}">
                  <a16:creationId xmlns:a16="http://schemas.microsoft.com/office/drawing/2014/main" id="{D785A71E-1D2E-4027-80B7-E34BB54FE8FE}"/>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3914;p38">
              <a:extLst>
                <a:ext uri="{FF2B5EF4-FFF2-40B4-BE49-F238E27FC236}">
                  <a16:creationId xmlns:a16="http://schemas.microsoft.com/office/drawing/2014/main" id="{9C5FC31E-F3DD-441D-B191-CA4A33009122}"/>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3915;p38">
              <a:extLst>
                <a:ext uri="{FF2B5EF4-FFF2-40B4-BE49-F238E27FC236}">
                  <a16:creationId xmlns:a16="http://schemas.microsoft.com/office/drawing/2014/main" id="{C4CE5C93-E27B-4DE2-A121-6268EFA73FF6}"/>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3916;p38">
              <a:extLst>
                <a:ext uri="{FF2B5EF4-FFF2-40B4-BE49-F238E27FC236}">
                  <a16:creationId xmlns:a16="http://schemas.microsoft.com/office/drawing/2014/main" id="{120E3812-D5B5-4083-B1E3-90245182B0D6}"/>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3917;p38">
              <a:extLst>
                <a:ext uri="{FF2B5EF4-FFF2-40B4-BE49-F238E27FC236}">
                  <a16:creationId xmlns:a16="http://schemas.microsoft.com/office/drawing/2014/main" id="{B656DD49-5686-435B-9FFA-5A8990BC86CB}"/>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3918;p38">
              <a:extLst>
                <a:ext uri="{FF2B5EF4-FFF2-40B4-BE49-F238E27FC236}">
                  <a16:creationId xmlns:a16="http://schemas.microsoft.com/office/drawing/2014/main" id="{E340F0D4-C0B8-4A4B-A131-1652E08F1C98}"/>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3919;p38">
              <a:extLst>
                <a:ext uri="{FF2B5EF4-FFF2-40B4-BE49-F238E27FC236}">
                  <a16:creationId xmlns:a16="http://schemas.microsoft.com/office/drawing/2014/main" id="{08C65E81-27E2-4B9D-AC37-089C0C460618}"/>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3920;p38">
              <a:extLst>
                <a:ext uri="{FF2B5EF4-FFF2-40B4-BE49-F238E27FC236}">
                  <a16:creationId xmlns:a16="http://schemas.microsoft.com/office/drawing/2014/main" id="{461924F0-DB81-411F-860C-07C033CB80FB}"/>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3921;p38">
              <a:extLst>
                <a:ext uri="{FF2B5EF4-FFF2-40B4-BE49-F238E27FC236}">
                  <a16:creationId xmlns:a16="http://schemas.microsoft.com/office/drawing/2014/main" id="{513B24ED-3854-4BA9-A022-9EF8507A446D}"/>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3922;p38">
              <a:extLst>
                <a:ext uri="{FF2B5EF4-FFF2-40B4-BE49-F238E27FC236}">
                  <a16:creationId xmlns:a16="http://schemas.microsoft.com/office/drawing/2014/main" id="{BCA26230-AFFC-45ED-9444-D8CCC1B32A6C}"/>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3923;p38">
              <a:extLst>
                <a:ext uri="{FF2B5EF4-FFF2-40B4-BE49-F238E27FC236}">
                  <a16:creationId xmlns:a16="http://schemas.microsoft.com/office/drawing/2014/main" id="{CF151703-2621-4C01-B2C0-9A72C2FF4097}"/>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3924;p38">
              <a:extLst>
                <a:ext uri="{FF2B5EF4-FFF2-40B4-BE49-F238E27FC236}">
                  <a16:creationId xmlns:a16="http://schemas.microsoft.com/office/drawing/2014/main" id="{240FEF22-31C9-4E07-9FC1-A9C2DAC84601}"/>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3925;p38">
              <a:extLst>
                <a:ext uri="{FF2B5EF4-FFF2-40B4-BE49-F238E27FC236}">
                  <a16:creationId xmlns:a16="http://schemas.microsoft.com/office/drawing/2014/main" id="{1D9A1593-F699-4407-8CB8-7660450EAF3D}"/>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3926;p38">
              <a:extLst>
                <a:ext uri="{FF2B5EF4-FFF2-40B4-BE49-F238E27FC236}">
                  <a16:creationId xmlns:a16="http://schemas.microsoft.com/office/drawing/2014/main" id="{FF79E0F9-44BE-4A65-9C88-8B172E5A9D81}"/>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3927;p38">
              <a:extLst>
                <a:ext uri="{FF2B5EF4-FFF2-40B4-BE49-F238E27FC236}">
                  <a16:creationId xmlns:a16="http://schemas.microsoft.com/office/drawing/2014/main" id="{C3EB12F7-6A39-4427-B069-B85799AD2F0A}"/>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3928;p38">
              <a:extLst>
                <a:ext uri="{FF2B5EF4-FFF2-40B4-BE49-F238E27FC236}">
                  <a16:creationId xmlns:a16="http://schemas.microsoft.com/office/drawing/2014/main" id="{838417AD-118E-439C-AF68-D8073D5835B3}"/>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3929;p38">
              <a:extLst>
                <a:ext uri="{FF2B5EF4-FFF2-40B4-BE49-F238E27FC236}">
                  <a16:creationId xmlns:a16="http://schemas.microsoft.com/office/drawing/2014/main" id="{E6C5AA9E-1339-4809-BBC0-C8A9A8EF1DEC}"/>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3930;p38">
              <a:extLst>
                <a:ext uri="{FF2B5EF4-FFF2-40B4-BE49-F238E27FC236}">
                  <a16:creationId xmlns:a16="http://schemas.microsoft.com/office/drawing/2014/main" id="{C9507EFA-90F4-4178-B65B-6526A47DA761}"/>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6" name="Google Shape;3931;p38">
              <a:extLst>
                <a:ext uri="{FF2B5EF4-FFF2-40B4-BE49-F238E27FC236}">
                  <a16:creationId xmlns:a16="http://schemas.microsoft.com/office/drawing/2014/main" id="{301E853B-C2CB-4E05-9EB4-F160518C11AD}"/>
                </a:ext>
              </a:extLst>
            </p:cNvPr>
            <p:cNvGrpSpPr/>
            <p:nvPr/>
          </p:nvGrpSpPr>
          <p:grpSpPr>
            <a:xfrm>
              <a:off x="2428704" y="3970322"/>
              <a:ext cx="350131" cy="370523"/>
              <a:chOff x="4512354" y="4952197"/>
              <a:chExt cx="350131" cy="370523"/>
            </a:xfrm>
          </p:grpSpPr>
          <p:grpSp>
            <p:nvGrpSpPr>
              <p:cNvPr id="172" name="Google Shape;3932;p38">
                <a:extLst>
                  <a:ext uri="{FF2B5EF4-FFF2-40B4-BE49-F238E27FC236}">
                    <a16:creationId xmlns:a16="http://schemas.microsoft.com/office/drawing/2014/main" id="{5F307809-441C-41AC-AEBA-7D637266D78D}"/>
                  </a:ext>
                </a:extLst>
              </p:cNvPr>
              <p:cNvGrpSpPr/>
              <p:nvPr/>
            </p:nvGrpSpPr>
            <p:grpSpPr>
              <a:xfrm>
                <a:off x="4512354" y="5116449"/>
                <a:ext cx="343196" cy="206271"/>
                <a:chOff x="4512354" y="5116449"/>
                <a:chExt cx="343196" cy="206271"/>
              </a:xfrm>
            </p:grpSpPr>
            <p:sp>
              <p:nvSpPr>
                <p:cNvPr id="183" name="Google Shape;3933;p38">
                  <a:extLst>
                    <a:ext uri="{FF2B5EF4-FFF2-40B4-BE49-F238E27FC236}">
                      <a16:creationId xmlns:a16="http://schemas.microsoft.com/office/drawing/2014/main" id="{A36D8DB7-F609-4B2D-9237-6701BB322107}"/>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3934;p38">
                  <a:extLst>
                    <a:ext uri="{FF2B5EF4-FFF2-40B4-BE49-F238E27FC236}">
                      <a16:creationId xmlns:a16="http://schemas.microsoft.com/office/drawing/2014/main" id="{7A4D3D68-AA72-47D1-A8AD-B0D32689BFEB}"/>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3935;p38">
                  <a:extLst>
                    <a:ext uri="{FF2B5EF4-FFF2-40B4-BE49-F238E27FC236}">
                      <a16:creationId xmlns:a16="http://schemas.microsoft.com/office/drawing/2014/main" id="{0E2F29AF-2C39-43B5-8A0C-A7E09621A5B2}"/>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6" name="Google Shape;3936;p38">
                  <a:extLst>
                    <a:ext uri="{FF2B5EF4-FFF2-40B4-BE49-F238E27FC236}">
                      <a16:creationId xmlns:a16="http://schemas.microsoft.com/office/drawing/2014/main" id="{34C791D8-A415-49FC-96A4-3301983D8599}"/>
                    </a:ext>
                  </a:extLst>
                </p:cNvPr>
                <p:cNvGrpSpPr/>
                <p:nvPr/>
              </p:nvGrpSpPr>
              <p:grpSpPr>
                <a:xfrm>
                  <a:off x="4592868" y="5212556"/>
                  <a:ext cx="96807" cy="56007"/>
                  <a:chOff x="4592868" y="5212556"/>
                  <a:chExt cx="96807" cy="56007"/>
                </a:xfrm>
              </p:grpSpPr>
              <p:sp>
                <p:nvSpPr>
                  <p:cNvPr id="251" name="Google Shape;3937;p38">
                    <a:extLst>
                      <a:ext uri="{FF2B5EF4-FFF2-40B4-BE49-F238E27FC236}">
                        <a16:creationId xmlns:a16="http://schemas.microsoft.com/office/drawing/2014/main" id="{C2156AD4-29EB-4E98-8204-FC4243B13536}"/>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3938;p38">
                    <a:extLst>
                      <a:ext uri="{FF2B5EF4-FFF2-40B4-BE49-F238E27FC236}">
                        <a16:creationId xmlns:a16="http://schemas.microsoft.com/office/drawing/2014/main" id="{E3B9EEDB-4D4C-43D5-804F-7FF673AE6E61}"/>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7" name="Google Shape;3939;p38">
                  <a:extLst>
                    <a:ext uri="{FF2B5EF4-FFF2-40B4-BE49-F238E27FC236}">
                      <a16:creationId xmlns:a16="http://schemas.microsoft.com/office/drawing/2014/main" id="{327AD344-D584-4C83-9C97-B5F60895DBFD}"/>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3940;p38">
                  <a:extLst>
                    <a:ext uri="{FF2B5EF4-FFF2-40B4-BE49-F238E27FC236}">
                      <a16:creationId xmlns:a16="http://schemas.microsoft.com/office/drawing/2014/main" id="{B41BA7E3-3586-4B78-8331-73E8D75A3B6D}"/>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3941;p38">
                  <a:extLst>
                    <a:ext uri="{FF2B5EF4-FFF2-40B4-BE49-F238E27FC236}">
                      <a16:creationId xmlns:a16="http://schemas.microsoft.com/office/drawing/2014/main" id="{53927413-E6E4-46CB-9582-210375D3509C}"/>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3942;p38">
                  <a:extLst>
                    <a:ext uri="{FF2B5EF4-FFF2-40B4-BE49-F238E27FC236}">
                      <a16:creationId xmlns:a16="http://schemas.microsoft.com/office/drawing/2014/main" id="{C6B9CA34-E86A-446A-82E9-963CB0F1D832}"/>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3943;p38">
                  <a:extLst>
                    <a:ext uri="{FF2B5EF4-FFF2-40B4-BE49-F238E27FC236}">
                      <a16:creationId xmlns:a16="http://schemas.microsoft.com/office/drawing/2014/main" id="{E16F4F90-95F2-4C63-BA4A-01392E7B9104}"/>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3944;p38">
                  <a:extLst>
                    <a:ext uri="{FF2B5EF4-FFF2-40B4-BE49-F238E27FC236}">
                      <a16:creationId xmlns:a16="http://schemas.microsoft.com/office/drawing/2014/main" id="{83FB965F-F5CB-44D6-B4C6-4DD944BDA755}"/>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3945;p38">
                  <a:extLst>
                    <a:ext uri="{FF2B5EF4-FFF2-40B4-BE49-F238E27FC236}">
                      <a16:creationId xmlns:a16="http://schemas.microsoft.com/office/drawing/2014/main" id="{52D25492-BDE7-4589-9ED9-DF2FDF521A3E}"/>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3946;p38">
                  <a:extLst>
                    <a:ext uri="{FF2B5EF4-FFF2-40B4-BE49-F238E27FC236}">
                      <a16:creationId xmlns:a16="http://schemas.microsoft.com/office/drawing/2014/main" id="{34349B11-A5C1-452C-9FEA-DCE8B0FADEAD}"/>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3947;p38">
                  <a:extLst>
                    <a:ext uri="{FF2B5EF4-FFF2-40B4-BE49-F238E27FC236}">
                      <a16:creationId xmlns:a16="http://schemas.microsoft.com/office/drawing/2014/main" id="{B87FFED8-4B88-42E3-84C2-A02A0CD162DE}"/>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3948;p38">
                  <a:extLst>
                    <a:ext uri="{FF2B5EF4-FFF2-40B4-BE49-F238E27FC236}">
                      <a16:creationId xmlns:a16="http://schemas.microsoft.com/office/drawing/2014/main" id="{7D175B73-CAF3-45C1-BD97-A62969C2311A}"/>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3949;p38">
                  <a:extLst>
                    <a:ext uri="{FF2B5EF4-FFF2-40B4-BE49-F238E27FC236}">
                      <a16:creationId xmlns:a16="http://schemas.microsoft.com/office/drawing/2014/main" id="{B2907F90-8A4B-4D02-8A95-8D1B70B473C5}"/>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3950;p38">
                  <a:extLst>
                    <a:ext uri="{FF2B5EF4-FFF2-40B4-BE49-F238E27FC236}">
                      <a16:creationId xmlns:a16="http://schemas.microsoft.com/office/drawing/2014/main" id="{B8592636-BDEA-4533-BF84-D1C7C07BFB36}"/>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3951;p38">
                  <a:extLst>
                    <a:ext uri="{FF2B5EF4-FFF2-40B4-BE49-F238E27FC236}">
                      <a16:creationId xmlns:a16="http://schemas.microsoft.com/office/drawing/2014/main" id="{08B5E5CB-1B68-4D88-B663-CB9B06A4D0C2}"/>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3952;p38">
                  <a:extLst>
                    <a:ext uri="{FF2B5EF4-FFF2-40B4-BE49-F238E27FC236}">
                      <a16:creationId xmlns:a16="http://schemas.microsoft.com/office/drawing/2014/main" id="{7EED9B61-D360-4AD8-B657-FE3B7B94773F}"/>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3953;p38">
                  <a:extLst>
                    <a:ext uri="{FF2B5EF4-FFF2-40B4-BE49-F238E27FC236}">
                      <a16:creationId xmlns:a16="http://schemas.microsoft.com/office/drawing/2014/main" id="{EF9D5AF4-C2FB-4A98-A8A1-D3EB1EFCE4E8}"/>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3954;p38">
                  <a:extLst>
                    <a:ext uri="{FF2B5EF4-FFF2-40B4-BE49-F238E27FC236}">
                      <a16:creationId xmlns:a16="http://schemas.microsoft.com/office/drawing/2014/main" id="{7F191C82-26FD-4665-AAA2-DEDBCC4A1EC1}"/>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3955;p38">
                  <a:extLst>
                    <a:ext uri="{FF2B5EF4-FFF2-40B4-BE49-F238E27FC236}">
                      <a16:creationId xmlns:a16="http://schemas.microsoft.com/office/drawing/2014/main" id="{E16E255E-58CA-404D-9963-85991F241728}"/>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3956;p38">
                  <a:extLst>
                    <a:ext uri="{FF2B5EF4-FFF2-40B4-BE49-F238E27FC236}">
                      <a16:creationId xmlns:a16="http://schemas.microsoft.com/office/drawing/2014/main" id="{0E3D68CA-0696-4C6F-B7CE-4E1828FBF36A}"/>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3957;p38">
                  <a:extLst>
                    <a:ext uri="{FF2B5EF4-FFF2-40B4-BE49-F238E27FC236}">
                      <a16:creationId xmlns:a16="http://schemas.microsoft.com/office/drawing/2014/main" id="{06E88344-B18E-464D-AE9A-8D175CD69033}"/>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3958;p38">
                  <a:extLst>
                    <a:ext uri="{FF2B5EF4-FFF2-40B4-BE49-F238E27FC236}">
                      <a16:creationId xmlns:a16="http://schemas.microsoft.com/office/drawing/2014/main" id="{7CC5B54D-D492-4120-BA11-A1C82B10C303}"/>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3959;p38">
                  <a:extLst>
                    <a:ext uri="{FF2B5EF4-FFF2-40B4-BE49-F238E27FC236}">
                      <a16:creationId xmlns:a16="http://schemas.microsoft.com/office/drawing/2014/main" id="{70FE7690-DE7D-4B18-AC13-71C4C142376B}"/>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3960;p38">
                  <a:extLst>
                    <a:ext uri="{FF2B5EF4-FFF2-40B4-BE49-F238E27FC236}">
                      <a16:creationId xmlns:a16="http://schemas.microsoft.com/office/drawing/2014/main" id="{CE7F9500-68A6-4D0B-B7E7-220FF228EF5E}"/>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3961;p38">
                  <a:extLst>
                    <a:ext uri="{FF2B5EF4-FFF2-40B4-BE49-F238E27FC236}">
                      <a16:creationId xmlns:a16="http://schemas.microsoft.com/office/drawing/2014/main" id="{EFE37977-3C9D-48C4-A20A-AEEBE356A44F}"/>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3962;p38">
                  <a:extLst>
                    <a:ext uri="{FF2B5EF4-FFF2-40B4-BE49-F238E27FC236}">
                      <a16:creationId xmlns:a16="http://schemas.microsoft.com/office/drawing/2014/main" id="{0D5AADC2-39EB-4D6E-B0DE-F919FAAF6DE2}"/>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3963;p38">
                  <a:extLst>
                    <a:ext uri="{FF2B5EF4-FFF2-40B4-BE49-F238E27FC236}">
                      <a16:creationId xmlns:a16="http://schemas.microsoft.com/office/drawing/2014/main" id="{3EBEB0EA-4ED3-4AD6-B22E-42C06CD2C9AF}"/>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3964;p38">
                  <a:extLst>
                    <a:ext uri="{FF2B5EF4-FFF2-40B4-BE49-F238E27FC236}">
                      <a16:creationId xmlns:a16="http://schemas.microsoft.com/office/drawing/2014/main" id="{400C2F38-A5B5-4FDE-8594-9F47B38B6CF3}"/>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3965;p38">
                  <a:extLst>
                    <a:ext uri="{FF2B5EF4-FFF2-40B4-BE49-F238E27FC236}">
                      <a16:creationId xmlns:a16="http://schemas.microsoft.com/office/drawing/2014/main" id="{53877EEC-DF09-4F6E-8AED-51514EF51DAF}"/>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3966;p38">
                  <a:extLst>
                    <a:ext uri="{FF2B5EF4-FFF2-40B4-BE49-F238E27FC236}">
                      <a16:creationId xmlns:a16="http://schemas.microsoft.com/office/drawing/2014/main" id="{9D015F39-D58C-4EB8-9ACD-D6866D32B098}"/>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3967;p38">
                  <a:extLst>
                    <a:ext uri="{FF2B5EF4-FFF2-40B4-BE49-F238E27FC236}">
                      <a16:creationId xmlns:a16="http://schemas.microsoft.com/office/drawing/2014/main" id="{48BE06B6-82D9-43E0-B1CE-BE28E272F6E0}"/>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3968;p38">
                  <a:extLst>
                    <a:ext uri="{FF2B5EF4-FFF2-40B4-BE49-F238E27FC236}">
                      <a16:creationId xmlns:a16="http://schemas.microsoft.com/office/drawing/2014/main" id="{B3CBA214-EB47-4C17-82F2-131F8AE79955}"/>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3969;p38">
                  <a:extLst>
                    <a:ext uri="{FF2B5EF4-FFF2-40B4-BE49-F238E27FC236}">
                      <a16:creationId xmlns:a16="http://schemas.microsoft.com/office/drawing/2014/main" id="{AAE3CC26-45F7-4129-8704-1ED643A01E8A}"/>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3970;p38">
                  <a:extLst>
                    <a:ext uri="{FF2B5EF4-FFF2-40B4-BE49-F238E27FC236}">
                      <a16:creationId xmlns:a16="http://schemas.microsoft.com/office/drawing/2014/main" id="{9DF394F4-0284-4FD5-B611-93D08C95AD03}"/>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3971;p38">
                  <a:extLst>
                    <a:ext uri="{FF2B5EF4-FFF2-40B4-BE49-F238E27FC236}">
                      <a16:creationId xmlns:a16="http://schemas.microsoft.com/office/drawing/2014/main" id="{487E2891-B28D-4422-A59F-074ECBBEBA00}"/>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3972;p38">
                  <a:extLst>
                    <a:ext uri="{FF2B5EF4-FFF2-40B4-BE49-F238E27FC236}">
                      <a16:creationId xmlns:a16="http://schemas.microsoft.com/office/drawing/2014/main" id="{63B1B6D5-FF56-44BB-852A-5C8FFD8AAB09}"/>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3973;p38">
                  <a:extLst>
                    <a:ext uri="{FF2B5EF4-FFF2-40B4-BE49-F238E27FC236}">
                      <a16:creationId xmlns:a16="http://schemas.microsoft.com/office/drawing/2014/main" id="{724EA8D1-2F76-439E-A6C0-FD03A2145B7F}"/>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3974;p38">
                  <a:extLst>
                    <a:ext uri="{FF2B5EF4-FFF2-40B4-BE49-F238E27FC236}">
                      <a16:creationId xmlns:a16="http://schemas.microsoft.com/office/drawing/2014/main" id="{8D24D347-9A62-4E90-A5D1-BD1D260711AD}"/>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3975;p38">
                  <a:extLst>
                    <a:ext uri="{FF2B5EF4-FFF2-40B4-BE49-F238E27FC236}">
                      <a16:creationId xmlns:a16="http://schemas.microsoft.com/office/drawing/2014/main" id="{7F70820B-7DAC-4221-AD07-6D317F5641DA}"/>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3976;p38">
                  <a:extLst>
                    <a:ext uri="{FF2B5EF4-FFF2-40B4-BE49-F238E27FC236}">
                      <a16:creationId xmlns:a16="http://schemas.microsoft.com/office/drawing/2014/main" id="{9106819F-48B3-4464-9812-1EB6EF1CE61A}"/>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3977;p38">
                  <a:extLst>
                    <a:ext uri="{FF2B5EF4-FFF2-40B4-BE49-F238E27FC236}">
                      <a16:creationId xmlns:a16="http://schemas.microsoft.com/office/drawing/2014/main" id="{67C4FD5E-2440-4582-B55F-952E4C906F2B}"/>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3978;p38">
                  <a:extLst>
                    <a:ext uri="{FF2B5EF4-FFF2-40B4-BE49-F238E27FC236}">
                      <a16:creationId xmlns:a16="http://schemas.microsoft.com/office/drawing/2014/main" id="{9F411D84-BDF7-48D6-A2B0-BEC9C7ED57A2}"/>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3979;p38">
                  <a:extLst>
                    <a:ext uri="{FF2B5EF4-FFF2-40B4-BE49-F238E27FC236}">
                      <a16:creationId xmlns:a16="http://schemas.microsoft.com/office/drawing/2014/main" id="{2C861FD9-0600-4C30-A466-B870D37C92FF}"/>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3980;p38">
                  <a:extLst>
                    <a:ext uri="{FF2B5EF4-FFF2-40B4-BE49-F238E27FC236}">
                      <a16:creationId xmlns:a16="http://schemas.microsoft.com/office/drawing/2014/main" id="{7C7BC862-9162-4789-8710-7E96640A993C}"/>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3981;p38">
                  <a:extLst>
                    <a:ext uri="{FF2B5EF4-FFF2-40B4-BE49-F238E27FC236}">
                      <a16:creationId xmlns:a16="http://schemas.microsoft.com/office/drawing/2014/main" id="{EC7E8A89-EAD8-4C7D-A1AF-8D6CA35A7CE4}"/>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3982;p38">
                  <a:extLst>
                    <a:ext uri="{FF2B5EF4-FFF2-40B4-BE49-F238E27FC236}">
                      <a16:creationId xmlns:a16="http://schemas.microsoft.com/office/drawing/2014/main" id="{48976377-2AE6-4F05-8B8C-F6C7AF457F79}"/>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3983;p38">
                  <a:extLst>
                    <a:ext uri="{FF2B5EF4-FFF2-40B4-BE49-F238E27FC236}">
                      <a16:creationId xmlns:a16="http://schemas.microsoft.com/office/drawing/2014/main" id="{CCC68677-7D76-4B49-BAE7-0598C706AB15}"/>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3984;p38">
                  <a:extLst>
                    <a:ext uri="{FF2B5EF4-FFF2-40B4-BE49-F238E27FC236}">
                      <a16:creationId xmlns:a16="http://schemas.microsoft.com/office/drawing/2014/main" id="{9E4F19BC-DCDB-47DF-A7A0-BADF4FE8F690}"/>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3985;p38">
                  <a:extLst>
                    <a:ext uri="{FF2B5EF4-FFF2-40B4-BE49-F238E27FC236}">
                      <a16:creationId xmlns:a16="http://schemas.microsoft.com/office/drawing/2014/main" id="{6196311B-FDB1-4C94-B3A4-93BA065FCB80}"/>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3986;p38">
                  <a:extLst>
                    <a:ext uri="{FF2B5EF4-FFF2-40B4-BE49-F238E27FC236}">
                      <a16:creationId xmlns:a16="http://schemas.microsoft.com/office/drawing/2014/main" id="{6AC25521-FF91-4171-AEBD-097955F13EDF}"/>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3987;p38">
                  <a:extLst>
                    <a:ext uri="{FF2B5EF4-FFF2-40B4-BE49-F238E27FC236}">
                      <a16:creationId xmlns:a16="http://schemas.microsoft.com/office/drawing/2014/main" id="{4929A3A3-48C0-4662-8CDF-0C92AF454E0B}"/>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3988;p38">
                  <a:extLst>
                    <a:ext uri="{FF2B5EF4-FFF2-40B4-BE49-F238E27FC236}">
                      <a16:creationId xmlns:a16="http://schemas.microsoft.com/office/drawing/2014/main" id="{44FA65CF-7305-4B16-84F2-FBDBD5761281}"/>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3989;p38">
                  <a:extLst>
                    <a:ext uri="{FF2B5EF4-FFF2-40B4-BE49-F238E27FC236}">
                      <a16:creationId xmlns:a16="http://schemas.microsoft.com/office/drawing/2014/main" id="{83903B8B-0F7A-4553-9CAC-A2A4D502D937}"/>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3990;p38">
                  <a:extLst>
                    <a:ext uri="{FF2B5EF4-FFF2-40B4-BE49-F238E27FC236}">
                      <a16:creationId xmlns:a16="http://schemas.microsoft.com/office/drawing/2014/main" id="{61CF5945-EDCC-40B0-8D48-5F642C84B233}"/>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3991;p38">
                  <a:extLst>
                    <a:ext uri="{FF2B5EF4-FFF2-40B4-BE49-F238E27FC236}">
                      <a16:creationId xmlns:a16="http://schemas.microsoft.com/office/drawing/2014/main" id="{6495192F-E46D-4EC4-826E-D061D45AD9BF}"/>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3992;p38">
                  <a:extLst>
                    <a:ext uri="{FF2B5EF4-FFF2-40B4-BE49-F238E27FC236}">
                      <a16:creationId xmlns:a16="http://schemas.microsoft.com/office/drawing/2014/main" id="{FDE6459E-86ED-4DC1-BA88-03D878E7C1B0}"/>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3993;p38">
                  <a:extLst>
                    <a:ext uri="{FF2B5EF4-FFF2-40B4-BE49-F238E27FC236}">
                      <a16:creationId xmlns:a16="http://schemas.microsoft.com/office/drawing/2014/main" id="{1B15667D-4FBE-441B-94C4-CC5ADD43C09E}"/>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3994;p38">
                  <a:extLst>
                    <a:ext uri="{FF2B5EF4-FFF2-40B4-BE49-F238E27FC236}">
                      <a16:creationId xmlns:a16="http://schemas.microsoft.com/office/drawing/2014/main" id="{C4A719C1-B1BB-4F62-B2E5-F6E55494C684}"/>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3995;p38">
                  <a:extLst>
                    <a:ext uri="{FF2B5EF4-FFF2-40B4-BE49-F238E27FC236}">
                      <a16:creationId xmlns:a16="http://schemas.microsoft.com/office/drawing/2014/main" id="{B8FBCFC4-614E-4320-AE0D-DB278E0D6EF6}"/>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3996;p38">
                  <a:extLst>
                    <a:ext uri="{FF2B5EF4-FFF2-40B4-BE49-F238E27FC236}">
                      <a16:creationId xmlns:a16="http://schemas.microsoft.com/office/drawing/2014/main" id="{D544EC8C-DA47-41EF-9200-6E513150D567}"/>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3997;p38">
                  <a:extLst>
                    <a:ext uri="{FF2B5EF4-FFF2-40B4-BE49-F238E27FC236}">
                      <a16:creationId xmlns:a16="http://schemas.microsoft.com/office/drawing/2014/main" id="{92BF2850-5C33-492D-9AF3-04451E2E5DD3}"/>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3998;p38">
                  <a:extLst>
                    <a:ext uri="{FF2B5EF4-FFF2-40B4-BE49-F238E27FC236}">
                      <a16:creationId xmlns:a16="http://schemas.microsoft.com/office/drawing/2014/main" id="{2D5A0A3E-C82A-48B5-A97C-CEFDF3678731}"/>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3999;p38">
                  <a:extLst>
                    <a:ext uri="{FF2B5EF4-FFF2-40B4-BE49-F238E27FC236}">
                      <a16:creationId xmlns:a16="http://schemas.microsoft.com/office/drawing/2014/main" id="{25E81691-5D51-4909-A8F6-FA16C9E3335E}"/>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4000;p38">
                  <a:extLst>
                    <a:ext uri="{FF2B5EF4-FFF2-40B4-BE49-F238E27FC236}">
                      <a16:creationId xmlns:a16="http://schemas.microsoft.com/office/drawing/2014/main" id="{2153E093-1255-4F6A-B855-434D7BCB45B6}"/>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4001;p38">
                  <a:extLst>
                    <a:ext uri="{FF2B5EF4-FFF2-40B4-BE49-F238E27FC236}">
                      <a16:creationId xmlns:a16="http://schemas.microsoft.com/office/drawing/2014/main" id="{9E717E53-CD82-4F2C-AD06-B532E53C57C4}"/>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4002;p38">
                  <a:extLst>
                    <a:ext uri="{FF2B5EF4-FFF2-40B4-BE49-F238E27FC236}">
                      <a16:creationId xmlns:a16="http://schemas.microsoft.com/office/drawing/2014/main" id="{804448E2-7C88-46B4-BCE8-B3DA11B75701}"/>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4003;p38">
                <a:extLst>
                  <a:ext uri="{FF2B5EF4-FFF2-40B4-BE49-F238E27FC236}">
                    <a16:creationId xmlns:a16="http://schemas.microsoft.com/office/drawing/2014/main" id="{E86AA51A-F879-4826-863A-195089DC35DD}"/>
                  </a:ext>
                </a:extLst>
              </p:cNvPr>
              <p:cNvGrpSpPr/>
              <p:nvPr/>
            </p:nvGrpSpPr>
            <p:grpSpPr>
              <a:xfrm>
                <a:off x="4655095" y="4952197"/>
                <a:ext cx="207390" cy="280361"/>
                <a:chOff x="4655095" y="4952197"/>
                <a:chExt cx="207390" cy="280361"/>
              </a:xfrm>
            </p:grpSpPr>
            <p:grpSp>
              <p:nvGrpSpPr>
                <p:cNvPr id="174" name="Google Shape;4004;p38">
                  <a:extLst>
                    <a:ext uri="{FF2B5EF4-FFF2-40B4-BE49-F238E27FC236}">
                      <a16:creationId xmlns:a16="http://schemas.microsoft.com/office/drawing/2014/main" id="{72F46291-D543-4DD0-BB0F-FE8154F94499}"/>
                    </a:ext>
                  </a:extLst>
                </p:cNvPr>
                <p:cNvGrpSpPr/>
                <p:nvPr/>
              </p:nvGrpSpPr>
              <p:grpSpPr>
                <a:xfrm>
                  <a:off x="4655095" y="4952197"/>
                  <a:ext cx="207390" cy="280361"/>
                  <a:chOff x="4655095" y="4952197"/>
                  <a:chExt cx="207390" cy="280361"/>
                </a:xfrm>
              </p:grpSpPr>
              <p:sp>
                <p:nvSpPr>
                  <p:cNvPr id="178" name="Google Shape;4005;p38">
                    <a:extLst>
                      <a:ext uri="{FF2B5EF4-FFF2-40B4-BE49-F238E27FC236}">
                        <a16:creationId xmlns:a16="http://schemas.microsoft.com/office/drawing/2014/main" id="{6405091C-A54C-46AC-9442-C33F7E87B30A}"/>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4006;p38">
                    <a:extLst>
                      <a:ext uri="{FF2B5EF4-FFF2-40B4-BE49-F238E27FC236}">
                        <a16:creationId xmlns:a16="http://schemas.microsoft.com/office/drawing/2014/main" id="{C1D10097-C068-4918-91A8-85CA9E4D796B}"/>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4007;p38">
                    <a:extLst>
                      <a:ext uri="{FF2B5EF4-FFF2-40B4-BE49-F238E27FC236}">
                        <a16:creationId xmlns:a16="http://schemas.microsoft.com/office/drawing/2014/main" id="{9DA2F2B7-BDE8-4C89-85D2-CB794CFE3ED9}"/>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4008;p38">
                    <a:extLst>
                      <a:ext uri="{FF2B5EF4-FFF2-40B4-BE49-F238E27FC236}">
                        <a16:creationId xmlns:a16="http://schemas.microsoft.com/office/drawing/2014/main" id="{AB6064D0-D753-471E-82A8-B052F8713F92}"/>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4009;p38">
                    <a:extLst>
                      <a:ext uri="{FF2B5EF4-FFF2-40B4-BE49-F238E27FC236}">
                        <a16:creationId xmlns:a16="http://schemas.microsoft.com/office/drawing/2014/main" id="{81A922ED-113A-40E6-9FEA-AC9BB2D2EA3D}"/>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 name="Google Shape;4010;p38">
                  <a:extLst>
                    <a:ext uri="{FF2B5EF4-FFF2-40B4-BE49-F238E27FC236}">
                      <a16:creationId xmlns:a16="http://schemas.microsoft.com/office/drawing/2014/main" id="{5772727A-B1FB-429D-BD4F-A4E4F44272E8}"/>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4011;p38">
                  <a:extLst>
                    <a:ext uri="{FF2B5EF4-FFF2-40B4-BE49-F238E27FC236}">
                      <a16:creationId xmlns:a16="http://schemas.microsoft.com/office/drawing/2014/main" id="{07B0AF1A-7FBD-4433-A156-ED6E016461DC}"/>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4012;p38">
                  <a:extLst>
                    <a:ext uri="{FF2B5EF4-FFF2-40B4-BE49-F238E27FC236}">
                      <a16:creationId xmlns:a16="http://schemas.microsoft.com/office/drawing/2014/main" id="{54D0EE37-6884-4F34-A289-A45C35115966}"/>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37" name="Google Shape;4013;p38">
              <a:extLst>
                <a:ext uri="{FF2B5EF4-FFF2-40B4-BE49-F238E27FC236}">
                  <a16:creationId xmlns:a16="http://schemas.microsoft.com/office/drawing/2014/main" id="{F7B23D07-6A1A-4A9C-A47E-FBDC91C1A225}"/>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4014;p38">
              <a:extLst>
                <a:ext uri="{FF2B5EF4-FFF2-40B4-BE49-F238E27FC236}">
                  <a16:creationId xmlns:a16="http://schemas.microsoft.com/office/drawing/2014/main" id="{F6387086-DA4E-4C7F-94F0-88127F27CCCD}"/>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4015;p38">
              <a:extLst>
                <a:ext uri="{FF2B5EF4-FFF2-40B4-BE49-F238E27FC236}">
                  <a16:creationId xmlns:a16="http://schemas.microsoft.com/office/drawing/2014/main" id="{14B605A4-FA9D-4A03-A61D-6007438526F9}"/>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4016;p38">
              <a:extLst>
                <a:ext uri="{FF2B5EF4-FFF2-40B4-BE49-F238E27FC236}">
                  <a16:creationId xmlns:a16="http://schemas.microsoft.com/office/drawing/2014/main" id="{AE9FCEEF-AA2E-4061-8F81-A57891A007AC}"/>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4017;p38">
              <a:extLst>
                <a:ext uri="{FF2B5EF4-FFF2-40B4-BE49-F238E27FC236}">
                  <a16:creationId xmlns:a16="http://schemas.microsoft.com/office/drawing/2014/main" id="{6C542EC0-438B-4509-803A-07E2629CEC1D}"/>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4018;p38">
              <a:extLst>
                <a:ext uri="{FF2B5EF4-FFF2-40B4-BE49-F238E27FC236}">
                  <a16:creationId xmlns:a16="http://schemas.microsoft.com/office/drawing/2014/main" id="{1EE1C1A8-3F07-403B-ADE5-3E3F6B6BFAB0}"/>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4019;p38">
              <a:extLst>
                <a:ext uri="{FF2B5EF4-FFF2-40B4-BE49-F238E27FC236}">
                  <a16:creationId xmlns:a16="http://schemas.microsoft.com/office/drawing/2014/main" id="{CB71A99B-EFFA-4AD7-917C-0A128C8550AD}"/>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4020;p38">
              <a:extLst>
                <a:ext uri="{FF2B5EF4-FFF2-40B4-BE49-F238E27FC236}">
                  <a16:creationId xmlns:a16="http://schemas.microsoft.com/office/drawing/2014/main" id="{F51ECF59-6DFA-4F18-91A9-B68A417C35FD}"/>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4021;p38">
              <a:extLst>
                <a:ext uri="{FF2B5EF4-FFF2-40B4-BE49-F238E27FC236}">
                  <a16:creationId xmlns:a16="http://schemas.microsoft.com/office/drawing/2014/main" id="{C0D14AB5-0FDB-48E9-9062-C9C351D69E14}"/>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4022;p38">
              <a:extLst>
                <a:ext uri="{FF2B5EF4-FFF2-40B4-BE49-F238E27FC236}">
                  <a16:creationId xmlns:a16="http://schemas.microsoft.com/office/drawing/2014/main" id="{78AD3CC2-48CD-43B7-8756-576ED676AAC9}"/>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4023;p38">
              <a:extLst>
                <a:ext uri="{FF2B5EF4-FFF2-40B4-BE49-F238E27FC236}">
                  <a16:creationId xmlns:a16="http://schemas.microsoft.com/office/drawing/2014/main" id="{4E54EAE5-3122-48D3-B7DE-40F65B928231}"/>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4024;p38">
              <a:extLst>
                <a:ext uri="{FF2B5EF4-FFF2-40B4-BE49-F238E27FC236}">
                  <a16:creationId xmlns:a16="http://schemas.microsoft.com/office/drawing/2014/main" id="{BD47097A-0EB1-471A-8B47-77EA8FF8D672}"/>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4025;p38">
              <a:extLst>
                <a:ext uri="{FF2B5EF4-FFF2-40B4-BE49-F238E27FC236}">
                  <a16:creationId xmlns:a16="http://schemas.microsoft.com/office/drawing/2014/main" id="{33F1E4DA-E88F-48EF-851E-7BB1F336B66E}"/>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4026;p38">
              <a:extLst>
                <a:ext uri="{FF2B5EF4-FFF2-40B4-BE49-F238E27FC236}">
                  <a16:creationId xmlns:a16="http://schemas.microsoft.com/office/drawing/2014/main" id="{0E86DCC5-499B-4608-9E96-E73A9C18D2BD}"/>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4027;p38">
              <a:extLst>
                <a:ext uri="{FF2B5EF4-FFF2-40B4-BE49-F238E27FC236}">
                  <a16:creationId xmlns:a16="http://schemas.microsoft.com/office/drawing/2014/main" id="{F94C9475-DA4E-4EA8-A7DD-900597480108}"/>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4028;p38">
              <a:extLst>
                <a:ext uri="{FF2B5EF4-FFF2-40B4-BE49-F238E27FC236}">
                  <a16:creationId xmlns:a16="http://schemas.microsoft.com/office/drawing/2014/main" id="{78DDA03B-8035-40FD-9CFC-38A65EA531E6}"/>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4029;p38">
              <a:extLst>
                <a:ext uri="{FF2B5EF4-FFF2-40B4-BE49-F238E27FC236}">
                  <a16:creationId xmlns:a16="http://schemas.microsoft.com/office/drawing/2014/main" id="{7BC5CAFB-E36A-451B-BDD0-B83295B46E62}"/>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4030;p38">
              <a:extLst>
                <a:ext uri="{FF2B5EF4-FFF2-40B4-BE49-F238E27FC236}">
                  <a16:creationId xmlns:a16="http://schemas.microsoft.com/office/drawing/2014/main" id="{DEB3BB46-9FC6-4E9E-8185-2ACA9B3C9C2F}"/>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4031;p38">
              <a:extLst>
                <a:ext uri="{FF2B5EF4-FFF2-40B4-BE49-F238E27FC236}">
                  <a16:creationId xmlns:a16="http://schemas.microsoft.com/office/drawing/2014/main" id="{C5496A34-1CBE-493A-AD10-C8BA6953E151}"/>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4032;p38">
              <a:extLst>
                <a:ext uri="{FF2B5EF4-FFF2-40B4-BE49-F238E27FC236}">
                  <a16:creationId xmlns:a16="http://schemas.microsoft.com/office/drawing/2014/main" id="{FDD5EA39-3F2B-460A-9DD0-ECC4271A1938}"/>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4033;p38">
              <a:extLst>
                <a:ext uri="{FF2B5EF4-FFF2-40B4-BE49-F238E27FC236}">
                  <a16:creationId xmlns:a16="http://schemas.microsoft.com/office/drawing/2014/main" id="{BE32AB36-0946-47FD-8B3E-EAA10859E86A}"/>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4034;p38">
              <a:extLst>
                <a:ext uri="{FF2B5EF4-FFF2-40B4-BE49-F238E27FC236}">
                  <a16:creationId xmlns:a16="http://schemas.microsoft.com/office/drawing/2014/main" id="{3C99BFD5-B3A9-499F-AB68-CD153D0926FE}"/>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4035;p38">
              <a:extLst>
                <a:ext uri="{FF2B5EF4-FFF2-40B4-BE49-F238E27FC236}">
                  <a16:creationId xmlns:a16="http://schemas.microsoft.com/office/drawing/2014/main" id="{4B99D9EC-F8AA-4769-AD21-0F154A44E3C4}"/>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4036;p38">
              <a:extLst>
                <a:ext uri="{FF2B5EF4-FFF2-40B4-BE49-F238E27FC236}">
                  <a16:creationId xmlns:a16="http://schemas.microsoft.com/office/drawing/2014/main" id="{84AD9F2C-25B3-469B-9AFE-46DAF6958F60}"/>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4037;p38">
              <a:extLst>
                <a:ext uri="{FF2B5EF4-FFF2-40B4-BE49-F238E27FC236}">
                  <a16:creationId xmlns:a16="http://schemas.microsoft.com/office/drawing/2014/main" id="{0305E63A-9E77-4195-B612-C5DDFF8B1203}"/>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4038;p38">
              <a:extLst>
                <a:ext uri="{FF2B5EF4-FFF2-40B4-BE49-F238E27FC236}">
                  <a16:creationId xmlns:a16="http://schemas.microsoft.com/office/drawing/2014/main" id="{3A6B1F90-A994-4F14-A298-53C904F2E796}"/>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4039;p38">
              <a:extLst>
                <a:ext uri="{FF2B5EF4-FFF2-40B4-BE49-F238E27FC236}">
                  <a16:creationId xmlns:a16="http://schemas.microsoft.com/office/drawing/2014/main" id="{82AF1149-DE0A-4210-BB39-29660EBB314C}"/>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4040;p38">
              <a:extLst>
                <a:ext uri="{FF2B5EF4-FFF2-40B4-BE49-F238E27FC236}">
                  <a16:creationId xmlns:a16="http://schemas.microsoft.com/office/drawing/2014/main" id="{1A3D343E-956A-4A26-9FEA-0CE59B53B2A7}"/>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4041;p38">
              <a:extLst>
                <a:ext uri="{FF2B5EF4-FFF2-40B4-BE49-F238E27FC236}">
                  <a16:creationId xmlns:a16="http://schemas.microsoft.com/office/drawing/2014/main" id="{E34B2C6F-71A0-4F4C-88B0-ECDA4CD61EAB}"/>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6" name="Google Shape;4042;p38">
              <a:extLst>
                <a:ext uri="{FF2B5EF4-FFF2-40B4-BE49-F238E27FC236}">
                  <a16:creationId xmlns:a16="http://schemas.microsoft.com/office/drawing/2014/main" id="{11750CBE-BAB6-41B1-99D5-95B53F82CE58}"/>
                </a:ext>
              </a:extLst>
            </p:cNvPr>
            <p:cNvGrpSpPr/>
            <p:nvPr/>
          </p:nvGrpSpPr>
          <p:grpSpPr>
            <a:xfrm>
              <a:off x="6161836" y="4215479"/>
              <a:ext cx="350682" cy="265782"/>
              <a:chOff x="6621095" y="1452181"/>
              <a:chExt cx="330894" cy="250785"/>
            </a:xfrm>
          </p:grpSpPr>
          <p:sp>
            <p:nvSpPr>
              <p:cNvPr id="167" name="Google Shape;4043;p38">
                <a:extLst>
                  <a:ext uri="{FF2B5EF4-FFF2-40B4-BE49-F238E27FC236}">
                    <a16:creationId xmlns:a16="http://schemas.microsoft.com/office/drawing/2014/main" id="{A7E8FEE7-ADE9-47FD-988E-B8A55ED135AB}"/>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4044;p38">
                <a:extLst>
                  <a:ext uri="{FF2B5EF4-FFF2-40B4-BE49-F238E27FC236}">
                    <a16:creationId xmlns:a16="http://schemas.microsoft.com/office/drawing/2014/main" id="{BC509C93-B2A8-4ACE-BF47-AA3949BBEDE4}"/>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4045;p38">
                <a:extLst>
                  <a:ext uri="{FF2B5EF4-FFF2-40B4-BE49-F238E27FC236}">
                    <a16:creationId xmlns:a16="http://schemas.microsoft.com/office/drawing/2014/main" id="{4BD82E0A-5E52-4209-8676-6E1BCCFEB56D}"/>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4046;p38">
                <a:extLst>
                  <a:ext uri="{FF2B5EF4-FFF2-40B4-BE49-F238E27FC236}">
                    <a16:creationId xmlns:a16="http://schemas.microsoft.com/office/drawing/2014/main" id="{ECFC4782-FA40-43BB-88F3-FC084AFC0060}"/>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4047;p38">
                <a:extLst>
                  <a:ext uri="{FF2B5EF4-FFF2-40B4-BE49-F238E27FC236}">
                    <a16:creationId xmlns:a16="http://schemas.microsoft.com/office/drawing/2014/main" id="{D2A0C76A-2BA1-40F8-9558-07F1C3E83D7A}"/>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061691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lvl="0"/>
            <a:r>
              <a:rPr lang="en-US" dirty="0"/>
              <a:t>Fundamental vs. Technical Analysis</a:t>
            </a:r>
            <a:endParaRPr dirty="0"/>
          </a:p>
        </p:txBody>
      </p:sp>
      <p:sp>
        <p:nvSpPr>
          <p:cNvPr id="344" name="Google Shape;344;p13"/>
          <p:cNvSpPr txBox="1">
            <a:spLocks noGrp="1"/>
          </p:cNvSpPr>
          <p:nvPr>
            <p:ph type="body" idx="2"/>
          </p:nvPr>
        </p:nvSpPr>
        <p:spPr>
          <a:xfrm>
            <a:off x="3815169" y="1919550"/>
            <a:ext cx="3045000" cy="2127900"/>
          </a:xfrm>
          <a:prstGeom prst="rect">
            <a:avLst/>
          </a:prstGeom>
        </p:spPr>
        <p:txBody>
          <a:bodyPr spcFirstLastPara="1" wrap="square" lIns="0" tIns="0" rIns="0" bIns="0" anchor="t" anchorCtr="0">
            <a:noAutofit/>
          </a:bodyPr>
          <a:lstStyle/>
          <a:p>
            <a:pPr marL="0" lvl="0" indent="0">
              <a:buNone/>
            </a:pPr>
            <a:r>
              <a:rPr lang="en-US" sz="1200" b="1" dirty="0"/>
              <a:t>Fundamental Analysis</a:t>
            </a:r>
          </a:p>
          <a:p>
            <a:pPr marL="0" lvl="0" indent="0">
              <a:buNone/>
            </a:pPr>
            <a:r>
              <a:rPr lang="en-US" sz="1200" dirty="0"/>
              <a:t>Fundamental analysis is a method of evaluating securities by attempting to measure the intrinsic value of a stock.</a:t>
            </a:r>
          </a:p>
          <a:p>
            <a:pPr marL="0" lvl="0" indent="0">
              <a:buNone/>
            </a:pPr>
            <a:r>
              <a:rPr lang="en-US" sz="1200" dirty="0"/>
              <a:t>Fundamental analysts study everything from the overall economy and industry conditions to the financial condition and management of companies. Earnings, expenses, assets, and liabilities are all important characteristics to fundamental analysts.</a:t>
            </a:r>
            <a:endParaRPr sz="1200" b="1" dirty="0"/>
          </a:p>
        </p:txBody>
      </p:sp>
      <p:sp>
        <p:nvSpPr>
          <p:cNvPr id="345" name="Google Shape;345;p13"/>
          <p:cNvSpPr txBox="1">
            <a:spLocks noGrp="1"/>
          </p:cNvSpPr>
          <p:nvPr>
            <p:ph type="body" idx="1"/>
          </p:nvPr>
        </p:nvSpPr>
        <p:spPr>
          <a:xfrm>
            <a:off x="463924" y="1922353"/>
            <a:ext cx="3045000" cy="3086676"/>
          </a:xfrm>
          <a:prstGeom prst="rect">
            <a:avLst/>
          </a:prstGeom>
        </p:spPr>
        <p:txBody>
          <a:bodyPr spcFirstLastPara="1" wrap="square" lIns="0" tIns="0" rIns="0" bIns="0" anchor="t" anchorCtr="0">
            <a:noAutofit/>
          </a:bodyPr>
          <a:lstStyle/>
          <a:p>
            <a:pPr marL="0" lvl="0" indent="0">
              <a:buClr>
                <a:schemeClr val="dk1"/>
              </a:buClr>
              <a:buSzPts val="1100"/>
              <a:buNone/>
            </a:pPr>
            <a:r>
              <a:rPr lang="en-US" sz="1200" b="1" dirty="0"/>
              <a:t>Technical Analysis</a:t>
            </a:r>
          </a:p>
          <a:p>
            <a:pPr marL="0" lvl="0" indent="0">
              <a:buClr>
                <a:schemeClr val="dk1"/>
              </a:buClr>
              <a:buSzPts val="1100"/>
              <a:buNone/>
            </a:pPr>
            <a:r>
              <a:rPr lang="en-US" sz="1200" dirty="0"/>
              <a:t>Technical analysis is primarily concerned with examining the historical price movements of an asset. It is based on the underlying assumption is that all known fundamentals are factored into the price. As such there is no attempt to measure a security's intrinsic value, rather use stock charts to identify patterns and trends that suggest what a stock will do in the future.</a:t>
            </a:r>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a:t>
            </a:fld>
            <a:endParaRPr/>
          </a:p>
        </p:txBody>
      </p:sp>
      <p:grpSp>
        <p:nvGrpSpPr>
          <p:cNvPr id="348" name="Google Shape;348;p13"/>
          <p:cNvGrpSpPr/>
          <p:nvPr/>
        </p:nvGrpSpPr>
        <p:grpSpPr>
          <a:xfrm>
            <a:off x="6056647" y="380988"/>
            <a:ext cx="2706354" cy="1604434"/>
            <a:chOff x="6986665" y="3298709"/>
            <a:chExt cx="1817809" cy="1077669"/>
          </a:xfrm>
        </p:grpSpPr>
        <p:sp>
          <p:nvSpPr>
            <p:cNvPr id="349" name="Google Shape;349;p13"/>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13"/>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13"/>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13"/>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13"/>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13"/>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13"/>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13"/>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3"/>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13"/>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13"/>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3"/>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3"/>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3"/>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3"/>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3"/>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3"/>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3"/>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3"/>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3"/>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3"/>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3"/>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3"/>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3"/>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3"/>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3"/>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lvl="0"/>
            <a:r>
              <a:rPr lang="en-US" dirty="0"/>
              <a:t>Fundamental vs. Technical Analysis</a:t>
            </a:r>
            <a:endParaRPr dirty="0"/>
          </a:p>
        </p:txBody>
      </p:sp>
      <p:sp>
        <p:nvSpPr>
          <p:cNvPr id="347" name="Google Shape;347;p13"/>
          <p:cNvSpPr txBox="1">
            <a:spLocks noGrp="1"/>
          </p:cNvSpPr>
          <p:nvPr>
            <p:ph type="sldNum" idx="4294967295"/>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a:t>
            </a:fld>
            <a:endParaRPr/>
          </a:p>
        </p:txBody>
      </p:sp>
      <p:pic>
        <p:nvPicPr>
          <p:cNvPr id="37" name="Picture 2" descr="What is technical analysis?">
            <a:extLst>
              <a:ext uri="{FF2B5EF4-FFF2-40B4-BE49-F238E27FC236}">
                <a16:creationId xmlns:a16="http://schemas.microsoft.com/office/drawing/2014/main" id="{59DA1B83-C85F-42C0-8226-5A7D45395A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2674" y="1855694"/>
            <a:ext cx="5378652" cy="2931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2295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220" name="Google Shape;15;p3">
            <a:extLst>
              <a:ext uri="{FF2B5EF4-FFF2-40B4-BE49-F238E27FC236}">
                <a16:creationId xmlns:a16="http://schemas.microsoft.com/office/drawing/2014/main" id="{22AB2782-6118-4278-8327-04DFCF0742AA}"/>
              </a:ext>
            </a:extLst>
          </p:cNvPr>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Our</a:t>
            </a:r>
            <a:br>
              <a:rPr lang="en-US" dirty="0"/>
            </a:br>
            <a:r>
              <a:rPr lang="en-US" dirty="0"/>
              <a:t>Approach</a:t>
            </a:r>
            <a:endParaRPr dirty="0"/>
          </a:p>
        </p:txBody>
      </p:sp>
      <p:sp>
        <p:nvSpPr>
          <p:cNvPr id="407" name="Google Shape;407;p15"/>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chemeClr val="lt1"/>
                </a:solidFill>
                <a:latin typeface="Barlow"/>
                <a:ea typeface="Barlow"/>
                <a:cs typeface="Barlow"/>
                <a:sym typeface="Barlow"/>
              </a:rPr>
              <a:t>3</a:t>
            </a:r>
            <a:endParaRPr sz="3600" b="1" dirty="0">
              <a:solidFill>
                <a:schemeClr val="lt1"/>
              </a:solidFill>
              <a:latin typeface="Barlow"/>
              <a:ea typeface="Barlow"/>
              <a:cs typeface="Barlow"/>
              <a:sym typeface="Barlow"/>
            </a:endParaRPr>
          </a:p>
        </p:txBody>
      </p:sp>
      <p:grpSp>
        <p:nvGrpSpPr>
          <p:cNvPr id="111" name="Google Shape;744;p18">
            <a:extLst>
              <a:ext uri="{FF2B5EF4-FFF2-40B4-BE49-F238E27FC236}">
                <a16:creationId xmlns:a16="http://schemas.microsoft.com/office/drawing/2014/main" id="{6E02DC4E-B18D-495C-90A7-8504CD956B4F}"/>
              </a:ext>
            </a:extLst>
          </p:cNvPr>
          <p:cNvGrpSpPr/>
          <p:nvPr/>
        </p:nvGrpSpPr>
        <p:grpSpPr>
          <a:xfrm>
            <a:off x="5762550" y="986606"/>
            <a:ext cx="2962063" cy="3170288"/>
            <a:chOff x="2152750" y="190500"/>
            <a:chExt cx="4293756" cy="4762499"/>
          </a:xfrm>
        </p:grpSpPr>
        <p:sp>
          <p:nvSpPr>
            <p:cNvPr id="112" name="Google Shape;745;p18">
              <a:extLst>
                <a:ext uri="{FF2B5EF4-FFF2-40B4-BE49-F238E27FC236}">
                  <a16:creationId xmlns:a16="http://schemas.microsoft.com/office/drawing/2014/main" id="{338BF2FA-CA7C-435A-A8FB-2F1D6147F627}"/>
                </a:ext>
              </a:extLst>
            </p:cNvPr>
            <p:cNvSpPr/>
            <p:nvPr/>
          </p:nvSpPr>
          <p:spPr>
            <a:xfrm>
              <a:off x="2152750" y="2957607"/>
              <a:ext cx="756691" cy="437959"/>
            </a:xfrm>
            <a:custGeom>
              <a:avLst/>
              <a:gdLst/>
              <a:ahLst/>
              <a:cxnLst/>
              <a:rect l="l" t="t" r="r" b="b"/>
              <a:pathLst>
                <a:path w="756691" h="437959" extrusionOk="0">
                  <a:moveTo>
                    <a:pt x="756692" y="218980"/>
                  </a:moveTo>
                  <a:cubicBezTo>
                    <a:pt x="756692" y="339919"/>
                    <a:pt x="587300" y="437959"/>
                    <a:pt x="378346" y="437959"/>
                  </a:cubicBezTo>
                  <a:cubicBezTo>
                    <a:pt x="169391" y="437959"/>
                    <a:pt x="0" y="339919"/>
                    <a:pt x="0" y="218980"/>
                  </a:cubicBezTo>
                  <a:cubicBezTo>
                    <a:pt x="0" y="98041"/>
                    <a:pt x="169391" y="0"/>
                    <a:pt x="378346" y="0"/>
                  </a:cubicBezTo>
                  <a:cubicBezTo>
                    <a:pt x="587300" y="0"/>
                    <a:pt x="756692" y="98041"/>
                    <a:pt x="756692"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746;p18">
              <a:extLst>
                <a:ext uri="{FF2B5EF4-FFF2-40B4-BE49-F238E27FC236}">
                  <a16:creationId xmlns:a16="http://schemas.microsoft.com/office/drawing/2014/main" id="{8428BDF8-AA07-4D19-B337-E38CB69F9ED7}"/>
                </a:ext>
              </a:extLst>
            </p:cNvPr>
            <p:cNvSpPr/>
            <p:nvPr/>
          </p:nvSpPr>
          <p:spPr>
            <a:xfrm>
              <a:off x="2318956" y="3109336"/>
              <a:ext cx="225716" cy="175248"/>
            </a:xfrm>
            <a:custGeom>
              <a:avLst/>
              <a:gdLst/>
              <a:ahLst/>
              <a:cxnLst/>
              <a:rect l="l" t="t" r="r" b="b"/>
              <a:pathLst>
                <a:path w="225716" h="175248" extrusionOk="0">
                  <a:moveTo>
                    <a:pt x="18072" y="5"/>
                  </a:moveTo>
                  <a:cubicBezTo>
                    <a:pt x="45158" y="22103"/>
                    <a:pt x="85074" y="1910"/>
                    <a:pt x="87070" y="3910"/>
                  </a:cubicBezTo>
                  <a:cubicBezTo>
                    <a:pt x="118886" y="33494"/>
                    <a:pt x="152260" y="61346"/>
                    <a:pt x="187050" y="87349"/>
                  </a:cubicBezTo>
                  <a:cubicBezTo>
                    <a:pt x="203871" y="100684"/>
                    <a:pt x="230197" y="118400"/>
                    <a:pt x="225065" y="144023"/>
                  </a:cubicBezTo>
                  <a:cubicBezTo>
                    <a:pt x="216511" y="189742"/>
                    <a:pt x="143522" y="175646"/>
                    <a:pt x="115961" y="161644"/>
                  </a:cubicBezTo>
                  <a:cubicBezTo>
                    <a:pt x="88400" y="147642"/>
                    <a:pt x="65876" y="124496"/>
                    <a:pt x="39931" y="108304"/>
                  </a:cubicBezTo>
                  <a:cubicBezTo>
                    <a:pt x="20924" y="96683"/>
                    <a:pt x="2961" y="90682"/>
                    <a:pt x="110" y="67156"/>
                  </a:cubicBezTo>
                  <a:cubicBezTo>
                    <a:pt x="-1410" y="52964"/>
                    <a:pt x="13225" y="-567"/>
                    <a:pt x="1807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747;p18">
              <a:extLst>
                <a:ext uri="{FF2B5EF4-FFF2-40B4-BE49-F238E27FC236}">
                  <a16:creationId xmlns:a16="http://schemas.microsoft.com/office/drawing/2014/main" id="{0E201864-08EC-409F-B74F-C668CE98EB2F}"/>
                </a:ext>
              </a:extLst>
            </p:cNvPr>
            <p:cNvSpPr/>
            <p:nvPr/>
          </p:nvSpPr>
          <p:spPr>
            <a:xfrm>
              <a:off x="2319304" y="3166967"/>
              <a:ext cx="224715" cy="117585"/>
            </a:xfrm>
            <a:custGeom>
              <a:avLst/>
              <a:gdLst/>
              <a:ahLst/>
              <a:cxnLst/>
              <a:rect l="l" t="t" r="r" b="b"/>
              <a:pathLst>
                <a:path w="224715" h="117585" extrusionOk="0">
                  <a:moveTo>
                    <a:pt x="427" y="0"/>
                  </a:moveTo>
                  <a:cubicBezTo>
                    <a:pt x="3943" y="22574"/>
                    <a:pt x="22000" y="28575"/>
                    <a:pt x="40533" y="40291"/>
                  </a:cubicBezTo>
                  <a:cubicBezTo>
                    <a:pt x="66953" y="56769"/>
                    <a:pt x="90332" y="80582"/>
                    <a:pt x="117893" y="94583"/>
                  </a:cubicBezTo>
                  <a:cubicBezTo>
                    <a:pt x="143364" y="107442"/>
                    <a:pt x="206849" y="120301"/>
                    <a:pt x="224716" y="87630"/>
                  </a:cubicBezTo>
                  <a:cubicBezTo>
                    <a:pt x="215212" y="131731"/>
                    <a:pt x="143269" y="117920"/>
                    <a:pt x="115993" y="104013"/>
                  </a:cubicBezTo>
                  <a:cubicBezTo>
                    <a:pt x="88717" y="90107"/>
                    <a:pt x="65908" y="66866"/>
                    <a:pt x="39962" y="50673"/>
                  </a:cubicBezTo>
                  <a:cubicBezTo>
                    <a:pt x="20955" y="39053"/>
                    <a:pt x="2993" y="33052"/>
                    <a:pt x="142" y="9525"/>
                  </a:cubicBezTo>
                  <a:cubicBezTo>
                    <a:pt x="-117" y="6353"/>
                    <a:pt x="-21" y="3153"/>
                    <a:pt x="4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748;p18">
              <a:extLst>
                <a:ext uri="{FF2B5EF4-FFF2-40B4-BE49-F238E27FC236}">
                  <a16:creationId xmlns:a16="http://schemas.microsoft.com/office/drawing/2014/main" id="{520D893E-492A-4095-B2A5-A96EAE957F48}"/>
                </a:ext>
              </a:extLst>
            </p:cNvPr>
            <p:cNvSpPr/>
            <p:nvPr/>
          </p:nvSpPr>
          <p:spPr>
            <a:xfrm>
              <a:off x="2550431" y="3021675"/>
              <a:ext cx="225586" cy="168802"/>
            </a:xfrm>
            <a:custGeom>
              <a:avLst/>
              <a:gdLst/>
              <a:ahLst/>
              <a:cxnLst/>
              <a:rect l="l" t="t" r="r" b="b"/>
              <a:pathLst>
                <a:path w="225586" h="168802" extrusionOk="0">
                  <a:moveTo>
                    <a:pt x="21626" y="130"/>
                  </a:moveTo>
                  <a:cubicBezTo>
                    <a:pt x="48617" y="22228"/>
                    <a:pt x="96040" y="-1965"/>
                    <a:pt x="97656" y="130"/>
                  </a:cubicBezTo>
                  <a:cubicBezTo>
                    <a:pt x="125867" y="28715"/>
                    <a:pt x="155661" y="55680"/>
                    <a:pt x="186897" y="80902"/>
                  </a:cubicBezTo>
                  <a:cubicBezTo>
                    <a:pt x="203813" y="94237"/>
                    <a:pt x="230139" y="111954"/>
                    <a:pt x="224912" y="137576"/>
                  </a:cubicBezTo>
                  <a:cubicBezTo>
                    <a:pt x="216358" y="183296"/>
                    <a:pt x="143369" y="169199"/>
                    <a:pt x="115808" y="155197"/>
                  </a:cubicBezTo>
                  <a:cubicBezTo>
                    <a:pt x="88247" y="141196"/>
                    <a:pt x="65723" y="118050"/>
                    <a:pt x="39778" y="101857"/>
                  </a:cubicBezTo>
                  <a:cubicBezTo>
                    <a:pt x="20770" y="90237"/>
                    <a:pt x="2903" y="84236"/>
                    <a:pt x="52" y="60709"/>
                  </a:cubicBezTo>
                  <a:cubicBezTo>
                    <a:pt x="-1088" y="46517"/>
                    <a:pt x="16779" y="-441"/>
                    <a:pt x="21626" y="13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749;p18">
              <a:extLst>
                <a:ext uri="{FF2B5EF4-FFF2-40B4-BE49-F238E27FC236}">
                  <a16:creationId xmlns:a16="http://schemas.microsoft.com/office/drawing/2014/main" id="{5BCAF546-EF2B-4F17-A43A-0E0E862B4AB4}"/>
                </a:ext>
              </a:extLst>
            </p:cNvPr>
            <p:cNvSpPr/>
            <p:nvPr/>
          </p:nvSpPr>
          <p:spPr>
            <a:xfrm>
              <a:off x="2551534" y="3076575"/>
              <a:ext cx="224758" cy="117584"/>
            </a:xfrm>
            <a:custGeom>
              <a:avLst/>
              <a:gdLst/>
              <a:ahLst/>
              <a:cxnLst/>
              <a:rect l="l" t="t" r="r" b="b"/>
              <a:pathLst>
                <a:path w="224758" h="117584" extrusionOk="0">
                  <a:moveTo>
                    <a:pt x="375" y="0"/>
                  </a:moveTo>
                  <a:cubicBezTo>
                    <a:pt x="3986" y="22574"/>
                    <a:pt x="22043" y="28575"/>
                    <a:pt x="40481" y="40291"/>
                  </a:cubicBezTo>
                  <a:cubicBezTo>
                    <a:pt x="66996" y="56769"/>
                    <a:pt x="90375" y="80581"/>
                    <a:pt x="117841" y="94583"/>
                  </a:cubicBezTo>
                  <a:cubicBezTo>
                    <a:pt x="143312" y="107442"/>
                    <a:pt x="206892" y="120301"/>
                    <a:pt x="224759" y="87630"/>
                  </a:cubicBezTo>
                  <a:cubicBezTo>
                    <a:pt x="215255" y="131731"/>
                    <a:pt x="143217" y="117920"/>
                    <a:pt x="115941" y="104013"/>
                  </a:cubicBezTo>
                  <a:cubicBezTo>
                    <a:pt x="88665" y="90106"/>
                    <a:pt x="65951" y="66865"/>
                    <a:pt x="39910" y="50673"/>
                  </a:cubicBezTo>
                  <a:cubicBezTo>
                    <a:pt x="21378" y="39053"/>
                    <a:pt x="3036" y="33052"/>
                    <a:pt x="185" y="9525"/>
                  </a:cubicBezTo>
                  <a:cubicBezTo>
                    <a:pt x="-114" y="6353"/>
                    <a:pt x="-50" y="3153"/>
                    <a:pt x="37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750;p18">
              <a:extLst>
                <a:ext uri="{FF2B5EF4-FFF2-40B4-BE49-F238E27FC236}">
                  <a16:creationId xmlns:a16="http://schemas.microsoft.com/office/drawing/2014/main" id="{56CDBD01-C2E0-4008-B5D1-7063D5671816}"/>
                </a:ext>
              </a:extLst>
            </p:cNvPr>
            <p:cNvSpPr/>
            <p:nvPr/>
          </p:nvSpPr>
          <p:spPr>
            <a:xfrm>
              <a:off x="2330724" y="2010537"/>
              <a:ext cx="387976" cy="1115665"/>
            </a:xfrm>
            <a:custGeom>
              <a:avLst/>
              <a:gdLst/>
              <a:ahLst/>
              <a:cxnLst/>
              <a:rect l="l" t="t" r="r" b="b"/>
              <a:pathLst>
                <a:path w="387976" h="1115665" extrusionOk="0">
                  <a:moveTo>
                    <a:pt x="4689" y="96964"/>
                  </a:moveTo>
                  <a:cubicBezTo>
                    <a:pt x="6019" y="138017"/>
                    <a:pt x="18754" y="316039"/>
                    <a:pt x="24456" y="410623"/>
                  </a:cubicBezTo>
                  <a:cubicBezTo>
                    <a:pt x="30159" y="505206"/>
                    <a:pt x="31489" y="620173"/>
                    <a:pt x="31489" y="620173"/>
                  </a:cubicBezTo>
                  <a:cubicBezTo>
                    <a:pt x="31489" y="620173"/>
                    <a:pt x="15238" y="688943"/>
                    <a:pt x="4689" y="769715"/>
                  </a:cubicBezTo>
                  <a:cubicBezTo>
                    <a:pt x="-5861" y="850487"/>
                    <a:pt x="4689" y="1105472"/>
                    <a:pt x="4689" y="1105472"/>
                  </a:cubicBezTo>
                  <a:cubicBezTo>
                    <a:pt x="25827" y="1119064"/>
                    <a:pt x="52928" y="1119064"/>
                    <a:pt x="74066" y="1105472"/>
                  </a:cubicBezTo>
                  <a:cubicBezTo>
                    <a:pt x="74066" y="1105472"/>
                    <a:pt x="117403" y="901446"/>
                    <a:pt x="137456" y="809530"/>
                  </a:cubicBezTo>
                  <a:cubicBezTo>
                    <a:pt x="157509" y="717614"/>
                    <a:pt x="161026" y="664559"/>
                    <a:pt x="171480" y="607600"/>
                  </a:cubicBezTo>
                  <a:cubicBezTo>
                    <a:pt x="184025" y="538639"/>
                    <a:pt x="211206" y="217075"/>
                    <a:pt x="211206" y="217075"/>
                  </a:cubicBezTo>
                  <a:lnTo>
                    <a:pt x="222040" y="217742"/>
                  </a:lnTo>
                  <a:lnTo>
                    <a:pt x="250551" y="580930"/>
                  </a:lnTo>
                  <a:cubicBezTo>
                    <a:pt x="241642" y="607685"/>
                    <a:pt x="235526" y="635299"/>
                    <a:pt x="232304" y="663321"/>
                  </a:cubicBezTo>
                  <a:cubicBezTo>
                    <a:pt x="224416" y="722471"/>
                    <a:pt x="240573" y="1020127"/>
                    <a:pt x="240573" y="1020127"/>
                  </a:cubicBezTo>
                  <a:cubicBezTo>
                    <a:pt x="264164" y="1033272"/>
                    <a:pt x="293106" y="1032091"/>
                    <a:pt x="315557" y="1017079"/>
                  </a:cubicBezTo>
                  <a:cubicBezTo>
                    <a:pt x="315557" y="1017079"/>
                    <a:pt x="387976" y="622840"/>
                    <a:pt x="387976" y="562832"/>
                  </a:cubicBezTo>
                  <a:cubicBezTo>
                    <a:pt x="387976" y="523208"/>
                    <a:pt x="381229" y="0"/>
                    <a:pt x="3812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751;p18">
              <a:extLst>
                <a:ext uri="{FF2B5EF4-FFF2-40B4-BE49-F238E27FC236}">
                  <a16:creationId xmlns:a16="http://schemas.microsoft.com/office/drawing/2014/main" id="{A5A09241-B9DF-49E1-8E61-96403745C528}"/>
                </a:ext>
              </a:extLst>
            </p:cNvPr>
            <p:cNvSpPr/>
            <p:nvPr/>
          </p:nvSpPr>
          <p:spPr>
            <a:xfrm>
              <a:off x="2382705" y="1314450"/>
              <a:ext cx="248692" cy="242377"/>
            </a:xfrm>
            <a:custGeom>
              <a:avLst/>
              <a:gdLst/>
              <a:ahLst/>
              <a:cxnLst/>
              <a:rect l="l" t="t" r="r" b="b"/>
              <a:pathLst>
                <a:path w="248692" h="242377" extrusionOk="0">
                  <a:moveTo>
                    <a:pt x="50881" y="0"/>
                  </a:moveTo>
                  <a:cubicBezTo>
                    <a:pt x="50881" y="0"/>
                    <a:pt x="55538" y="89440"/>
                    <a:pt x="53542" y="97346"/>
                  </a:cubicBezTo>
                  <a:cubicBezTo>
                    <a:pt x="51546" y="105251"/>
                    <a:pt x="12486" y="131540"/>
                    <a:pt x="1176" y="140970"/>
                  </a:cubicBezTo>
                  <a:cubicBezTo>
                    <a:pt x="-10133" y="150400"/>
                    <a:pt x="62951" y="222599"/>
                    <a:pt x="98400" y="238887"/>
                  </a:cubicBezTo>
                  <a:cubicBezTo>
                    <a:pt x="133849" y="255175"/>
                    <a:pt x="246564" y="212217"/>
                    <a:pt x="248560" y="156782"/>
                  </a:cubicBezTo>
                  <a:cubicBezTo>
                    <a:pt x="250556" y="101346"/>
                    <a:pt x="229552" y="54769"/>
                    <a:pt x="211970" y="52006"/>
                  </a:cubicBezTo>
                  <a:cubicBezTo>
                    <a:pt x="194388" y="49244"/>
                    <a:pt x="50881" y="0"/>
                    <a:pt x="5088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752;p18">
              <a:extLst>
                <a:ext uri="{FF2B5EF4-FFF2-40B4-BE49-F238E27FC236}">
                  <a16:creationId xmlns:a16="http://schemas.microsoft.com/office/drawing/2014/main" id="{0A49E1E9-6D7B-4F70-86B7-EB8D344416BB}"/>
                </a:ext>
              </a:extLst>
            </p:cNvPr>
            <p:cNvSpPr/>
            <p:nvPr/>
          </p:nvSpPr>
          <p:spPr>
            <a:xfrm>
              <a:off x="2671394" y="1371981"/>
              <a:ext cx="353519" cy="695039"/>
            </a:xfrm>
            <a:custGeom>
              <a:avLst/>
              <a:gdLst/>
              <a:ahLst/>
              <a:cxnLst/>
              <a:rect l="l" t="t" r="r" b="b"/>
              <a:pathLst>
                <a:path w="353519" h="695039" extrusionOk="0">
                  <a:moveTo>
                    <a:pt x="6725" y="108394"/>
                  </a:moveTo>
                  <a:cubicBezTo>
                    <a:pt x="11952" y="68961"/>
                    <a:pt x="-13993" y="31432"/>
                    <a:pt x="11192" y="0"/>
                  </a:cubicBezTo>
                  <a:cubicBezTo>
                    <a:pt x="99292" y="86582"/>
                    <a:pt x="88077" y="315754"/>
                    <a:pt x="108130" y="462344"/>
                  </a:cubicBezTo>
                  <a:cubicBezTo>
                    <a:pt x="173516" y="530924"/>
                    <a:pt x="305049" y="598456"/>
                    <a:pt x="342114" y="614744"/>
                  </a:cubicBezTo>
                  <a:cubicBezTo>
                    <a:pt x="348861" y="617791"/>
                    <a:pt x="354659" y="621030"/>
                    <a:pt x="353328" y="628364"/>
                  </a:cubicBezTo>
                  <a:cubicBezTo>
                    <a:pt x="348006" y="656939"/>
                    <a:pt x="339738" y="667798"/>
                    <a:pt x="322726" y="695039"/>
                  </a:cubicBezTo>
                  <a:cubicBezTo>
                    <a:pt x="235671" y="657415"/>
                    <a:pt x="172946" y="635794"/>
                    <a:pt x="64223" y="532257"/>
                  </a:cubicBezTo>
                  <a:cubicBezTo>
                    <a:pt x="53909" y="521094"/>
                    <a:pt x="44680" y="508978"/>
                    <a:pt x="36662" y="496062"/>
                  </a:cubicBezTo>
                  <a:cubicBezTo>
                    <a:pt x="5584" y="403479"/>
                    <a:pt x="-2209" y="176498"/>
                    <a:pt x="6725" y="1083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753;p18">
              <a:extLst>
                <a:ext uri="{FF2B5EF4-FFF2-40B4-BE49-F238E27FC236}">
                  <a16:creationId xmlns:a16="http://schemas.microsoft.com/office/drawing/2014/main" id="{0591263A-6E1B-4566-9651-BBC4CC9A3769}"/>
                </a:ext>
              </a:extLst>
            </p:cNvPr>
            <p:cNvSpPr/>
            <p:nvPr/>
          </p:nvSpPr>
          <p:spPr>
            <a:xfrm>
              <a:off x="2315965" y="1348763"/>
              <a:ext cx="403432" cy="814679"/>
            </a:xfrm>
            <a:custGeom>
              <a:avLst/>
              <a:gdLst/>
              <a:ahLst/>
              <a:cxnLst/>
              <a:rect l="l" t="t" r="r" b="b"/>
              <a:pathLst>
                <a:path w="403432" h="814679" extrusionOk="0">
                  <a:moveTo>
                    <a:pt x="107642" y="78462"/>
                  </a:moveTo>
                  <a:cubicBezTo>
                    <a:pt x="107642" y="78462"/>
                    <a:pt x="172458" y="175236"/>
                    <a:pt x="262839" y="184761"/>
                  </a:cubicBezTo>
                  <a:cubicBezTo>
                    <a:pt x="291351" y="156186"/>
                    <a:pt x="293917" y="56364"/>
                    <a:pt x="254476" y="24360"/>
                  </a:cubicBezTo>
                  <a:cubicBezTo>
                    <a:pt x="254476" y="24360"/>
                    <a:pt x="290780" y="-4977"/>
                    <a:pt x="315585" y="738"/>
                  </a:cubicBezTo>
                  <a:cubicBezTo>
                    <a:pt x="342222" y="16921"/>
                    <a:pt x="362057" y="42286"/>
                    <a:pt x="371373" y="72081"/>
                  </a:cubicBezTo>
                  <a:cubicBezTo>
                    <a:pt x="394367" y="138651"/>
                    <a:pt x="405154" y="208831"/>
                    <a:pt x="403210" y="279249"/>
                  </a:cubicBezTo>
                  <a:cubicBezTo>
                    <a:pt x="401690" y="374499"/>
                    <a:pt x="403210" y="664250"/>
                    <a:pt x="403210" y="664250"/>
                  </a:cubicBezTo>
                  <a:cubicBezTo>
                    <a:pt x="403210" y="664250"/>
                    <a:pt x="390570" y="725591"/>
                    <a:pt x="308838" y="771216"/>
                  </a:cubicBezTo>
                  <a:cubicBezTo>
                    <a:pt x="227105" y="816840"/>
                    <a:pt x="166281" y="821317"/>
                    <a:pt x="110874" y="808363"/>
                  </a:cubicBezTo>
                  <a:cubicBezTo>
                    <a:pt x="65065" y="797695"/>
                    <a:pt x="27240" y="781503"/>
                    <a:pt x="11559" y="748260"/>
                  </a:cubicBezTo>
                  <a:cubicBezTo>
                    <a:pt x="15646" y="681585"/>
                    <a:pt x="45298" y="508040"/>
                    <a:pt x="34178" y="424410"/>
                  </a:cubicBezTo>
                  <a:cubicBezTo>
                    <a:pt x="23059" y="340781"/>
                    <a:pt x="5667" y="278202"/>
                    <a:pt x="915" y="210574"/>
                  </a:cubicBezTo>
                  <a:cubicBezTo>
                    <a:pt x="-3837" y="142947"/>
                    <a:pt x="9848" y="143899"/>
                    <a:pt x="43682" y="120182"/>
                  </a:cubicBezTo>
                  <a:cubicBezTo>
                    <a:pt x="63986" y="104770"/>
                    <a:pt x="85361" y="90826"/>
                    <a:pt x="107642" y="7846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754;p18">
              <a:extLst>
                <a:ext uri="{FF2B5EF4-FFF2-40B4-BE49-F238E27FC236}">
                  <a16:creationId xmlns:a16="http://schemas.microsoft.com/office/drawing/2014/main" id="{5990C287-2BC2-4D71-A31F-99D934DB877C}"/>
                </a:ext>
              </a:extLst>
            </p:cNvPr>
            <p:cNvSpPr/>
            <p:nvPr/>
          </p:nvSpPr>
          <p:spPr>
            <a:xfrm>
              <a:off x="2373403" y="1062776"/>
              <a:ext cx="268166" cy="327122"/>
            </a:xfrm>
            <a:custGeom>
              <a:avLst/>
              <a:gdLst/>
              <a:ahLst/>
              <a:cxnLst/>
              <a:rect l="l" t="t" r="r" b="b"/>
              <a:pathLst>
                <a:path w="268166" h="327122" extrusionOk="0">
                  <a:moveTo>
                    <a:pt x="262234" y="118324"/>
                  </a:moveTo>
                  <a:lnTo>
                    <a:pt x="262234" y="118324"/>
                  </a:lnTo>
                  <a:cubicBezTo>
                    <a:pt x="251590" y="48886"/>
                    <a:pt x="201695" y="-3787"/>
                    <a:pt x="130227" y="214"/>
                  </a:cubicBezTo>
                  <a:cubicBezTo>
                    <a:pt x="54204" y="4462"/>
                    <a:pt x="-3996" y="69658"/>
                    <a:pt x="215" y="145851"/>
                  </a:cubicBezTo>
                  <a:cubicBezTo>
                    <a:pt x="2583" y="188590"/>
                    <a:pt x="24775" y="227747"/>
                    <a:pt x="60184" y="251674"/>
                  </a:cubicBezTo>
                  <a:cubicBezTo>
                    <a:pt x="62685" y="262208"/>
                    <a:pt x="66417" y="272400"/>
                    <a:pt x="71303" y="282058"/>
                  </a:cubicBezTo>
                  <a:cubicBezTo>
                    <a:pt x="96488" y="311681"/>
                    <a:pt x="172994" y="329683"/>
                    <a:pt x="194852" y="326826"/>
                  </a:cubicBezTo>
                  <a:cubicBezTo>
                    <a:pt x="223364" y="322825"/>
                    <a:pt x="238380" y="311014"/>
                    <a:pt x="251875" y="280153"/>
                  </a:cubicBezTo>
                  <a:cubicBezTo>
                    <a:pt x="275540" y="225385"/>
                    <a:pt x="268127" y="152518"/>
                    <a:pt x="262234" y="1183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755;p18">
              <a:extLst>
                <a:ext uri="{FF2B5EF4-FFF2-40B4-BE49-F238E27FC236}">
                  <a16:creationId xmlns:a16="http://schemas.microsoft.com/office/drawing/2014/main" id="{B8CDEA79-3D76-44E8-8A15-E309D4E5AD6D}"/>
                </a:ext>
              </a:extLst>
            </p:cNvPr>
            <p:cNvSpPr/>
            <p:nvPr/>
          </p:nvSpPr>
          <p:spPr>
            <a:xfrm>
              <a:off x="2348404" y="1033740"/>
              <a:ext cx="282986" cy="280709"/>
            </a:xfrm>
            <a:custGeom>
              <a:avLst/>
              <a:gdLst/>
              <a:ahLst/>
              <a:cxnLst/>
              <a:rect l="l" t="t" r="r" b="b"/>
              <a:pathLst>
                <a:path w="282986" h="280709" extrusionOk="0">
                  <a:moveTo>
                    <a:pt x="85182" y="280709"/>
                  </a:moveTo>
                  <a:lnTo>
                    <a:pt x="85182" y="280709"/>
                  </a:lnTo>
                  <a:lnTo>
                    <a:pt x="91740" y="220130"/>
                  </a:lnTo>
                  <a:cubicBezTo>
                    <a:pt x="91740" y="220130"/>
                    <a:pt x="41940" y="91733"/>
                    <a:pt x="159122" y="116403"/>
                  </a:cubicBezTo>
                  <a:cubicBezTo>
                    <a:pt x="236102" y="132595"/>
                    <a:pt x="255490" y="139644"/>
                    <a:pt x="278964" y="87828"/>
                  </a:cubicBezTo>
                  <a:cubicBezTo>
                    <a:pt x="302439" y="36012"/>
                    <a:pt x="219661" y="-10565"/>
                    <a:pt x="121487" y="2103"/>
                  </a:cubicBezTo>
                  <a:cubicBezTo>
                    <a:pt x="51379" y="9511"/>
                    <a:pt x="-1397" y="69481"/>
                    <a:pt x="28" y="140120"/>
                  </a:cubicBezTo>
                  <a:cubicBezTo>
                    <a:pt x="2594" y="178506"/>
                    <a:pt x="12763" y="255658"/>
                    <a:pt x="85182" y="280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756;p18">
              <a:extLst>
                <a:ext uri="{FF2B5EF4-FFF2-40B4-BE49-F238E27FC236}">
                  <a16:creationId xmlns:a16="http://schemas.microsoft.com/office/drawing/2014/main" id="{53222DA8-4D07-4414-9400-D77F81542A5C}"/>
                </a:ext>
              </a:extLst>
            </p:cNvPr>
            <p:cNvSpPr/>
            <p:nvPr/>
          </p:nvSpPr>
          <p:spPr>
            <a:xfrm>
              <a:off x="2295460" y="1509426"/>
              <a:ext cx="362138" cy="623316"/>
            </a:xfrm>
            <a:custGeom>
              <a:avLst/>
              <a:gdLst/>
              <a:ahLst/>
              <a:cxnLst/>
              <a:rect l="l" t="t" r="r" b="b"/>
              <a:pathLst>
                <a:path w="362138" h="623316" extrusionOk="0">
                  <a:moveTo>
                    <a:pt x="1462" y="9525"/>
                  </a:moveTo>
                  <a:cubicBezTo>
                    <a:pt x="35295" y="0"/>
                    <a:pt x="9540" y="7906"/>
                    <a:pt x="35295" y="0"/>
                  </a:cubicBezTo>
                  <a:cubicBezTo>
                    <a:pt x="123395" y="86678"/>
                    <a:pt x="112466" y="235077"/>
                    <a:pt x="132424" y="381762"/>
                  </a:cubicBezTo>
                  <a:cubicBezTo>
                    <a:pt x="181083" y="462343"/>
                    <a:pt x="361655" y="571595"/>
                    <a:pt x="361655" y="571595"/>
                  </a:cubicBezTo>
                  <a:cubicBezTo>
                    <a:pt x="363936" y="587216"/>
                    <a:pt x="358424" y="591788"/>
                    <a:pt x="338941" y="623316"/>
                  </a:cubicBezTo>
                  <a:cubicBezTo>
                    <a:pt x="251982" y="585692"/>
                    <a:pt x="179088" y="553212"/>
                    <a:pt x="70364" y="449771"/>
                  </a:cubicBezTo>
                  <a:cubicBezTo>
                    <a:pt x="66088" y="445675"/>
                    <a:pt x="59815" y="444627"/>
                    <a:pt x="58009" y="439007"/>
                  </a:cubicBezTo>
                  <a:cubicBezTo>
                    <a:pt x="26932" y="345376"/>
                    <a:pt x="-7567" y="77724"/>
                    <a:pt x="1462" y="952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757;p18">
              <a:extLst>
                <a:ext uri="{FF2B5EF4-FFF2-40B4-BE49-F238E27FC236}">
                  <a16:creationId xmlns:a16="http://schemas.microsoft.com/office/drawing/2014/main" id="{577DBFE9-ECB9-4C82-A8B8-1BD6E1C3E833}"/>
                </a:ext>
              </a:extLst>
            </p:cNvPr>
            <p:cNvSpPr/>
            <p:nvPr/>
          </p:nvSpPr>
          <p:spPr>
            <a:xfrm>
              <a:off x="2681160" y="1699641"/>
              <a:ext cx="419212" cy="565118"/>
            </a:xfrm>
            <a:custGeom>
              <a:avLst/>
              <a:gdLst/>
              <a:ahLst/>
              <a:cxnLst/>
              <a:rect l="l" t="t" r="r" b="b"/>
              <a:pathLst>
                <a:path w="419212" h="565118" extrusionOk="0">
                  <a:moveTo>
                    <a:pt x="419212" y="0"/>
                  </a:moveTo>
                  <a:lnTo>
                    <a:pt x="287965" y="449771"/>
                  </a:lnTo>
                  <a:lnTo>
                    <a:pt x="0" y="565118"/>
                  </a:lnTo>
                  <a:lnTo>
                    <a:pt x="105017" y="126968"/>
                  </a:lnTo>
                  <a:lnTo>
                    <a:pt x="419212"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758;p18">
              <a:extLst>
                <a:ext uri="{FF2B5EF4-FFF2-40B4-BE49-F238E27FC236}">
                  <a16:creationId xmlns:a16="http://schemas.microsoft.com/office/drawing/2014/main" id="{480B1822-2495-4727-A1ED-965DDDB99EDF}"/>
                </a:ext>
              </a:extLst>
            </p:cNvPr>
            <p:cNvSpPr/>
            <p:nvPr/>
          </p:nvSpPr>
          <p:spPr>
            <a:xfrm>
              <a:off x="2608827" y="2053875"/>
              <a:ext cx="212446" cy="104783"/>
            </a:xfrm>
            <a:custGeom>
              <a:avLst/>
              <a:gdLst/>
              <a:ahLst/>
              <a:cxnLst/>
              <a:rect l="l" t="t" r="r" b="b"/>
              <a:pathLst>
                <a:path w="212446" h="104783" extrusionOk="0">
                  <a:moveTo>
                    <a:pt x="2861" y="30194"/>
                  </a:moveTo>
                  <a:cubicBezTo>
                    <a:pt x="7137" y="14859"/>
                    <a:pt x="18257" y="18669"/>
                    <a:pt x="30707" y="22479"/>
                  </a:cubicBezTo>
                  <a:cubicBezTo>
                    <a:pt x="44209" y="27956"/>
                    <a:pt x="59041" y="29251"/>
                    <a:pt x="73284" y="26194"/>
                  </a:cubicBezTo>
                  <a:cubicBezTo>
                    <a:pt x="85164" y="22479"/>
                    <a:pt x="93717" y="12287"/>
                    <a:pt x="103791" y="5525"/>
                  </a:cubicBezTo>
                  <a:cubicBezTo>
                    <a:pt x="109552" y="2086"/>
                    <a:pt x="116096" y="181"/>
                    <a:pt x="122799" y="0"/>
                  </a:cubicBezTo>
                  <a:cubicBezTo>
                    <a:pt x="122228" y="3905"/>
                    <a:pt x="116241" y="26765"/>
                    <a:pt x="116241" y="26765"/>
                  </a:cubicBezTo>
                  <a:cubicBezTo>
                    <a:pt x="116241" y="26765"/>
                    <a:pt x="179346" y="27432"/>
                    <a:pt x="185809" y="26098"/>
                  </a:cubicBezTo>
                  <a:cubicBezTo>
                    <a:pt x="191634" y="25308"/>
                    <a:pt x="196997" y="29394"/>
                    <a:pt x="197789" y="35233"/>
                  </a:cubicBezTo>
                  <a:cubicBezTo>
                    <a:pt x="198199" y="38252"/>
                    <a:pt x="197297" y="41310"/>
                    <a:pt x="195312" y="43625"/>
                  </a:cubicBezTo>
                  <a:lnTo>
                    <a:pt x="199589" y="42958"/>
                  </a:lnTo>
                  <a:cubicBezTo>
                    <a:pt x="212514" y="40100"/>
                    <a:pt x="218027" y="59912"/>
                    <a:pt x="205006" y="62865"/>
                  </a:cubicBezTo>
                  <a:cubicBezTo>
                    <a:pt x="201585" y="63627"/>
                    <a:pt x="198069" y="64008"/>
                    <a:pt x="194457" y="64484"/>
                  </a:cubicBezTo>
                  <a:cubicBezTo>
                    <a:pt x="202915" y="67723"/>
                    <a:pt x="205006" y="81725"/>
                    <a:pt x="194457" y="83534"/>
                  </a:cubicBezTo>
                  <a:lnTo>
                    <a:pt x="191226" y="84106"/>
                  </a:lnTo>
                  <a:cubicBezTo>
                    <a:pt x="189741" y="84668"/>
                    <a:pt x="188151" y="84896"/>
                    <a:pt x="186569" y="84772"/>
                  </a:cubicBezTo>
                  <a:lnTo>
                    <a:pt x="184573" y="84772"/>
                  </a:lnTo>
                  <a:cubicBezTo>
                    <a:pt x="185790" y="90916"/>
                    <a:pt x="181809" y="96879"/>
                    <a:pt x="175683" y="98098"/>
                  </a:cubicBezTo>
                  <a:cubicBezTo>
                    <a:pt x="175480" y="98136"/>
                    <a:pt x="175275" y="98174"/>
                    <a:pt x="175069" y="98203"/>
                  </a:cubicBezTo>
                  <a:cubicBezTo>
                    <a:pt x="144277" y="102298"/>
                    <a:pt x="99039" y="114586"/>
                    <a:pt x="71098" y="89154"/>
                  </a:cubicBezTo>
                  <a:cubicBezTo>
                    <a:pt x="51763" y="87239"/>
                    <a:pt x="32878" y="82124"/>
                    <a:pt x="15216" y="74009"/>
                  </a:cubicBezTo>
                  <a:cubicBezTo>
                    <a:pt x="-1796" y="65913"/>
                    <a:pt x="-2271" y="48577"/>
                    <a:pt x="2861" y="301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759;p18">
              <a:extLst>
                <a:ext uri="{FF2B5EF4-FFF2-40B4-BE49-F238E27FC236}">
                  <a16:creationId xmlns:a16="http://schemas.microsoft.com/office/drawing/2014/main" id="{EF1F093E-CDB6-4700-97CE-E9E6A7C07158}"/>
                </a:ext>
              </a:extLst>
            </p:cNvPr>
            <p:cNvSpPr/>
            <p:nvPr/>
          </p:nvSpPr>
          <p:spPr>
            <a:xfrm>
              <a:off x="2916099" y="1987646"/>
              <a:ext cx="131568" cy="109091"/>
            </a:xfrm>
            <a:custGeom>
              <a:avLst/>
              <a:gdLst/>
              <a:ahLst/>
              <a:cxnLst/>
              <a:rect l="l" t="t" r="r" b="b"/>
              <a:pathLst>
                <a:path w="131568" h="109091" extrusionOk="0">
                  <a:moveTo>
                    <a:pt x="10639" y="59657"/>
                  </a:moveTo>
                  <a:lnTo>
                    <a:pt x="14916" y="59657"/>
                  </a:lnTo>
                  <a:cubicBezTo>
                    <a:pt x="10289" y="56028"/>
                    <a:pt x="9476" y="49322"/>
                    <a:pt x="13102" y="44683"/>
                  </a:cubicBezTo>
                  <a:cubicBezTo>
                    <a:pt x="14995" y="42255"/>
                    <a:pt x="17838" y="40778"/>
                    <a:pt x="20903" y="40607"/>
                  </a:cubicBezTo>
                  <a:cubicBezTo>
                    <a:pt x="27556" y="40607"/>
                    <a:pt x="92467" y="26986"/>
                    <a:pt x="92467" y="26986"/>
                  </a:cubicBezTo>
                  <a:lnTo>
                    <a:pt x="100260" y="221"/>
                  </a:lnTo>
                  <a:cubicBezTo>
                    <a:pt x="100260" y="-1303"/>
                    <a:pt x="111569" y="5555"/>
                    <a:pt x="111950" y="5840"/>
                  </a:cubicBezTo>
                  <a:cubicBezTo>
                    <a:pt x="123082" y="13146"/>
                    <a:pt x="130288" y="25138"/>
                    <a:pt x="131527" y="38416"/>
                  </a:cubicBezTo>
                  <a:cubicBezTo>
                    <a:pt x="132163" y="57028"/>
                    <a:pt x="125315" y="75116"/>
                    <a:pt x="112520" y="88613"/>
                  </a:cubicBezTo>
                  <a:cubicBezTo>
                    <a:pt x="100854" y="100414"/>
                    <a:pt x="85087" y="107244"/>
                    <a:pt x="68517" y="107663"/>
                  </a:cubicBezTo>
                  <a:cubicBezTo>
                    <a:pt x="60629" y="108139"/>
                    <a:pt x="53026" y="108520"/>
                    <a:pt x="46279" y="109092"/>
                  </a:cubicBezTo>
                  <a:cubicBezTo>
                    <a:pt x="40033" y="109092"/>
                    <a:pt x="34969" y="104015"/>
                    <a:pt x="34969" y="97757"/>
                  </a:cubicBezTo>
                  <a:cubicBezTo>
                    <a:pt x="34969" y="97728"/>
                    <a:pt x="34969" y="97690"/>
                    <a:pt x="34969" y="97661"/>
                  </a:cubicBezTo>
                  <a:lnTo>
                    <a:pt x="32973" y="97661"/>
                  </a:lnTo>
                  <a:cubicBezTo>
                    <a:pt x="31442" y="98023"/>
                    <a:pt x="29847" y="98023"/>
                    <a:pt x="28316" y="97661"/>
                  </a:cubicBezTo>
                  <a:lnTo>
                    <a:pt x="24990" y="97661"/>
                  </a:lnTo>
                  <a:cubicBezTo>
                    <a:pt x="13966" y="97661"/>
                    <a:pt x="13110" y="83946"/>
                    <a:pt x="20618" y="78611"/>
                  </a:cubicBezTo>
                  <a:cubicBezTo>
                    <a:pt x="17102" y="78611"/>
                    <a:pt x="13490" y="79278"/>
                    <a:pt x="9974" y="79278"/>
                  </a:cubicBezTo>
                  <a:cubicBezTo>
                    <a:pt x="-3806" y="80135"/>
                    <a:pt x="-3046" y="59561"/>
                    <a:pt x="10639" y="5965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760;p18">
              <a:extLst>
                <a:ext uri="{FF2B5EF4-FFF2-40B4-BE49-F238E27FC236}">
                  <a16:creationId xmlns:a16="http://schemas.microsoft.com/office/drawing/2014/main" id="{ABD0020D-A126-42F8-B448-EBEA8CCAE104}"/>
                </a:ext>
              </a:extLst>
            </p:cNvPr>
            <p:cNvSpPr/>
            <p:nvPr/>
          </p:nvSpPr>
          <p:spPr>
            <a:xfrm>
              <a:off x="2631550" y="1349025"/>
              <a:ext cx="130391" cy="190023"/>
            </a:xfrm>
            <a:custGeom>
              <a:avLst/>
              <a:gdLst/>
              <a:ahLst/>
              <a:cxnLst/>
              <a:rect l="l" t="t" r="r" b="b"/>
              <a:pathLst>
                <a:path w="130391" h="190023" extrusionOk="0">
                  <a:moveTo>
                    <a:pt x="83348" y="190024"/>
                  </a:moveTo>
                  <a:cubicBezTo>
                    <a:pt x="83348" y="190024"/>
                    <a:pt x="116611" y="188309"/>
                    <a:pt x="130392" y="168878"/>
                  </a:cubicBezTo>
                  <a:cubicBezTo>
                    <a:pt x="127826" y="135636"/>
                    <a:pt x="85344" y="9430"/>
                    <a:pt x="0" y="0"/>
                  </a:cubicBezTo>
                  <a:cubicBezTo>
                    <a:pt x="23264" y="16335"/>
                    <a:pt x="41713" y="38643"/>
                    <a:pt x="53411" y="64580"/>
                  </a:cubicBezTo>
                  <a:cubicBezTo>
                    <a:pt x="68902" y="102584"/>
                    <a:pt x="83348" y="190024"/>
                    <a:pt x="83348" y="1900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761;p18">
              <a:extLst>
                <a:ext uri="{FF2B5EF4-FFF2-40B4-BE49-F238E27FC236}">
                  <a16:creationId xmlns:a16="http://schemas.microsoft.com/office/drawing/2014/main" id="{B259017D-BF27-465B-91E1-66869EE9C584}"/>
                </a:ext>
              </a:extLst>
            </p:cNvPr>
            <p:cNvSpPr/>
            <p:nvPr/>
          </p:nvSpPr>
          <p:spPr>
            <a:xfrm>
              <a:off x="2269458" y="1478036"/>
              <a:ext cx="157611" cy="236452"/>
            </a:xfrm>
            <a:custGeom>
              <a:avLst/>
              <a:gdLst/>
              <a:ahLst/>
              <a:cxnLst/>
              <a:rect l="l" t="t" r="r" b="b"/>
              <a:pathLst>
                <a:path w="157611" h="236452" extrusionOk="0">
                  <a:moveTo>
                    <a:pt x="12067" y="227795"/>
                  </a:moveTo>
                  <a:cubicBezTo>
                    <a:pt x="12067" y="227795"/>
                    <a:pt x="97031" y="257132"/>
                    <a:pt x="156905" y="207793"/>
                  </a:cubicBezTo>
                  <a:cubicBezTo>
                    <a:pt x="163463" y="196458"/>
                    <a:pt x="122216" y="51583"/>
                    <a:pt x="122216" y="51583"/>
                  </a:cubicBezTo>
                  <a:cubicBezTo>
                    <a:pt x="122216" y="51583"/>
                    <a:pt x="86577" y="-22522"/>
                    <a:pt x="30790" y="6911"/>
                  </a:cubicBezTo>
                  <a:cubicBezTo>
                    <a:pt x="-24997" y="36343"/>
                    <a:pt x="12067" y="227795"/>
                    <a:pt x="12067" y="22779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762;p18">
              <a:extLst>
                <a:ext uri="{FF2B5EF4-FFF2-40B4-BE49-F238E27FC236}">
                  <a16:creationId xmlns:a16="http://schemas.microsoft.com/office/drawing/2014/main" id="{A9EB7259-5EEA-414B-BF6B-AD3DFD7433E1}"/>
                </a:ext>
              </a:extLst>
            </p:cNvPr>
            <p:cNvSpPr/>
            <p:nvPr/>
          </p:nvSpPr>
          <p:spPr>
            <a:xfrm>
              <a:off x="3098756" y="3983831"/>
              <a:ext cx="98079" cy="56769"/>
            </a:xfrm>
            <a:custGeom>
              <a:avLst/>
              <a:gdLst/>
              <a:ahLst/>
              <a:cxnLst/>
              <a:rect l="l" t="t" r="r" b="b"/>
              <a:pathLst>
                <a:path w="98079" h="56769" extrusionOk="0">
                  <a:moveTo>
                    <a:pt x="98079" y="28385"/>
                  </a:moveTo>
                  <a:cubicBezTo>
                    <a:pt x="98079" y="44061"/>
                    <a:pt x="76123" y="56769"/>
                    <a:pt x="49040" y="56769"/>
                  </a:cubicBezTo>
                  <a:cubicBezTo>
                    <a:pt x="21956" y="56769"/>
                    <a:pt x="0" y="44061"/>
                    <a:pt x="0" y="28385"/>
                  </a:cubicBezTo>
                  <a:cubicBezTo>
                    <a:pt x="0" y="12708"/>
                    <a:pt x="21956" y="0"/>
                    <a:pt x="49040" y="0"/>
                  </a:cubicBezTo>
                  <a:cubicBezTo>
                    <a:pt x="76123" y="0"/>
                    <a:pt x="98079" y="12708"/>
                    <a:pt x="98079" y="2838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763;p18">
              <a:extLst>
                <a:ext uri="{FF2B5EF4-FFF2-40B4-BE49-F238E27FC236}">
                  <a16:creationId xmlns:a16="http://schemas.microsoft.com/office/drawing/2014/main" id="{E7C893D7-07C2-429B-8571-D41B2A9773D9}"/>
                </a:ext>
              </a:extLst>
            </p:cNvPr>
            <p:cNvSpPr/>
            <p:nvPr/>
          </p:nvSpPr>
          <p:spPr>
            <a:xfrm>
              <a:off x="4017202" y="4508754"/>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764;p18">
              <a:extLst>
                <a:ext uri="{FF2B5EF4-FFF2-40B4-BE49-F238E27FC236}">
                  <a16:creationId xmlns:a16="http://schemas.microsoft.com/office/drawing/2014/main" id="{117640F5-5366-4890-BAA1-A6C84A801DBB}"/>
                </a:ext>
              </a:extLst>
            </p:cNvPr>
            <p:cNvSpPr/>
            <p:nvPr/>
          </p:nvSpPr>
          <p:spPr>
            <a:xfrm>
              <a:off x="5609182" y="3535680"/>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765;p18">
              <a:extLst>
                <a:ext uri="{FF2B5EF4-FFF2-40B4-BE49-F238E27FC236}">
                  <a16:creationId xmlns:a16="http://schemas.microsoft.com/office/drawing/2014/main" id="{2D7EC281-6FC1-4E61-AA39-EB5D491969C3}"/>
                </a:ext>
              </a:extLst>
            </p:cNvPr>
            <p:cNvSpPr/>
            <p:nvPr/>
          </p:nvSpPr>
          <p:spPr>
            <a:xfrm>
              <a:off x="3115863" y="3050952"/>
              <a:ext cx="67191" cy="975240"/>
            </a:xfrm>
            <a:custGeom>
              <a:avLst/>
              <a:gdLst/>
              <a:ahLst/>
              <a:cxnLst/>
              <a:rect l="l" t="t" r="r" b="b"/>
              <a:pathLst>
                <a:path w="67191" h="975240" extrusionOk="0">
                  <a:moveTo>
                    <a:pt x="0" y="0"/>
                  </a:moveTo>
                  <a:lnTo>
                    <a:pt x="0" y="955548"/>
                  </a:lnTo>
                  <a:cubicBezTo>
                    <a:pt x="447" y="961558"/>
                    <a:pt x="4068" y="966864"/>
                    <a:pt x="9504" y="969455"/>
                  </a:cubicBezTo>
                  <a:cubicBezTo>
                    <a:pt x="24643" y="977170"/>
                    <a:pt x="42549" y="977170"/>
                    <a:pt x="57688" y="969455"/>
                  </a:cubicBezTo>
                  <a:cubicBezTo>
                    <a:pt x="63105" y="966854"/>
                    <a:pt x="66726" y="961549"/>
                    <a:pt x="67192" y="955548"/>
                  </a:cubicBezTo>
                  <a:lnTo>
                    <a:pt x="67192" y="955548"/>
                  </a:lnTo>
                  <a:lnTo>
                    <a:pt x="67192"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766;p18">
              <a:extLst>
                <a:ext uri="{FF2B5EF4-FFF2-40B4-BE49-F238E27FC236}">
                  <a16:creationId xmlns:a16="http://schemas.microsoft.com/office/drawing/2014/main" id="{10F95100-FBE2-4B6B-B9EA-EA8138B0FECD}"/>
                </a:ext>
              </a:extLst>
            </p:cNvPr>
            <p:cNvSpPr/>
            <p:nvPr/>
          </p:nvSpPr>
          <p:spPr>
            <a:xfrm>
              <a:off x="4036495" y="3422808"/>
              <a:ext cx="59588" cy="1128783"/>
            </a:xfrm>
            <a:custGeom>
              <a:avLst/>
              <a:gdLst/>
              <a:ahLst/>
              <a:cxnLst/>
              <a:rect l="l" t="t" r="r" b="b"/>
              <a:pathLst>
                <a:path w="59588" h="1128783" extrusionOk="0">
                  <a:moveTo>
                    <a:pt x="0" y="0"/>
                  </a:moveTo>
                  <a:lnTo>
                    <a:pt x="0" y="1108996"/>
                  </a:lnTo>
                  <a:cubicBezTo>
                    <a:pt x="333" y="1114835"/>
                    <a:pt x="3583" y="1120102"/>
                    <a:pt x="8648" y="1122998"/>
                  </a:cubicBezTo>
                  <a:cubicBezTo>
                    <a:pt x="21659" y="1130713"/>
                    <a:pt x="37834" y="1130713"/>
                    <a:pt x="50845" y="1122998"/>
                  </a:cubicBezTo>
                  <a:cubicBezTo>
                    <a:pt x="55930" y="1120111"/>
                    <a:pt x="59218" y="1114844"/>
                    <a:pt x="59589" y="1108996"/>
                  </a:cubicBezTo>
                  <a:lnTo>
                    <a:pt x="59589" y="1108996"/>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767;p18">
              <a:extLst>
                <a:ext uri="{FF2B5EF4-FFF2-40B4-BE49-F238E27FC236}">
                  <a16:creationId xmlns:a16="http://schemas.microsoft.com/office/drawing/2014/main" id="{7123E4EC-8EA5-4AA2-8C81-746B6EF1433F}"/>
                </a:ext>
              </a:extLst>
            </p:cNvPr>
            <p:cNvSpPr/>
            <p:nvPr/>
          </p:nvSpPr>
          <p:spPr>
            <a:xfrm>
              <a:off x="5628379" y="2652522"/>
              <a:ext cx="59588" cy="923996"/>
            </a:xfrm>
            <a:custGeom>
              <a:avLst/>
              <a:gdLst/>
              <a:ahLst/>
              <a:cxnLst/>
              <a:rect l="l" t="t" r="r" b="b"/>
              <a:pathLst>
                <a:path w="59588" h="923996" extrusionOk="0">
                  <a:moveTo>
                    <a:pt x="0" y="0"/>
                  </a:moveTo>
                  <a:lnTo>
                    <a:pt x="0" y="904304"/>
                  </a:lnTo>
                  <a:cubicBezTo>
                    <a:pt x="342" y="910133"/>
                    <a:pt x="3649" y="915381"/>
                    <a:pt x="8744" y="918210"/>
                  </a:cubicBezTo>
                  <a:cubicBezTo>
                    <a:pt x="21716" y="925925"/>
                    <a:pt x="37873" y="925925"/>
                    <a:pt x="50845" y="918210"/>
                  </a:cubicBezTo>
                  <a:cubicBezTo>
                    <a:pt x="55939" y="915381"/>
                    <a:pt x="59247" y="910133"/>
                    <a:pt x="59589" y="904304"/>
                  </a:cubicBezTo>
                  <a:lnTo>
                    <a:pt x="59589" y="904304"/>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768;p18">
              <a:extLst>
                <a:ext uri="{FF2B5EF4-FFF2-40B4-BE49-F238E27FC236}">
                  <a16:creationId xmlns:a16="http://schemas.microsoft.com/office/drawing/2014/main" id="{76B840D9-3F08-45B0-8797-6BD325107F36}"/>
                </a:ext>
              </a:extLst>
            </p:cNvPr>
            <p:cNvSpPr/>
            <p:nvPr/>
          </p:nvSpPr>
          <p:spPr>
            <a:xfrm>
              <a:off x="3056370" y="3054762"/>
              <a:ext cx="1009872" cy="652653"/>
            </a:xfrm>
            <a:custGeom>
              <a:avLst/>
              <a:gdLst/>
              <a:ahLst/>
              <a:cxnLst/>
              <a:rect l="l" t="t" r="r" b="b"/>
              <a:pathLst>
                <a:path w="1009872" h="652653" extrusionOk="0">
                  <a:moveTo>
                    <a:pt x="1009872" y="652653"/>
                  </a:moveTo>
                  <a:lnTo>
                    <a:pt x="0" y="68294"/>
                  </a:lnTo>
                  <a:lnTo>
                    <a:pt x="0" y="0"/>
                  </a:lnTo>
                  <a:lnTo>
                    <a:pt x="1009872" y="584454"/>
                  </a:lnTo>
                  <a:lnTo>
                    <a:pt x="1009872" y="6526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769;p18">
              <a:extLst>
                <a:ext uri="{FF2B5EF4-FFF2-40B4-BE49-F238E27FC236}">
                  <a16:creationId xmlns:a16="http://schemas.microsoft.com/office/drawing/2014/main" id="{028C3CAC-F820-4314-ADCA-F34DD0B16DBE}"/>
                </a:ext>
              </a:extLst>
            </p:cNvPr>
            <p:cNvSpPr/>
            <p:nvPr/>
          </p:nvSpPr>
          <p:spPr>
            <a:xfrm>
              <a:off x="3056084" y="2071592"/>
              <a:ext cx="2712855" cy="1569720"/>
            </a:xfrm>
            <a:custGeom>
              <a:avLst/>
              <a:gdLst/>
              <a:ahLst/>
              <a:cxnLst/>
              <a:rect l="l" t="t" r="r" b="b"/>
              <a:pathLst>
                <a:path w="2712855" h="1569720" extrusionOk="0">
                  <a:moveTo>
                    <a:pt x="2712856" y="584359"/>
                  </a:moveTo>
                  <a:lnTo>
                    <a:pt x="1009967" y="1569720"/>
                  </a:lnTo>
                  <a:lnTo>
                    <a:pt x="0" y="985361"/>
                  </a:lnTo>
                  <a:lnTo>
                    <a:pt x="1702889" y="0"/>
                  </a:lnTo>
                  <a:lnTo>
                    <a:pt x="2712856" y="58435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770;p18">
              <a:extLst>
                <a:ext uri="{FF2B5EF4-FFF2-40B4-BE49-F238E27FC236}">
                  <a16:creationId xmlns:a16="http://schemas.microsoft.com/office/drawing/2014/main" id="{6BFD25BD-1CE3-4927-BC5F-55CC5E36E36A}"/>
                </a:ext>
              </a:extLst>
            </p:cNvPr>
            <p:cNvSpPr/>
            <p:nvPr/>
          </p:nvSpPr>
          <p:spPr>
            <a:xfrm>
              <a:off x="4066242" y="2653855"/>
              <a:ext cx="1702888" cy="1053560"/>
            </a:xfrm>
            <a:custGeom>
              <a:avLst/>
              <a:gdLst/>
              <a:ahLst/>
              <a:cxnLst/>
              <a:rect l="l" t="t" r="r" b="b"/>
              <a:pathLst>
                <a:path w="1702888" h="1053560" extrusionOk="0">
                  <a:moveTo>
                    <a:pt x="1702888" y="68199"/>
                  </a:moveTo>
                  <a:lnTo>
                    <a:pt x="0" y="1053560"/>
                  </a:lnTo>
                  <a:lnTo>
                    <a:pt x="0" y="985361"/>
                  </a:lnTo>
                  <a:lnTo>
                    <a:pt x="1702888" y="0"/>
                  </a:lnTo>
                  <a:lnTo>
                    <a:pt x="1702888" y="6819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771;p18">
              <a:extLst>
                <a:ext uri="{FF2B5EF4-FFF2-40B4-BE49-F238E27FC236}">
                  <a16:creationId xmlns:a16="http://schemas.microsoft.com/office/drawing/2014/main" id="{A4037D33-A5A6-48B3-9DE6-0F64A3B99C06}"/>
                </a:ext>
              </a:extLst>
            </p:cNvPr>
            <p:cNvSpPr/>
            <p:nvPr/>
          </p:nvSpPr>
          <p:spPr>
            <a:xfrm>
              <a:off x="4763535" y="2360390"/>
              <a:ext cx="519572" cy="326898"/>
            </a:xfrm>
            <a:custGeom>
              <a:avLst/>
              <a:gdLst/>
              <a:ahLst/>
              <a:cxnLst/>
              <a:rect l="l" t="t" r="r" b="b"/>
              <a:pathLst>
                <a:path w="519572" h="326898" extrusionOk="0">
                  <a:moveTo>
                    <a:pt x="519572" y="98965"/>
                  </a:moveTo>
                  <a:lnTo>
                    <a:pt x="248049" y="326898"/>
                  </a:lnTo>
                  <a:lnTo>
                    <a:pt x="0" y="227933"/>
                  </a:lnTo>
                  <a:lnTo>
                    <a:pt x="271523" y="0"/>
                  </a:lnTo>
                  <a:lnTo>
                    <a:pt x="519572" y="98965"/>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772;p18">
              <a:extLst>
                <a:ext uri="{FF2B5EF4-FFF2-40B4-BE49-F238E27FC236}">
                  <a16:creationId xmlns:a16="http://schemas.microsoft.com/office/drawing/2014/main" id="{770CF602-01B2-46D1-B06C-EBDE3CAD1EBF}"/>
                </a:ext>
              </a:extLst>
            </p:cNvPr>
            <p:cNvSpPr/>
            <p:nvPr/>
          </p:nvSpPr>
          <p:spPr>
            <a:xfrm>
              <a:off x="4668877" y="2346674"/>
              <a:ext cx="551219" cy="318992"/>
            </a:xfrm>
            <a:custGeom>
              <a:avLst/>
              <a:gdLst/>
              <a:ahLst/>
              <a:cxnLst/>
              <a:rect l="l" t="t" r="r" b="b"/>
              <a:pathLst>
                <a:path w="551219" h="318992" extrusionOk="0">
                  <a:moveTo>
                    <a:pt x="551220" y="123254"/>
                  </a:moveTo>
                  <a:lnTo>
                    <a:pt x="212980" y="318992"/>
                  </a:lnTo>
                  <a:lnTo>
                    <a:pt x="0" y="195739"/>
                  </a:lnTo>
                  <a:lnTo>
                    <a:pt x="338240" y="0"/>
                  </a:lnTo>
                  <a:lnTo>
                    <a:pt x="551220" y="123254"/>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773;p18">
              <a:extLst>
                <a:ext uri="{FF2B5EF4-FFF2-40B4-BE49-F238E27FC236}">
                  <a16:creationId xmlns:a16="http://schemas.microsoft.com/office/drawing/2014/main" id="{6CB036CE-4131-4223-A762-EE496CB50603}"/>
                </a:ext>
              </a:extLst>
            </p:cNvPr>
            <p:cNvSpPr/>
            <p:nvPr/>
          </p:nvSpPr>
          <p:spPr>
            <a:xfrm>
              <a:off x="4743291" y="2531554"/>
              <a:ext cx="161184" cy="93249"/>
            </a:xfrm>
            <a:custGeom>
              <a:avLst/>
              <a:gdLst/>
              <a:ahLst/>
              <a:cxnLst/>
              <a:rect l="l" t="t" r="r" b="b"/>
              <a:pathLst>
                <a:path w="161184" h="93249" extrusionOk="0">
                  <a:moveTo>
                    <a:pt x="161184" y="81248"/>
                  </a:moveTo>
                  <a:lnTo>
                    <a:pt x="140466" y="93250"/>
                  </a:lnTo>
                  <a:lnTo>
                    <a:pt x="0" y="12001"/>
                  </a:lnTo>
                  <a:lnTo>
                    <a:pt x="20718" y="0"/>
                  </a:lnTo>
                  <a:lnTo>
                    <a:pt x="161184"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774;p18">
              <a:extLst>
                <a:ext uri="{FF2B5EF4-FFF2-40B4-BE49-F238E27FC236}">
                  <a16:creationId xmlns:a16="http://schemas.microsoft.com/office/drawing/2014/main" id="{08BEB8E0-03A8-4890-87A0-CC87A1BFB957}"/>
                </a:ext>
              </a:extLst>
            </p:cNvPr>
            <p:cNvSpPr/>
            <p:nvPr/>
          </p:nvSpPr>
          <p:spPr>
            <a:xfrm>
              <a:off x="4789955" y="2504598"/>
              <a:ext cx="161089" cy="93249"/>
            </a:xfrm>
            <a:custGeom>
              <a:avLst/>
              <a:gdLst/>
              <a:ahLst/>
              <a:cxnLst/>
              <a:rect l="l" t="t" r="r" b="b"/>
              <a:pathLst>
                <a:path w="161089" h="93249" extrusionOk="0">
                  <a:moveTo>
                    <a:pt x="161089" y="81248"/>
                  </a:moveTo>
                  <a:lnTo>
                    <a:pt x="140371" y="93250"/>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775;p18">
              <a:extLst>
                <a:ext uri="{FF2B5EF4-FFF2-40B4-BE49-F238E27FC236}">
                  <a16:creationId xmlns:a16="http://schemas.microsoft.com/office/drawing/2014/main" id="{08CE5FF2-6037-4B46-97E4-FB3F5A10AB37}"/>
                </a:ext>
              </a:extLst>
            </p:cNvPr>
            <p:cNvSpPr/>
            <p:nvPr/>
          </p:nvSpPr>
          <p:spPr>
            <a:xfrm>
              <a:off x="4834813" y="2478690"/>
              <a:ext cx="161089" cy="93154"/>
            </a:xfrm>
            <a:custGeom>
              <a:avLst/>
              <a:gdLst/>
              <a:ahLst/>
              <a:cxnLst/>
              <a:rect l="l" t="t" r="r" b="b"/>
              <a:pathLst>
                <a:path w="161089" h="93154" extrusionOk="0">
                  <a:moveTo>
                    <a:pt x="161089" y="81248"/>
                  </a:moveTo>
                  <a:lnTo>
                    <a:pt x="140371" y="93154"/>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776;p18">
              <a:extLst>
                <a:ext uri="{FF2B5EF4-FFF2-40B4-BE49-F238E27FC236}">
                  <a16:creationId xmlns:a16="http://schemas.microsoft.com/office/drawing/2014/main" id="{E16E2FB2-9CA6-40C9-88D1-D7C9ADC4CF79}"/>
                </a:ext>
              </a:extLst>
            </p:cNvPr>
            <p:cNvSpPr/>
            <p:nvPr/>
          </p:nvSpPr>
          <p:spPr>
            <a:xfrm>
              <a:off x="4998753" y="2451734"/>
              <a:ext cx="102450" cy="59245"/>
            </a:xfrm>
            <a:custGeom>
              <a:avLst/>
              <a:gdLst/>
              <a:ahLst/>
              <a:cxnLst/>
              <a:rect l="l" t="t" r="r" b="b"/>
              <a:pathLst>
                <a:path w="102450" h="59245" extrusionOk="0">
                  <a:moveTo>
                    <a:pt x="102451" y="47244"/>
                  </a:moveTo>
                  <a:lnTo>
                    <a:pt x="81733" y="59246"/>
                  </a:lnTo>
                  <a:lnTo>
                    <a:pt x="0" y="12002"/>
                  </a:lnTo>
                  <a:lnTo>
                    <a:pt x="20718" y="0"/>
                  </a:lnTo>
                  <a:lnTo>
                    <a:pt x="102451" y="4724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777;p18">
              <a:extLst>
                <a:ext uri="{FF2B5EF4-FFF2-40B4-BE49-F238E27FC236}">
                  <a16:creationId xmlns:a16="http://schemas.microsoft.com/office/drawing/2014/main" id="{DEA2B8DC-264F-4CD5-9424-482E036A6E6C}"/>
                </a:ext>
              </a:extLst>
            </p:cNvPr>
            <p:cNvSpPr/>
            <p:nvPr/>
          </p:nvSpPr>
          <p:spPr>
            <a:xfrm>
              <a:off x="5043611" y="2425731"/>
              <a:ext cx="102450" cy="59245"/>
            </a:xfrm>
            <a:custGeom>
              <a:avLst/>
              <a:gdLst/>
              <a:ahLst/>
              <a:cxnLst/>
              <a:rect l="l" t="t" r="r" b="b"/>
              <a:pathLst>
                <a:path w="102450" h="59245" extrusionOk="0">
                  <a:moveTo>
                    <a:pt x="102451" y="47339"/>
                  </a:moveTo>
                  <a:lnTo>
                    <a:pt x="81733" y="59246"/>
                  </a:lnTo>
                  <a:lnTo>
                    <a:pt x="0" y="12001"/>
                  </a:lnTo>
                  <a:lnTo>
                    <a:pt x="20718" y="0"/>
                  </a:lnTo>
                  <a:lnTo>
                    <a:pt x="102451" y="473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778;p18">
              <a:extLst>
                <a:ext uri="{FF2B5EF4-FFF2-40B4-BE49-F238E27FC236}">
                  <a16:creationId xmlns:a16="http://schemas.microsoft.com/office/drawing/2014/main" id="{FE61E20F-A06F-4322-9267-D96A2FCB2A43}"/>
                </a:ext>
              </a:extLst>
            </p:cNvPr>
            <p:cNvSpPr/>
            <p:nvPr/>
          </p:nvSpPr>
          <p:spPr>
            <a:xfrm>
              <a:off x="4912649" y="2469832"/>
              <a:ext cx="307447" cy="180974"/>
            </a:xfrm>
            <a:custGeom>
              <a:avLst/>
              <a:gdLst/>
              <a:ahLst/>
              <a:cxnLst/>
              <a:rect l="l" t="t" r="r" b="b"/>
              <a:pathLst>
                <a:path w="307447" h="180974" extrusionOk="0">
                  <a:moveTo>
                    <a:pt x="7508" y="180975"/>
                  </a:moveTo>
                  <a:cubicBezTo>
                    <a:pt x="13115" y="178594"/>
                    <a:pt x="307448" y="0"/>
                    <a:pt x="307448" y="0"/>
                  </a:cubicBezTo>
                  <a:lnTo>
                    <a:pt x="0" y="178117"/>
                  </a:lnTo>
                  <a:close/>
                </a:path>
              </a:pathLst>
            </a:custGeom>
            <a:solidFill>
              <a:srgbClr val="D6D6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779;p18">
              <a:extLst>
                <a:ext uri="{FF2B5EF4-FFF2-40B4-BE49-F238E27FC236}">
                  <a16:creationId xmlns:a16="http://schemas.microsoft.com/office/drawing/2014/main" id="{4C284EAA-3DD5-4599-8BC1-D051BE5B6D01}"/>
                </a:ext>
              </a:extLst>
            </p:cNvPr>
            <p:cNvSpPr/>
            <p:nvPr/>
          </p:nvSpPr>
          <p:spPr>
            <a:xfrm>
              <a:off x="4894497" y="2841212"/>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780;p18">
              <a:extLst>
                <a:ext uri="{FF2B5EF4-FFF2-40B4-BE49-F238E27FC236}">
                  <a16:creationId xmlns:a16="http://schemas.microsoft.com/office/drawing/2014/main" id="{ED02E65A-8686-4AAC-95B7-C865A81D3C8D}"/>
                </a:ext>
              </a:extLst>
            </p:cNvPr>
            <p:cNvSpPr/>
            <p:nvPr/>
          </p:nvSpPr>
          <p:spPr>
            <a:xfrm>
              <a:off x="4901418" y="2763964"/>
              <a:ext cx="147800" cy="156591"/>
            </a:xfrm>
            <a:custGeom>
              <a:avLst/>
              <a:gdLst/>
              <a:ahLst/>
              <a:cxnLst/>
              <a:rect l="l" t="t" r="r" b="b"/>
              <a:pathLst>
                <a:path w="147800" h="156591" extrusionOk="0">
                  <a:moveTo>
                    <a:pt x="147801" y="113824"/>
                  </a:moveTo>
                  <a:lnTo>
                    <a:pt x="147801" y="0"/>
                  </a:lnTo>
                  <a:lnTo>
                    <a:pt x="587" y="3715"/>
                  </a:lnTo>
                  <a:lnTo>
                    <a:pt x="587" y="108490"/>
                  </a:lnTo>
                  <a:cubicBezTo>
                    <a:pt x="-2169" y="121063"/>
                    <a:pt x="4769" y="134303"/>
                    <a:pt x="21590" y="144018"/>
                  </a:cubicBezTo>
                  <a:cubicBezTo>
                    <a:pt x="54436" y="160782"/>
                    <a:pt x="93287" y="160782"/>
                    <a:pt x="126132" y="144018"/>
                  </a:cubicBezTo>
                  <a:cubicBezTo>
                    <a:pt x="138288" y="138646"/>
                    <a:pt x="146584" y="127083"/>
                    <a:pt x="147801" y="113824"/>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781;p18">
              <a:extLst>
                <a:ext uri="{FF2B5EF4-FFF2-40B4-BE49-F238E27FC236}">
                  <a16:creationId xmlns:a16="http://schemas.microsoft.com/office/drawing/2014/main" id="{475C9326-0682-49FF-B60A-EBF809AFFCF5}"/>
                </a:ext>
              </a:extLst>
            </p:cNvPr>
            <p:cNvSpPr/>
            <p:nvPr/>
          </p:nvSpPr>
          <p:spPr>
            <a:xfrm>
              <a:off x="4901720" y="2721292"/>
              <a:ext cx="147498" cy="85344"/>
            </a:xfrm>
            <a:custGeom>
              <a:avLst/>
              <a:gdLst/>
              <a:ahLst/>
              <a:cxnLst/>
              <a:rect l="l" t="t" r="r" b="b"/>
              <a:pathLst>
                <a:path w="147498" h="85344" extrusionOk="0">
                  <a:moveTo>
                    <a:pt x="147499" y="42672"/>
                  </a:moveTo>
                  <a:cubicBezTo>
                    <a:pt x="147499" y="66239"/>
                    <a:pt x="114480" y="85344"/>
                    <a:pt x="73749" y="85344"/>
                  </a:cubicBezTo>
                  <a:cubicBezTo>
                    <a:pt x="33018" y="85344"/>
                    <a:pt x="0" y="66239"/>
                    <a:pt x="0" y="42672"/>
                  </a:cubicBezTo>
                  <a:cubicBezTo>
                    <a:pt x="0" y="19105"/>
                    <a:pt x="33018" y="0"/>
                    <a:pt x="73749" y="0"/>
                  </a:cubicBezTo>
                  <a:cubicBezTo>
                    <a:pt x="114480" y="0"/>
                    <a:pt x="147499" y="19105"/>
                    <a:pt x="147499" y="42672"/>
                  </a:cubicBezTo>
                  <a:close/>
                </a:path>
              </a:pathLst>
            </a:custGeom>
            <a:solidFill>
              <a:srgbClr val="BCD6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782;p18">
              <a:extLst>
                <a:ext uri="{FF2B5EF4-FFF2-40B4-BE49-F238E27FC236}">
                  <a16:creationId xmlns:a16="http://schemas.microsoft.com/office/drawing/2014/main" id="{BBBC8330-490E-4566-A02B-470C15695D52}"/>
                </a:ext>
              </a:extLst>
            </p:cNvPr>
            <p:cNvSpPr/>
            <p:nvPr/>
          </p:nvSpPr>
          <p:spPr>
            <a:xfrm>
              <a:off x="4913314" y="2732891"/>
              <a:ext cx="124214" cy="61955"/>
            </a:xfrm>
            <a:custGeom>
              <a:avLst/>
              <a:gdLst/>
              <a:ahLst/>
              <a:cxnLst/>
              <a:rect l="l" t="t" r="r" b="b"/>
              <a:pathLst>
                <a:path w="124214" h="61955" extrusionOk="0">
                  <a:moveTo>
                    <a:pt x="124215" y="31073"/>
                  </a:moveTo>
                  <a:cubicBezTo>
                    <a:pt x="124215" y="38026"/>
                    <a:pt x="118512" y="45360"/>
                    <a:pt x="108438" y="51075"/>
                  </a:cubicBezTo>
                  <a:cubicBezTo>
                    <a:pt x="95636" y="57924"/>
                    <a:pt x="81410" y="61639"/>
                    <a:pt x="66907" y="61934"/>
                  </a:cubicBezTo>
                  <a:lnTo>
                    <a:pt x="62060" y="61934"/>
                  </a:lnTo>
                  <a:cubicBezTo>
                    <a:pt x="45951" y="62277"/>
                    <a:pt x="30032" y="58505"/>
                    <a:pt x="15776" y="50980"/>
                  </a:cubicBezTo>
                  <a:cubicBezTo>
                    <a:pt x="5797" y="45265"/>
                    <a:pt x="0" y="37931"/>
                    <a:pt x="0" y="30978"/>
                  </a:cubicBezTo>
                  <a:cubicBezTo>
                    <a:pt x="0" y="24024"/>
                    <a:pt x="5797" y="16785"/>
                    <a:pt x="15776" y="10975"/>
                  </a:cubicBezTo>
                  <a:cubicBezTo>
                    <a:pt x="30032" y="3450"/>
                    <a:pt x="45951" y="-322"/>
                    <a:pt x="62060" y="21"/>
                  </a:cubicBezTo>
                  <a:lnTo>
                    <a:pt x="66812" y="21"/>
                  </a:lnTo>
                  <a:cubicBezTo>
                    <a:pt x="81314" y="317"/>
                    <a:pt x="95542" y="4031"/>
                    <a:pt x="108343" y="10880"/>
                  </a:cubicBezTo>
                  <a:cubicBezTo>
                    <a:pt x="118512" y="16881"/>
                    <a:pt x="124215" y="24120"/>
                    <a:pt x="124215" y="31073"/>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783;p18">
              <a:extLst>
                <a:ext uri="{FF2B5EF4-FFF2-40B4-BE49-F238E27FC236}">
                  <a16:creationId xmlns:a16="http://schemas.microsoft.com/office/drawing/2014/main" id="{8242F600-8217-4320-B4D0-C5F89B58D7E6}"/>
                </a:ext>
              </a:extLst>
            </p:cNvPr>
            <p:cNvSpPr/>
            <p:nvPr/>
          </p:nvSpPr>
          <p:spPr>
            <a:xfrm>
              <a:off x="4922818" y="2733153"/>
              <a:ext cx="114710" cy="61622"/>
            </a:xfrm>
            <a:custGeom>
              <a:avLst/>
              <a:gdLst/>
              <a:ahLst/>
              <a:cxnLst/>
              <a:rect l="l" t="t" r="r" b="b"/>
              <a:pathLst>
                <a:path w="114710" h="61622" extrusionOk="0">
                  <a:moveTo>
                    <a:pt x="114711" y="30811"/>
                  </a:moveTo>
                  <a:cubicBezTo>
                    <a:pt x="114711" y="37764"/>
                    <a:pt x="109008" y="45099"/>
                    <a:pt x="98934" y="50814"/>
                  </a:cubicBezTo>
                  <a:cubicBezTo>
                    <a:pt x="73084" y="65225"/>
                    <a:pt x="41627" y="65225"/>
                    <a:pt x="15776" y="50814"/>
                  </a:cubicBezTo>
                  <a:cubicBezTo>
                    <a:pt x="5797" y="45099"/>
                    <a:pt x="0" y="37764"/>
                    <a:pt x="0" y="30811"/>
                  </a:cubicBezTo>
                  <a:cubicBezTo>
                    <a:pt x="0" y="23858"/>
                    <a:pt x="5797" y="16619"/>
                    <a:pt x="15776" y="10808"/>
                  </a:cubicBezTo>
                  <a:cubicBezTo>
                    <a:pt x="41627" y="-3603"/>
                    <a:pt x="73084" y="-3603"/>
                    <a:pt x="98934" y="10808"/>
                  </a:cubicBezTo>
                  <a:cubicBezTo>
                    <a:pt x="109008" y="16619"/>
                    <a:pt x="114711" y="23858"/>
                    <a:pt x="114711" y="30811"/>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784;p18">
              <a:extLst>
                <a:ext uri="{FF2B5EF4-FFF2-40B4-BE49-F238E27FC236}">
                  <a16:creationId xmlns:a16="http://schemas.microsoft.com/office/drawing/2014/main" id="{696C0850-E5EA-4B6D-8C02-985C681C20DB}"/>
                </a:ext>
              </a:extLst>
            </p:cNvPr>
            <p:cNvSpPr/>
            <p:nvPr/>
          </p:nvSpPr>
          <p:spPr>
            <a:xfrm>
              <a:off x="5015195" y="2807589"/>
              <a:ext cx="42215" cy="98678"/>
            </a:xfrm>
            <a:custGeom>
              <a:avLst/>
              <a:gdLst/>
              <a:ahLst/>
              <a:cxnLst/>
              <a:rect l="l" t="t" r="r" b="b"/>
              <a:pathLst>
                <a:path w="42215" h="98678" extrusionOk="0">
                  <a:moveTo>
                    <a:pt x="23284" y="9049"/>
                  </a:moveTo>
                  <a:lnTo>
                    <a:pt x="7603" y="0"/>
                  </a:lnTo>
                  <a:lnTo>
                    <a:pt x="0" y="4477"/>
                  </a:lnTo>
                  <a:lnTo>
                    <a:pt x="7603" y="8858"/>
                  </a:lnTo>
                  <a:lnTo>
                    <a:pt x="7603" y="11716"/>
                  </a:lnTo>
                  <a:lnTo>
                    <a:pt x="22239" y="20193"/>
                  </a:lnTo>
                  <a:lnTo>
                    <a:pt x="22239" y="22955"/>
                  </a:lnTo>
                  <a:cubicBezTo>
                    <a:pt x="25765" y="28004"/>
                    <a:pt x="28939" y="33290"/>
                    <a:pt x="31743" y="38767"/>
                  </a:cubicBezTo>
                  <a:lnTo>
                    <a:pt x="32313" y="38290"/>
                  </a:lnTo>
                  <a:lnTo>
                    <a:pt x="32313" y="74962"/>
                  </a:lnTo>
                  <a:cubicBezTo>
                    <a:pt x="32313" y="84487"/>
                    <a:pt x="26706" y="81343"/>
                    <a:pt x="24235" y="79915"/>
                  </a:cubicBezTo>
                  <a:lnTo>
                    <a:pt x="7793" y="70390"/>
                  </a:lnTo>
                  <a:lnTo>
                    <a:pt x="190" y="74866"/>
                  </a:lnTo>
                  <a:lnTo>
                    <a:pt x="7793" y="79248"/>
                  </a:lnTo>
                  <a:lnTo>
                    <a:pt x="7793" y="82105"/>
                  </a:lnTo>
                  <a:lnTo>
                    <a:pt x="24235" y="91630"/>
                  </a:lnTo>
                  <a:cubicBezTo>
                    <a:pt x="25945" y="92630"/>
                    <a:pt x="27760" y="93431"/>
                    <a:pt x="29652" y="94012"/>
                  </a:cubicBezTo>
                  <a:lnTo>
                    <a:pt x="28606" y="98679"/>
                  </a:lnTo>
                  <a:lnTo>
                    <a:pt x="37160" y="93821"/>
                  </a:lnTo>
                  <a:lnTo>
                    <a:pt x="37160" y="93821"/>
                  </a:lnTo>
                  <a:cubicBezTo>
                    <a:pt x="40847" y="90678"/>
                    <a:pt x="42710" y="85877"/>
                    <a:pt x="42102" y="81058"/>
                  </a:cubicBezTo>
                  <a:lnTo>
                    <a:pt x="42102" y="42958"/>
                  </a:lnTo>
                  <a:cubicBezTo>
                    <a:pt x="41370" y="29356"/>
                    <a:pt x="34423" y="16850"/>
                    <a:pt x="23284" y="9049"/>
                  </a:cubicBezTo>
                  <a:close/>
                </a:path>
              </a:pathLst>
            </a:custGeom>
            <a:solidFill>
              <a:srgbClr val="8DA01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785;p18">
              <a:extLst>
                <a:ext uri="{FF2B5EF4-FFF2-40B4-BE49-F238E27FC236}">
                  <a16:creationId xmlns:a16="http://schemas.microsoft.com/office/drawing/2014/main" id="{C346DB54-D419-405F-9482-DC8BF15E4B1A}"/>
                </a:ext>
              </a:extLst>
            </p:cNvPr>
            <p:cNvSpPr/>
            <p:nvPr/>
          </p:nvSpPr>
          <p:spPr>
            <a:xfrm>
              <a:off x="5015195" y="2812256"/>
              <a:ext cx="34783" cy="94465"/>
            </a:xfrm>
            <a:custGeom>
              <a:avLst/>
              <a:gdLst/>
              <a:ahLst/>
              <a:cxnLst/>
              <a:rect l="l" t="t" r="r" b="b"/>
              <a:pathLst>
                <a:path w="34783" h="94465" extrusionOk="0">
                  <a:moveTo>
                    <a:pt x="16442" y="91440"/>
                  </a:moveTo>
                  <a:lnTo>
                    <a:pt x="0" y="81915"/>
                  </a:lnTo>
                  <a:lnTo>
                    <a:pt x="0" y="70199"/>
                  </a:lnTo>
                  <a:lnTo>
                    <a:pt x="16442" y="79724"/>
                  </a:lnTo>
                  <a:cubicBezTo>
                    <a:pt x="18818" y="81058"/>
                    <a:pt x="24520" y="84296"/>
                    <a:pt x="24520" y="74676"/>
                  </a:cubicBezTo>
                  <a:lnTo>
                    <a:pt x="24520" y="36576"/>
                  </a:lnTo>
                  <a:cubicBezTo>
                    <a:pt x="23949" y="30013"/>
                    <a:pt x="20462" y="24070"/>
                    <a:pt x="15016" y="20384"/>
                  </a:cubicBezTo>
                  <a:lnTo>
                    <a:pt x="95" y="11716"/>
                  </a:lnTo>
                  <a:lnTo>
                    <a:pt x="95" y="0"/>
                  </a:lnTo>
                  <a:lnTo>
                    <a:pt x="15776" y="9049"/>
                  </a:lnTo>
                  <a:cubicBezTo>
                    <a:pt x="26867" y="16707"/>
                    <a:pt x="33862" y="29013"/>
                    <a:pt x="34784" y="42481"/>
                  </a:cubicBezTo>
                  <a:lnTo>
                    <a:pt x="34784" y="80581"/>
                  </a:lnTo>
                  <a:cubicBezTo>
                    <a:pt x="34594" y="90869"/>
                    <a:pt x="29842" y="99155"/>
                    <a:pt x="16442" y="91440"/>
                  </a:cubicBezTo>
                  <a:close/>
                </a:path>
              </a:pathLst>
            </a:custGeom>
            <a:solidFill>
              <a:srgbClr val="99B5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786;p18">
              <a:extLst>
                <a:ext uri="{FF2B5EF4-FFF2-40B4-BE49-F238E27FC236}">
                  <a16:creationId xmlns:a16="http://schemas.microsoft.com/office/drawing/2014/main" id="{51682DE3-388C-41AD-98B4-1A9F4ADE1E97}"/>
                </a:ext>
              </a:extLst>
            </p:cNvPr>
            <p:cNvSpPr/>
            <p:nvPr/>
          </p:nvSpPr>
          <p:spPr>
            <a:xfrm>
              <a:off x="3439562" y="299475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787;p18">
              <a:extLst>
                <a:ext uri="{FF2B5EF4-FFF2-40B4-BE49-F238E27FC236}">
                  <a16:creationId xmlns:a16="http://schemas.microsoft.com/office/drawing/2014/main" id="{B5B2AD30-3279-4AC5-BBD4-F6738CBA0861}"/>
                </a:ext>
              </a:extLst>
            </p:cNvPr>
            <p:cNvSpPr/>
            <p:nvPr/>
          </p:nvSpPr>
          <p:spPr>
            <a:xfrm>
              <a:off x="3446488" y="2917507"/>
              <a:ext cx="147795" cy="156591"/>
            </a:xfrm>
            <a:custGeom>
              <a:avLst/>
              <a:gdLst/>
              <a:ahLst/>
              <a:cxnLst/>
              <a:rect l="l" t="t" r="r" b="b"/>
              <a:pathLst>
                <a:path w="147795" h="156591" extrusionOk="0">
                  <a:moveTo>
                    <a:pt x="147796" y="113824"/>
                  </a:moveTo>
                  <a:lnTo>
                    <a:pt x="147796" y="0"/>
                  </a:lnTo>
                  <a:lnTo>
                    <a:pt x="582" y="3715"/>
                  </a:lnTo>
                  <a:lnTo>
                    <a:pt x="582" y="108490"/>
                  </a:lnTo>
                  <a:cubicBezTo>
                    <a:pt x="-2174" y="121158"/>
                    <a:pt x="4859" y="134398"/>
                    <a:pt x="21586" y="144018"/>
                  </a:cubicBezTo>
                  <a:cubicBezTo>
                    <a:pt x="54431" y="160782"/>
                    <a:pt x="93282" y="160782"/>
                    <a:pt x="126127" y="144018"/>
                  </a:cubicBezTo>
                  <a:cubicBezTo>
                    <a:pt x="138302" y="138655"/>
                    <a:pt x="146598" y="127092"/>
                    <a:pt x="147796" y="113824"/>
                  </a:cubicBezTo>
                  <a:close/>
                </a:path>
              </a:pathLst>
            </a:custGeom>
            <a:solidFill>
              <a:srgbClr val="F7B03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788;p18">
              <a:extLst>
                <a:ext uri="{FF2B5EF4-FFF2-40B4-BE49-F238E27FC236}">
                  <a16:creationId xmlns:a16="http://schemas.microsoft.com/office/drawing/2014/main" id="{34F55880-22C4-4877-A1F5-9BB2D45A3880}"/>
                </a:ext>
              </a:extLst>
            </p:cNvPr>
            <p:cNvSpPr/>
            <p:nvPr/>
          </p:nvSpPr>
          <p:spPr>
            <a:xfrm>
              <a:off x="3446785" y="287483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FCC0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789;p18">
              <a:extLst>
                <a:ext uri="{FF2B5EF4-FFF2-40B4-BE49-F238E27FC236}">
                  <a16:creationId xmlns:a16="http://schemas.microsoft.com/office/drawing/2014/main" id="{9F0DD4F5-7270-464D-BF9D-7733AF43D019}"/>
                </a:ext>
              </a:extLst>
            </p:cNvPr>
            <p:cNvSpPr/>
            <p:nvPr/>
          </p:nvSpPr>
          <p:spPr>
            <a:xfrm>
              <a:off x="3458475" y="2886430"/>
              <a:ext cx="124119" cy="61959"/>
            </a:xfrm>
            <a:custGeom>
              <a:avLst/>
              <a:gdLst/>
              <a:ahLst/>
              <a:cxnLst/>
              <a:rect l="l" t="t" r="r" b="b"/>
              <a:pathLst>
                <a:path w="124119" h="61959" extrusionOk="0">
                  <a:moveTo>
                    <a:pt x="124119" y="31076"/>
                  </a:moveTo>
                  <a:cubicBezTo>
                    <a:pt x="124119" y="38030"/>
                    <a:pt x="118322" y="45269"/>
                    <a:pt x="108343" y="51079"/>
                  </a:cubicBezTo>
                  <a:cubicBezTo>
                    <a:pt x="95523" y="57870"/>
                    <a:pt x="81305" y="61595"/>
                    <a:pt x="66812" y="61938"/>
                  </a:cubicBezTo>
                  <a:lnTo>
                    <a:pt x="62060" y="61938"/>
                  </a:lnTo>
                  <a:cubicBezTo>
                    <a:pt x="45951" y="62280"/>
                    <a:pt x="30032" y="58509"/>
                    <a:pt x="15776" y="50984"/>
                  </a:cubicBezTo>
                  <a:cubicBezTo>
                    <a:pt x="5702" y="45174"/>
                    <a:pt x="0" y="37935"/>
                    <a:pt x="0" y="30981"/>
                  </a:cubicBezTo>
                  <a:cubicBezTo>
                    <a:pt x="0" y="24028"/>
                    <a:pt x="5702" y="16694"/>
                    <a:pt x="15776" y="10884"/>
                  </a:cubicBezTo>
                  <a:cubicBezTo>
                    <a:pt x="30041" y="3397"/>
                    <a:pt x="45960" y="-346"/>
                    <a:pt x="62060" y="25"/>
                  </a:cubicBezTo>
                  <a:lnTo>
                    <a:pt x="66812" y="25"/>
                  </a:lnTo>
                  <a:cubicBezTo>
                    <a:pt x="81305" y="301"/>
                    <a:pt x="95532" y="3987"/>
                    <a:pt x="108343" y="10788"/>
                  </a:cubicBezTo>
                  <a:cubicBezTo>
                    <a:pt x="118322" y="16789"/>
                    <a:pt x="124119" y="24123"/>
                    <a:pt x="124119" y="31076"/>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790;p18">
              <a:extLst>
                <a:ext uri="{FF2B5EF4-FFF2-40B4-BE49-F238E27FC236}">
                  <a16:creationId xmlns:a16="http://schemas.microsoft.com/office/drawing/2014/main" id="{30AB2120-A18F-400A-B636-0A784D76A84F}"/>
                </a:ext>
              </a:extLst>
            </p:cNvPr>
            <p:cNvSpPr/>
            <p:nvPr/>
          </p:nvSpPr>
          <p:spPr>
            <a:xfrm>
              <a:off x="3467883" y="2886601"/>
              <a:ext cx="114710" cy="61717"/>
            </a:xfrm>
            <a:custGeom>
              <a:avLst/>
              <a:gdLst/>
              <a:ahLst/>
              <a:cxnLst/>
              <a:rect l="l" t="t" r="r" b="b"/>
              <a:pathLst>
                <a:path w="114710" h="61717" extrusionOk="0">
                  <a:moveTo>
                    <a:pt x="114711" y="30906"/>
                  </a:moveTo>
                  <a:cubicBezTo>
                    <a:pt x="114711" y="37859"/>
                    <a:pt x="108913" y="45099"/>
                    <a:pt x="98934" y="50909"/>
                  </a:cubicBezTo>
                  <a:cubicBezTo>
                    <a:pt x="73084" y="65320"/>
                    <a:pt x="41626" y="65320"/>
                    <a:pt x="15776" y="50909"/>
                  </a:cubicBezTo>
                  <a:cubicBezTo>
                    <a:pt x="6272" y="45099"/>
                    <a:pt x="0" y="37859"/>
                    <a:pt x="0" y="30906"/>
                  </a:cubicBezTo>
                  <a:cubicBezTo>
                    <a:pt x="0" y="23953"/>
                    <a:pt x="5797" y="16619"/>
                    <a:pt x="15776" y="10808"/>
                  </a:cubicBezTo>
                  <a:cubicBezTo>
                    <a:pt x="41626" y="-3603"/>
                    <a:pt x="73084" y="-3603"/>
                    <a:pt x="98934" y="10808"/>
                  </a:cubicBezTo>
                  <a:cubicBezTo>
                    <a:pt x="108913" y="16619"/>
                    <a:pt x="114711" y="23953"/>
                    <a:pt x="114711" y="30906"/>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791;p18">
              <a:extLst>
                <a:ext uri="{FF2B5EF4-FFF2-40B4-BE49-F238E27FC236}">
                  <a16:creationId xmlns:a16="http://schemas.microsoft.com/office/drawing/2014/main" id="{6DF71650-80F6-41D2-B58C-A8826AE11BEC}"/>
                </a:ext>
              </a:extLst>
            </p:cNvPr>
            <p:cNvSpPr/>
            <p:nvPr/>
          </p:nvSpPr>
          <p:spPr>
            <a:xfrm>
              <a:off x="3559880" y="2961132"/>
              <a:ext cx="42223" cy="98678"/>
            </a:xfrm>
            <a:custGeom>
              <a:avLst/>
              <a:gdLst/>
              <a:ahLst/>
              <a:cxnLst/>
              <a:rect l="l" t="t" r="r" b="b"/>
              <a:pathLst>
                <a:path w="42223" h="98678" extrusionOk="0">
                  <a:moveTo>
                    <a:pt x="23569" y="9049"/>
                  </a:moveTo>
                  <a:lnTo>
                    <a:pt x="7983" y="0"/>
                  </a:lnTo>
                  <a:lnTo>
                    <a:pt x="285" y="4381"/>
                  </a:lnTo>
                  <a:lnTo>
                    <a:pt x="7983" y="8858"/>
                  </a:lnTo>
                  <a:lnTo>
                    <a:pt x="7983" y="11716"/>
                  </a:lnTo>
                  <a:lnTo>
                    <a:pt x="22619" y="20193"/>
                  </a:lnTo>
                  <a:lnTo>
                    <a:pt x="22144" y="22955"/>
                  </a:lnTo>
                  <a:cubicBezTo>
                    <a:pt x="25689" y="27984"/>
                    <a:pt x="28873" y="33271"/>
                    <a:pt x="31648" y="38767"/>
                  </a:cubicBezTo>
                  <a:lnTo>
                    <a:pt x="32123" y="38290"/>
                  </a:lnTo>
                  <a:lnTo>
                    <a:pt x="32123" y="74962"/>
                  </a:lnTo>
                  <a:cubicBezTo>
                    <a:pt x="32123" y="84487"/>
                    <a:pt x="26516" y="81344"/>
                    <a:pt x="24140" y="79915"/>
                  </a:cubicBezTo>
                  <a:lnTo>
                    <a:pt x="7698" y="70390"/>
                  </a:lnTo>
                  <a:lnTo>
                    <a:pt x="0" y="74771"/>
                  </a:lnTo>
                  <a:lnTo>
                    <a:pt x="7698" y="79248"/>
                  </a:lnTo>
                  <a:lnTo>
                    <a:pt x="7698" y="82105"/>
                  </a:lnTo>
                  <a:lnTo>
                    <a:pt x="24140" y="91630"/>
                  </a:lnTo>
                  <a:cubicBezTo>
                    <a:pt x="25812" y="92631"/>
                    <a:pt x="27599" y="93431"/>
                    <a:pt x="29462" y="94012"/>
                  </a:cubicBezTo>
                  <a:lnTo>
                    <a:pt x="28511" y="98679"/>
                  </a:lnTo>
                  <a:lnTo>
                    <a:pt x="37065" y="93821"/>
                  </a:lnTo>
                  <a:lnTo>
                    <a:pt x="37065" y="93821"/>
                  </a:lnTo>
                  <a:cubicBezTo>
                    <a:pt x="40838" y="90687"/>
                    <a:pt x="42739" y="85830"/>
                    <a:pt x="42102" y="80963"/>
                  </a:cubicBezTo>
                  <a:lnTo>
                    <a:pt x="42102" y="42863"/>
                  </a:lnTo>
                  <a:cubicBezTo>
                    <a:pt x="41408" y="29346"/>
                    <a:pt x="34575" y="16888"/>
                    <a:pt x="23569" y="9049"/>
                  </a:cubicBezTo>
                  <a:close/>
                </a:path>
              </a:pathLst>
            </a:custGeom>
            <a:solidFill>
              <a:srgbClr val="C9883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792;p18">
              <a:extLst>
                <a:ext uri="{FF2B5EF4-FFF2-40B4-BE49-F238E27FC236}">
                  <a16:creationId xmlns:a16="http://schemas.microsoft.com/office/drawing/2014/main" id="{C3E590B7-85CA-4365-BE54-88BFBB22D128}"/>
                </a:ext>
              </a:extLst>
            </p:cNvPr>
            <p:cNvSpPr/>
            <p:nvPr/>
          </p:nvSpPr>
          <p:spPr>
            <a:xfrm>
              <a:off x="3560165" y="2965989"/>
              <a:ext cx="34688" cy="94398"/>
            </a:xfrm>
            <a:custGeom>
              <a:avLst/>
              <a:gdLst/>
              <a:ahLst/>
              <a:cxnLst/>
              <a:rect l="l" t="t" r="r" b="b"/>
              <a:pathLst>
                <a:path w="34688" h="94398" extrusionOk="0">
                  <a:moveTo>
                    <a:pt x="16537" y="91535"/>
                  </a:moveTo>
                  <a:lnTo>
                    <a:pt x="0" y="82010"/>
                  </a:lnTo>
                  <a:lnTo>
                    <a:pt x="0" y="70199"/>
                  </a:lnTo>
                  <a:lnTo>
                    <a:pt x="16537" y="79724"/>
                  </a:lnTo>
                  <a:cubicBezTo>
                    <a:pt x="18913" y="81153"/>
                    <a:pt x="24520" y="84391"/>
                    <a:pt x="24520" y="74771"/>
                  </a:cubicBezTo>
                  <a:lnTo>
                    <a:pt x="24520" y="36671"/>
                  </a:lnTo>
                  <a:cubicBezTo>
                    <a:pt x="23874" y="30108"/>
                    <a:pt x="20405" y="24165"/>
                    <a:pt x="15016" y="20383"/>
                  </a:cubicBezTo>
                  <a:lnTo>
                    <a:pt x="0" y="11811"/>
                  </a:lnTo>
                  <a:lnTo>
                    <a:pt x="0" y="0"/>
                  </a:lnTo>
                  <a:lnTo>
                    <a:pt x="15681" y="9525"/>
                  </a:lnTo>
                  <a:cubicBezTo>
                    <a:pt x="26782" y="17173"/>
                    <a:pt x="33776" y="29489"/>
                    <a:pt x="34689" y="42958"/>
                  </a:cubicBezTo>
                  <a:lnTo>
                    <a:pt x="34689" y="81058"/>
                  </a:lnTo>
                  <a:cubicBezTo>
                    <a:pt x="34689" y="90678"/>
                    <a:pt x="29937" y="98965"/>
                    <a:pt x="16537" y="91535"/>
                  </a:cubicBezTo>
                  <a:close/>
                </a:path>
              </a:pathLst>
            </a:custGeom>
            <a:solidFill>
              <a:srgbClr val="E09C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793;p18">
              <a:extLst>
                <a:ext uri="{FF2B5EF4-FFF2-40B4-BE49-F238E27FC236}">
                  <a16:creationId xmlns:a16="http://schemas.microsoft.com/office/drawing/2014/main" id="{E75319F8-BC9A-4199-A2DF-2FF5208EFCD5}"/>
                </a:ext>
              </a:extLst>
            </p:cNvPr>
            <p:cNvSpPr/>
            <p:nvPr/>
          </p:nvSpPr>
          <p:spPr>
            <a:xfrm>
              <a:off x="5618400" y="4515040"/>
              <a:ext cx="756691" cy="437959"/>
            </a:xfrm>
            <a:custGeom>
              <a:avLst/>
              <a:gdLst/>
              <a:ahLst/>
              <a:cxnLst/>
              <a:rect l="l" t="t" r="r" b="b"/>
              <a:pathLst>
                <a:path w="756691" h="437959" extrusionOk="0">
                  <a:moveTo>
                    <a:pt x="756691" y="218980"/>
                  </a:moveTo>
                  <a:cubicBezTo>
                    <a:pt x="756691" y="339919"/>
                    <a:pt x="587300" y="437960"/>
                    <a:pt x="378346" y="437960"/>
                  </a:cubicBezTo>
                  <a:cubicBezTo>
                    <a:pt x="169391" y="437960"/>
                    <a:pt x="0" y="339919"/>
                    <a:pt x="0" y="218980"/>
                  </a:cubicBezTo>
                  <a:cubicBezTo>
                    <a:pt x="0" y="98041"/>
                    <a:pt x="169391" y="0"/>
                    <a:pt x="378346" y="0"/>
                  </a:cubicBezTo>
                  <a:cubicBezTo>
                    <a:pt x="587300" y="0"/>
                    <a:pt x="756691" y="98041"/>
                    <a:pt x="756691"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794;p18">
              <a:extLst>
                <a:ext uri="{FF2B5EF4-FFF2-40B4-BE49-F238E27FC236}">
                  <a16:creationId xmlns:a16="http://schemas.microsoft.com/office/drawing/2014/main" id="{BC4D489B-BB0C-4FF0-9B49-8E3C65A51EF4}"/>
                </a:ext>
              </a:extLst>
            </p:cNvPr>
            <p:cNvSpPr/>
            <p:nvPr/>
          </p:nvSpPr>
          <p:spPr>
            <a:xfrm>
              <a:off x="6158405" y="3069812"/>
              <a:ext cx="186021" cy="406050"/>
            </a:xfrm>
            <a:custGeom>
              <a:avLst/>
              <a:gdLst/>
              <a:ahLst/>
              <a:cxnLst/>
              <a:rect l="l" t="t" r="r" b="b"/>
              <a:pathLst>
                <a:path w="186021" h="406050" extrusionOk="0">
                  <a:moveTo>
                    <a:pt x="145028" y="0"/>
                  </a:moveTo>
                  <a:cubicBezTo>
                    <a:pt x="149304" y="38100"/>
                    <a:pt x="194352" y="200882"/>
                    <a:pt x="184659" y="256699"/>
                  </a:cubicBezTo>
                  <a:cubicBezTo>
                    <a:pt x="174965" y="312515"/>
                    <a:pt x="21288" y="406051"/>
                    <a:pt x="21288" y="406051"/>
                  </a:cubicBezTo>
                  <a:lnTo>
                    <a:pt x="0" y="310801"/>
                  </a:lnTo>
                  <a:lnTo>
                    <a:pt x="85534" y="227171"/>
                  </a:lnTo>
                  <a:lnTo>
                    <a:pt x="61965" y="68389"/>
                  </a:ln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795;p18">
              <a:extLst>
                <a:ext uri="{FF2B5EF4-FFF2-40B4-BE49-F238E27FC236}">
                  <a16:creationId xmlns:a16="http://schemas.microsoft.com/office/drawing/2014/main" id="{3FDE258E-9C81-4B49-92E0-030A2BBBA725}"/>
                </a:ext>
              </a:extLst>
            </p:cNvPr>
            <p:cNvSpPr/>
            <p:nvPr/>
          </p:nvSpPr>
          <p:spPr>
            <a:xfrm>
              <a:off x="6184541" y="2902850"/>
              <a:ext cx="133813" cy="257894"/>
            </a:xfrm>
            <a:custGeom>
              <a:avLst/>
              <a:gdLst/>
              <a:ahLst/>
              <a:cxnLst/>
              <a:rect l="l" t="t" r="r" b="b"/>
              <a:pathLst>
                <a:path w="133813" h="257894" extrusionOk="0">
                  <a:moveTo>
                    <a:pt x="0" y="6275"/>
                  </a:moveTo>
                  <a:cubicBezTo>
                    <a:pt x="30935" y="-8136"/>
                    <a:pt x="67743" y="3008"/>
                    <a:pt x="85534" y="32183"/>
                  </a:cubicBezTo>
                  <a:cubicBezTo>
                    <a:pt x="108153" y="69712"/>
                    <a:pt x="131627" y="198490"/>
                    <a:pt x="133813" y="220492"/>
                  </a:cubicBezTo>
                  <a:cubicBezTo>
                    <a:pt x="133813" y="220492"/>
                    <a:pt x="102071" y="264403"/>
                    <a:pt x="54457" y="2570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796;p18">
              <a:extLst>
                <a:ext uri="{FF2B5EF4-FFF2-40B4-BE49-F238E27FC236}">
                  <a16:creationId xmlns:a16="http://schemas.microsoft.com/office/drawing/2014/main" id="{E4A858AA-B573-48D1-ADF4-5C1103F4C48C}"/>
                </a:ext>
              </a:extLst>
            </p:cNvPr>
            <p:cNvSpPr/>
            <p:nvPr/>
          </p:nvSpPr>
          <p:spPr>
            <a:xfrm>
              <a:off x="5735029" y="4688404"/>
              <a:ext cx="288490" cy="162715"/>
            </a:xfrm>
            <a:custGeom>
              <a:avLst/>
              <a:gdLst/>
              <a:ahLst/>
              <a:cxnLst/>
              <a:rect l="l" t="t" r="r" b="b"/>
              <a:pathLst>
                <a:path w="288490" h="162715" extrusionOk="0">
                  <a:moveTo>
                    <a:pt x="273882" y="39044"/>
                  </a:moveTo>
                  <a:cubicBezTo>
                    <a:pt x="240419" y="48340"/>
                    <a:pt x="204647" y="43997"/>
                    <a:pt x="174377" y="26947"/>
                  </a:cubicBezTo>
                  <a:cubicBezTo>
                    <a:pt x="150428" y="27709"/>
                    <a:pt x="20321" y="-28108"/>
                    <a:pt x="2644" y="18756"/>
                  </a:cubicBezTo>
                  <a:cubicBezTo>
                    <a:pt x="-12847" y="59808"/>
                    <a:pt x="43510" y="97813"/>
                    <a:pt x="73637" y="105147"/>
                  </a:cubicBezTo>
                  <a:cubicBezTo>
                    <a:pt x="139308" y="121054"/>
                    <a:pt x="187683" y="153915"/>
                    <a:pt x="214293" y="159440"/>
                  </a:cubicBezTo>
                  <a:cubicBezTo>
                    <a:pt x="233966" y="163631"/>
                    <a:pt x="259436" y="166393"/>
                    <a:pt x="275118" y="150867"/>
                  </a:cubicBezTo>
                  <a:cubicBezTo>
                    <a:pt x="293935" y="132293"/>
                    <a:pt x="292319" y="63523"/>
                    <a:pt x="273882" y="3904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797;p18">
              <a:extLst>
                <a:ext uri="{FF2B5EF4-FFF2-40B4-BE49-F238E27FC236}">
                  <a16:creationId xmlns:a16="http://schemas.microsoft.com/office/drawing/2014/main" id="{D433BEF0-F9C1-4457-8CE8-FD4FEA762322}"/>
                </a:ext>
              </a:extLst>
            </p:cNvPr>
            <p:cNvSpPr/>
            <p:nvPr/>
          </p:nvSpPr>
          <p:spPr>
            <a:xfrm>
              <a:off x="5735111" y="4715446"/>
              <a:ext cx="283683" cy="135768"/>
            </a:xfrm>
            <a:custGeom>
              <a:avLst/>
              <a:gdLst/>
              <a:ahLst/>
              <a:cxnLst/>
              <a:rect l="l" t="t" r="r" b="b"/>
              <a:pathLst>
                <a:path w="283683" h="135768" extrusionOk="0">
                  <a:moveTo>
                    <a:pt x="214211" y="121063"/>
                  </a:moveTo>
                  <a:cubicBezTo>
                    <a:pt x="187885" y="115538"/>
                    <a:pt x="139226" y="82963"/>
                    <a:pt x="73555" y="66675"/>
                  </a:cubicBezTo>
                  <a:cubicBezTo>
                    <a:pt x="48275" y="60579"/>
                    <a:pt x="4843" y="32861"/>
                    <a:pt x="471" y="0"/>
                  </a:cubicBezTo>
                  <a:cubicBezTo>
                    <a:pt x="-5422" y="38100"/>
                    <a:pt x="45424" y="71342"/>
                    <a:pt x="73555" y="78200"/>
                  </a:cubicBezTo>
                  <a:cubicBezTo>
                    <a:pt x="139226" y="94107"/>
                    <a:pt x="187600" y="126968"/>
                    <a:pt x="214211" y="132493"/>
                  </a:cubicBezTo>
                  <a:cubicBezTo>
                    <a:pt x="233884" y="136684"/>
                    <a:pt x="259354" y="139446"/>
                    <a:pt x="275035" y="123920"/>
                  </a:cubicBezTo>
                  <a:cubicBezTo>
                    <a:pt x="279074" y="119415"/>
                    <a:pt x="282040" y="114033"/>
                    <a:pt x="283684" y="108204"/>
                  </a:cubicBezTo>
                  <a:cubicBezTo>
                    <a:pt x="263859" y="123254"/>
                    <a:pt x="238094" y="128026"/>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798;p18">
              <a:extLst>
                <a:ext uri="{FF2B5EF4-FFF2-40B4-BE49-F238E27FC236}">
                  <a16:creationId xmlns:a16="http://schemas.microsoft.com/office/drawing/2014/main" id="{73E93A8F-70AA-448B-B8D3-81746CF887D0}"/>
                </a:ext>
              </a:extLst>
            </p:cNvPr>
            <p:cNvSpPr/>
            <p:nvPr/>
          </p:nvSpPr>
          <p:spPr>
            <a:xfrm>
              <a:off x="5946488" y="4593442"/>
              <a:ext cx="288134" cy="162731"/>
            </a:xfrm>
            <a:custGeom>
              <a:avLst/>
              <a:gdLst/>
              <a:ahLst/>
              <a:cxnLst/>
              <a:rect l="l" t="t" r="r" b="b"/>
              <a:pathLst>
                <a:path w="288134" h="162731" extrusionOk="0">
                  <a:moveTo>
                    <a:pt x="273882" y="39041"/>
                  </a:moveTo>
                  <a:cubicBezTo>
                    <a:pt x="240429" y="48319"/>
                    <a:pt x="204675" y="44004"/>
                    <a:pt x="174377" y="27040"/>
                  </a:cubicBezTo>
                  <a:cubicBezTo>
                    <a:pt x="150428" y="27707"/>
                    <a:pt x="20321" y="-28110"/>
                    <a:pt x="2644" y="18753"/>
                  </a:cubicBezTo>
                  <a:cubicBezTo>
                    <a:pt x="-12847" y="59806"/>
                    <a:pt x="43510" y="97810"/>
                    <a:pt x="73637" y="105145"/>
                  </a:cubicBezTo>
                  <a:cubicBezTo>
                    <a:pt x="139308" y="121051"/>
                    <a:pt x="187683" y="153913"/>
                    <a:pt x="214293" y="159533"/>
                  </a:cubicBezTo>
                  <a:cubicBezTo>
                    <a:pt x="234061" y="163628"/>
                    <a:pt x="259436" y="166391"/>
                    <a:pt x="275118" y="150865"/>
                  </a:cubicBezTo>
                  <a:cubicBezTo>
                    <a:pt x="293460" y="132291"/>
                    <a:pt x="291844" y="63521"/>
                    <a:pt x="273882" y="390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799;p18">
              <a:extLst>
                <a:ext uri="{FF2B5EF4-FFF2-40B4-BE49-F238E27FC236}">
                  <a16:creationId xmlns:a16="http://schemas.microsoft.com/office/drawing/2014/main" id="{12E60A88-D4BC-4F44-8F9E-D2E3364E3CBF}"/>
                </a:ext>
              </a:extLst>
            </p:cNvPr>
            <p:cNvSpPr/>
            <p:nvPr/>
          </p:nvSpPr>
          <p:spPr>
            <a:xfrm>
              <a:off x="5946095" y="4620482"/>
              <a:ext cx="283683" cy="135691"/>
            </a:xfrm>
            <a:custGeom>
              <a:avLst/>
              <a:gdLst/>
              <a:ahLst/>
              <a:cxnLst/>
              <a:rect l="l" t="t" r="r" b="b"/>
              <a:pathLst>
                <a:path w="283683" h="135691" extrusionOk="0">
                  <a:moveTo>
                    <a:pt x="214211" y="121063"/>
                  </a:moveTo>
                  <a:cubicBezTo>
                    <a:pt x="187885" y="115538"/>
                    <a:pt x="139226" y="82963"/>
                    <a:pt x="73555" y="66675"/>
                  </a:cubicBezTo>
                  <a:cubicBezTo>
                    <a:pt x="48275" y="60579"/>
                    <a:pt x="4842" y="32956"/>
                    <a:pt x="471" y="0"/>
                  </a:cubicBezTo>
                  <a:cubicBezTo>
                    <a:pt x="-5422" y="38100"/>
                    <a:pt x="45424" y="71247"/>
                    <a:pt x="73555" y="78105"/>
                  </a:cubicBezTo>
                  <a:cubicBezTo>
                    <a:pt x="139226" y="94012"/>
                    <a:pt x="187600" y="126873"/>
                    <a:pt x="214211" y="132493"/>
                  </a:cubicBezTo>
                  <a:cubicBezTo>
                    <a:pt x="233979" y="136588"/>
                    <a:pt x="259354" y="139351"/>
                    <a:pt x="275035" y="123825"/>
                  </a:cubicBezTo>
                  <a:cubicBezTo>
                    <a:pt x="279074" y="119320"/>
                    <a:pt x="282039" y="113938"/>
                    <a:pt x="283683" y="108109"/>
                  </a:cubicBezTo>
                  <a:cubicBezTo>
                    <a:pt x="263868" y="123187"/>
                    <a:pt x="238113" y="127997"/>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800;p18">
              <a:extLst>
                <a:ext uri="{FF2B5EF4-FFF2-40B4-BE49-F238E27FC236}">
                  <a16:creationId xmlns:a16="http://schemas.microsoft.com/office/drawing/2014/main" id="{F19BD504-3364-4886-AD50-D75CAF28E3F6}"/>
                </a:ext>
              </a:extLst>
            </p:cNvPr>
            <p:cNvSpPr/>
            <p:nvPr/>
          </p:nvSpPr>
          <p:spPr>
            <a:xfrm>
              <a:off x="5812467" y="3540156"/>
              <a:ext cx="422006" cy="1193603"/>
            </a:xfrm>
            <a:custGeom>
              <a:avLst/>
              <a:gdLst/>
              <a:ahLst/>
              <a:cxnLst/>
              <a:rect l="l" t="t" r="r" b="b"/>
              <a:pathLst>
                <a:path w="422006" h="1193603" extrusionOk="0">
                  <a:moveTo>
                    <a:pt x="409993" y="738092"/>
                  </a:moveTo>
                  <a:cubicBezTo>
                    <a:pt x="404434" y="689638"/>
                    <a:pt x="394379" y="641804"/>
                    <a:pt x="379961" y="595217"/>
                  </a:cubicBezTo>
                  <a:cubicBezTo>
                    <a:pt x="379961" y="595217"/>
                    <a:pt x="388990" y="471964"/>
                    <a:pt x="393457" y="355092"/>
                  </a:cubicBezTo>
                  <a:cubicBezTo>
                    <a:pt x="398589" y="222504"/>
                    <a:pt x="444397" y="105823"/>
                    <a:pt x="408188" y="0"/>
                  </a:cubicBezTo>
                  <a:lnTo>
                    <a:pt x="0" y="90964"/>
                  </a:lnTo>
                  <a:cubicBezTo>
                    <a:pt x="0" y="90964"/>
                    <a:pt x="24710" y="619601"/>
                    <a:pt x="30222" y="683609"/>
                  </a:cubicBezTo>
                  <a:cubicBezTo>
                    <a:pt x="33216" y="733349"/>
                    <a:pt x="39308" y="782841"/>
                    <a:pt x="48469" y="831818"/>
                  </a:cubicBezTo>
                  <a:cubicBezTo>
                    <a:pt x="67477" y="934402"/>
                    <a:pt x="97414" y="1178528"/>
                    <a:pt x="97414" y="1178528"/>
                  </a:cubicBezTo>
                  <a:cubicBezTo>
                    <a:pt x="140561" y="1203674"/>
                    <a:pt x="197204" y="1189768"/>
                    <a:pt x="197204" y="1189768"/>
                  </a:cubicBezTo>
                  <a:cubicBezTo>
                    <a:pt x="197204" y="1189768"/>
                    <a:pt x="194163" y="881063"/>
                    <a:pt x="191311" y="807148"/>
                  </a:cubicBezTo>
                  <a:cubicBezTo>
                    <a:pt x="187985" y="716851"/>
                    <a:pt x="185229" y="723709"/>
                    <a:pt x="185229" y="723709"/>
                  </a:cubicBezTo>
                  <a:lnTo>
                    <a:pt x="198819" y="499110"/>
                  </a:lnTo>
                  <a:lnTo>
                    <a:pt x="207658" y="387286"/>
                  </a:lnTo>
                  <a:cubicBezTo>
                    <a:pt x="207658" y="387286"/>
                    <a:pt x="218967" y="469392"/>
                    <a:pt x="226665" y="542734"/>
                  </a:cubicBezTo>
                  <a:cubicBezTo>
                    <a:pt x="233033" y="606647"/>
                    <a:pt x="248429" y="664464"/>
                    <a:pt x="265631" y="783526"/>
                  </a:cubicBezTo>
                  <a:cubicBezTo>
                    <a:pt x="280552" y="886777"/>
                    <a:pt x="304787" y="1094232"/>
                    <a:pt x="304787" y="1094232"/>
                  </a:cubicBezTo>
                  <a:cubicBezTo>
                    <a:pt x="347934" y="1119473"/>
                    <a:pt x="406572" y="1098518"/>
                    <a:pt x="406572" y="1098518"/>
                  </a:cubicBezTo>
                  <a:cubicBezTo>
                    <a:pt x="406572" y="1098518"/>
                    <a:pt x="421683" y="827627"/>
                    <a:pt x="409993" y="7380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801;p18">
              <a:extLst>
                <a:ext uri="{FF2B5EF4-FFF2-40B4-BE49-F238E27FC236}">
                  <a16:creationId xmlns:a16="http://schemas.microsoft.com/office/drawing/2014/main" id="{88D4F414-51D4-4EA5-B2F7-946073164346}"/>
                </a:ext>
              </a:extLst>
            </p:cNvPr>
            <p:cNvSpPr/>
            <p:nvPr/>
          </p:nvSpPr>
          <p:spPr>
            <a:xfrm>
              <a:off x="5874419" y="2560474"/>
              <a:ext cx="305952" cy="491697"/>
            </a:xfrm>
            <a:custGeom>
              <a:avLst/>
              <a:gdLst/>
              <a:ahLst/>
              <a:cxnLst/>
              <a:rect l="l" t="t" r="r" b="b"/>
              <a:pathLst>
                <a:path w="305952" h="491697" extrusionOk="0">
                  <a:moveTo>
                    <a:pt x="288928" y="350842"/>
                  </a:moveTo>
                  <a:cubicBezTo>
                    <a:pt x="257851" y="352366"/>
                    <a:pt x="234756" y="360367"/>
                    <a:pt x="230860" y="350842"/>
                  </a:cubicBezTo>
                  <a:cubicBezTo>
                    <a:pt x="227496" y="334783"/>
                    <a:pt x="225120" y="318523"/>
                    <a:pt x="223732" y="302169"/>
                  </a:cubicBezTo>
                  <a:cubicBezTo>
                    <a:pt x="227343" y="293120"/>
                    <a:pt x="230385" y="283119"/>
                    <a:pt x="230385" y="283119"/>
                  </a:cubicBezTo>
                  <a:cubicBezTo>
                    <a:pt x="269445" y="259021"/>
                    <a:pt x="281800" y="216444"/>
                    <a:pt x="286932" y="167486"/>
                  </a:cubicBezTo>
                  <a:cubicBezTo>
                    <a:pt x="295676" y="83285"/>
                    <a:pt x="250248" y="9656"/>
                    <a:pt x="166329" y="798"/>
                  </a:cubicBezTo>
                  <a:cubicBezTo>
                    <a:pt x="87353" y="-7393"/>
                    <a:pt x="29285" y="48423"/>
                    <a:pt x="13793" y="124623"/>
                  </a:cubicBezTo>
                  <a:cubicBezTo>
                    <a:pt x="5430" y="162723"/>
                    <a:pt x="-11201" y="233589"/>
                    <a:pt x="11323" y="296073"/>
                  </a:cubicBezTo>
                  <a:cubicBezTo>
                    <a:pt x="23867" y="330744"/>
                    <a:pt x="39834" y="358271"/>
                    <a:pt x="56180" y="363605"/>
                  </a:cubicBezTo>
                  <a:cubicBezTo>
                    <a:pt x="71833" y="363205"/>
                    <a:pt x="87448" y="361834"/>
                    <a:pt x="102939" y="359510"/>
                  </a:cubicBezTo>
                  <a:lnTo>
                    <a:pt x="102939" y="359510"/>
                  </a:lnTo>
                  <a:cubicBezTo>
                    <a:pt x="102939" y="359510"/>
                    <a:pt x="107121" y="382941"/>
                    <a:pt x="110067" y="397610"/>
                  </a:cubicBezTo>
                  <a:cubicBezTo>
                    <a:pt x="113013" y="412278"/>
                    <a:pt x="111777" y="420565"/>
                    <a:pt x="82031" y="438948"/>
                  </a:cubicBezTo>
                  <a:cubicBezTo>
                    <a:pt x="52284" y="457331"/>
                    <a:pt x="127079" y="495241"/>
                    <a:pt x="176023" y="491431"/>
                  </a:cubicBezTo>
                  <a:cubicBezTo>
                    <a:pt x="224968" y="487621"/>
                    <a:pt x="279424" y="458951"/>
                    <a:pt x="294440" y="426851"/>
                  </a:cubicBezTo>
                  <a:cubicBezTo>
                    <a:pt x="311262" y="391514"/>
                    <a:pt x="309837" y="349794"/>
                    <a:pt x="288928" y="3508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802;p18">
              <a:extLst>
                <a:ext uri="{FF2B5EF4-FFF2-40B4-BE49-F238E27FC236}">
                  <a16:creationId xmlns:a16="http://schemas.microsoft.com/office/drawing/2014/main" id="{1CE62EA0-82B9-4103-85EB-99E9E8081EF0}"/>
                </a:ext>
              </a:extLst>
            </p:cNvPr>
            <p:cNvSpPr/>
            <p:nvPr/>
          </p:nvSpPr>
          <p:spPr>
            <a:xfrm>
              <a:off x="5809360" y="2908700"/>
              <a:ext cx="471048" cy="781597"/>
            </a:xfrm>
            <a:custGeom>
              <a:avLst/>
              <a:gdLst/>
              <a:ahLst/>
              <a:cxnLst/>
              <a:rect l="l" t="t" r="r" b="b"/>
              <a:pathLst>
                <a:path w="471048" h="781597" extrusionOk="0">
                  <a:moveTo>
                    <a:pt x="308559" y="7283"/>
                  </a:moveTo>
                  <a:cubicBezTo>
                    <a:pt x="317113" y="28715"/>
                    <a:pt x="295254" y="54908"/>
                    <a:pt x="236901" y="73482"/>
                  </a:cubicBezTo>
                  <a:cubicBezTo>
                    <a:pt x="178547" y="92056"/>
                    <a:pt x="173225" y="68243"/>
                    <a:pt x="173225" y="68243"/>
                  </a:cubicBezTo>
                  <a:cubicBezTo>
                    <a:pt x="173225" y="68243"/>
                    <a:pt x="87691" y="107296"/>
                    <a:pt x="59750" y="126822"/>
                  </a:cubicBezTo>
                  <a:cubicBezTo>
                    <a:pt x="24776" y="151396"/>
                    <a:pt x="9190" y="222072"/>
                    <a:pt x="4438" y="342373"/>
                  </a:cubicBezTo>
                  <a:cubicBezTo>
                    <a:pt x="-979" y="481152"/>
                    <a:pt x="-1454" y="686987"/>
                    <a:pt x="3107" y="722516"/>
                  </a:cubicBezTo>
                  <a:cubicBezTo>
                    <a:pt x="3107" y="722516"/>
                    <a:pt x="68589" y="787952"/>
                    <a:pt x="152412" y="781094"/>
                  </a:cubicBezTo>
                  <a:cubicBezTo>
                    <a:pt x="236235" y="774236"/>
                    <a:pt x="377272" y="699846"/>
                    <a:pt x="411485" y="642410"/>
                  </a:cubicBezTo>
                  <a:cubicBezTo>
                    <a:pt x="410535" y="520776"/>
                    <a:pt x="396279" y="500964"/>
                    <a:pt x="415952" y="430860"/>
                  </a:cubicBezTo>
                  <a:cubicBezTo>
                    <a:pt x="461000" y="270364"/>
                    <a:pt x="484664" y="204641"/>
                    <a:pt x="462806" y="97961"/>
                  </a:cubicBezTo>
                  <a:cubicBezTo>
                    <a:pt x="444748" y="10045"/>
                    <a:pt x="419469" y="-813"/>
                    <a:pt x="384875" y="44"/>
                  </a:cubicBezTo>
                  <a:cubicBezTo>
                    <a:pt x="359329" y="1092"/>
                    <a:pt x="333849" y="3511"/>
                    <a:pt x="308559" y="728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803;p18">
              <a:extLst>
                <a:ext uri="{FF2B5EF4-FFF2-40B4-BE49-F238E27FC236}">
                  <a16:creationId xmlns:a16="http://schemas.microsoft.com/office/drawing/2014/main" id="{BE5EDBA7-43BF-44B5-B5E8-F9DD18FD7D4C}"/>
                </a:ext>
              </a:extLst>
            </p:cNvPr>
            <p:cNvSpPr/>
            <p:nvPr/>
          </p:nvSpPr>
          <p:spPr>
            <a:xfrm>
              <a:off x="5348856" y="3006224"/>
              <a:ext cx="597933" cy="466333"/>
            </a:xfrm>
            <a:custGeom>
              <a:avLst/>
              <a:gdLst/>
              <a:ahLst/>
              <a:cxnLst/>
              <a:rect l="l" t="t" r="r" b="b"/>
              <a:pathLst>
                <a:path w="597933" h="466333" extrusionOk="0">
                  <a:moveTo>
                    <a:pt x="333219" y="359529"/>
                  </a:moveTo>
                  <a:cubicBezTo>
                    <a:pt x="402027" y="376960"/>
                    <a:pt x="418183" y="333431"/>
                    <a:pt x="427212" y="297522"/>
                  </a:cubicBezTo>
                  <a:cubicBezTo>
                    <a:pt x="449070" y="210368"/>
                    <a:pt x="460855" y="131691"/>
                    <a:pt x="477202" y="82161"/>
                  </a:cubicBezTo>
                  <a:cubicBezTo>
                    <a:pt x="496209" y="23868"/>
                    <a:pt x="516547" y="14629"/>
                    <a:pt x="544773" y="3199"/>
                  </a:cubicBezTo>
                  <a:cubicBezTo>
                    <a:pt x="578037" y="-10136"/>
                    <a:pt x="606548" y="17963"/>
                    <a:pt x="595524" y="92258"/>
                  </a:cubicBezTo>
                  <a:cubicBezTo>
                    <a:pt x="582408" y="180078"/>
                    <a:pt x="565302" y="241705"/>
                    <a:pt x="532513" y="345623"/>
                  </a:cubicBezTo>
                  <a:cubicBezTo>
                    <a:pt x="523960" y="372769"/>
                    <a:pt x="504763" y="420966"/>
                    <a:pt x="476061" y="444302"/>
                  </a:cubicBezTo>
                  <a:cubicBezTo>
                    <a:pt x="440517" y="472877"/>
                    <a:pt x="387106" y="471829"/>
                    <a:pt x="306228" y="451636"/>
                  </a:cubicBezTo>
                  <a:cubicBezTo>
                    <a:pt x="271730" y="443064"/>
                    <a:pt x="233905" y="422394"/>
                    <a:pt x="168708" y="391915"/>
                  </a:cubicBezTo>
                  <a:cubicBezTo>
                    <a:pt x="151222" y="383723"/>
                    <a:pt x="137536" y="378294"/>
                    <a:pt x="103988" y="362577"/>
                  </a:cubicBezTo>
                  <a:cubicBezTo>
                    <a:pt x="70439" y="346861"/>
                    <a:pt x="35370" y="320667"/>
                    <a:pt x="17789" y="295141"/>
                  </a:cubicBezTo>
                  <a:cubicBezTo>
                    <a:pt x="207" y="269614"/>
                    <a:pt x="-2169" y="257041"/>
                    <a:pt x="1442" y="251707"/>
                  </a:cubicBezTo>
                  <a:cubicBezTo>
                    <a:pt x="5909" y="244372"/>
                    <a:pt x="13892" y="245991"/>
                    <a:pt x="23301" y="256755"/>
                  </a:cubicBezTo>
                  <a:cubicBezTo>
                    <a:pt x="36872" y="274966"/>
                    <a:pt x="53646" y="290521"/>
                    <a:pt x="72815" y="302665"/>
                  </a:cubicBezTo>
                  <a:cubicBezTo>
                    <a:pt x="72815" y="302665"/>
                    <a:pt x="51052" y="280186"/>
                    <a:pt x="39267" y="265613"/>
                  </a:cubicBezTo>
                  <a:cubicBezTo>
                    <a:pt x="28727" y="252611"/>
                    <a:pt x="19974" y="238267"/>
                    <a:pt x="13227" y="222941"/>
                  </a:cubicBezTo>
                  <a:cubicBezTo>
                    <a:pt x="7049" y="208082"/>
                    <a:pt x="19879" y="187889"/>
                    <a:pt x="29573" y="198462"/>
                  </a:cubicBezTo>
                  <a:cubicBezTo>
                    <a:pt x="39267" y="209034"/>
                    <a:pt x="44019" y="219893"/>
                    <a:pt x="61791" y="241229"/>
                  </a:cubicBezTo>
                  <a:cubicBezTo>
                    <a:pt x="71124" y="252649"/>
                    <a:pt x="81816" y="262889"/>
                    <a:pt x="93629" y="271709"/>
                  </a:cubicBezTo>
                  <a:cubicBezTo>
                    <a:pt x="82595" y="256641"/>
                    <a:pt x="72777" y="240714"/>
                    <a:pt x="64262" y="224084"/>
                  </a:cubicBezTo>
                  <a:cubicBezTo>
                    <a:pt x="56649" y="211158"/>
                    <a:pt x="52924" y="196309"/>
                    <a:pt x="53523" y="181317"/>
                  </a:cubicBezTo>
                  <a:cubicBezTo>
                    <a:pt x="53998" y="173506"/>
                    <a:pt x="65022" y="164267"/>
                    <a:pt x="75286" y="179031"/>
                  </a:cubicBezTo>
                  <a:cubicBezTo>
                    <a:pt x="84790" y="192270"/>
                    <a:pt x="90682" y="213035"/>
                    <a:pt x="112256" y="235609"/>
                  </a:cubicBezTo>
                  <a:cubicBezTo>
                    <a:pt x="127937" y="251897"/>
                    <a:pt x="141338" y="261327"/>
                    <a:pt x="141718" y="256755"/>
                  </a:cubicBezTo>
                  <a:cubicBezTo>
                    <a:pt x="142098" y="252183"/>
                    <a:pt x="132214" y="243324"/>
                    <a:pt x="126607" y="224274"/>
                  </a:cubicBezTo>
                  <a:cubicBezTo>
                    <a:pt x="121000" y="205224"/>
                    <a:pt x="126607" y="185127"/>
                    <a:pt x="137156" y="182936"/>
                  </a:cubicBezTo>
                  <a:cubicBezTo>
                    <a:pt x="147705" y="180745"/>
                    <a:pt x="145614" y="181317"/>
                    <a:pt x="153978" y="199128"/>
                  </a:cubicBezTo>
                  <a:cubicBezTo>
                    <a:pt x="162341" y="216940"/>
                    <a:pt x="175361" y="230085"/>
                    <a:pt x="185245" y="256278"/>
                  </a:cubicBezTo>
                  <a:cubicBezTo>
                    <a:pt x="190634" y="274624"/>
                    <a:pt x="200423" y="291369"/>
                    <a:pt x="213757" y="305047"/>
                  </a:cubicBezTo>
                  <a:cubicBezTo>
                    <a:pt x="230483" y="323144"/>
                    <a:pt x="267833" y="343051"/>
                    <a:pt x="333219" y="35952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804;p18">
              <a:extLst>
                <a:ext uri="{FF2B5EF4-FFF2-40B4-BE49-F238E27FC236}">
                  <a16:creationId xmlns:a16="http://schemas.microsoft.com/office/drawing/2014/main" id="{9F99186D-489A-4A35-A480-FF4519B9BD11}"/>
                </a:ext>
              </a:extLst>
            </p:cNvPr>
            <p:cNvSpPr/>
            <p:nvPr/>
          </p:nvSpPr>
          <p:spPr>
            <a:xfrm>
              <a:off x="5786047" y="2996305"/>
              <a:ext cx="182011" cy="266828"/>
            </a:xfrm>
            <a:custGeom>
              <a:avLst/>
              <a:gdLst/>
              <a:ahLst/>
              <a:cxnLst/>
              <a:rect l="l" t="t" r="r" b="b"/>
              <a:pathLst>
                <a:path w="182011" h="266828" extrusionOk="0">
                  <a:moveTo>
                    <a:pt x="133053" y="1213"/>
                  </a:moveTo>
                  <a:cubicBezTo>
                    <a:pt x="87150" y="-5550"/>
                    <a:pt x="54742" y="15119"/>
                    <a:pt x="34404" y="84937"/>
                  </a:cubicBezTo>
                  <a:cubicBezTo>
                    <a:pt x="14066" y="154755"/>
                    <a:pt x="0" y="211905"/>
                    <a:pt x="0" y="211905"/>
                  </a:cubicBezTo>
                  <a:cubicBezTo>
                    <a:pt x="18143" y="238194"/>
                    <a:pt x="45666" y="256502"/>
                    <a:pt x="76886" y="263055"/>
                  </a:cubicBezTo>
                  <a:cubicBezTo>
                    <a:pt x="131818" y="276390"/>
                    <a:pt x="151586" y="250101"/>
                    <a:pt x="151586" y="250101"/>
                  </a:cubicBezTo>
                  <a:cubicBezTo>
                    <a:pt x="151586" y="250101"/>
                    <a:pt x="166886" y="177044"/>
                    <a:pt x="176390" y="127323"/>
                  </a:cubicBezTo>
                  <a:cubicBezTo>
                    <a:pt x="185894" y="77603"/>
                    <a:pt x="189886" y="9594"/>
                    <a:pt x="133053" y="12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805;p18">
              <a:extLst>
                <a:ext uri="{FF2B5EF4-FFF2-40B4-BE49-F238E27FC236}">
                  <a16:creationId xmlns:a16="http://schemas.microsoft.com/office/drawing/2014/main" id="{B5130319-3F1B-4CA3-B677-6080E7A4EAD6}"/>
                </a:ext>
              </a:extLst>
            </p:cNvPr>
            <p:cNvSpPr/>
            <p:nvPr/>
          </p:nvSpPr>
          <p:spPr>
            <a:xfrm>
              <a:off x="5873666" y="2538911"/>
              <a:ext cx="296973" cy="328330"/>
            </a:xfrm>
            <a:custGeom>
              <a:avLst/>
              <a:gdLst/>
              <a:ahLst/>
              <a:cxnLst/>
              <a:rect l="l" t="t" r="r" b="b"/>
              <a:pathLst>
                <a:path w="296973" h="328330" extrusionOk="0">
                  <a:moveTo>
                    <a:pt x="16733" y="135613"/>
                  </a:moveTo>
                  <a:cubicBezTo>
                    <a:pt x="16733" y="135613"/>
                    <a:pt x="-55876" y="25123"/>
                    <a:pt x="101411" y="2263"/>
                  </a:cubicBezTo>
                  <a:cubicBezTo>
                    <a:pt x="214791" y="-13930"/>
                    <a:pt x="287686" y="59413"/>
                    <a:pt x="296049" y="138280"/>
                  </a:cubicBezTo>
                  <a:cubicBezTo>
                    <a:pt x="304127" y="214003"/>
                    <a:pt x="257558" y="292585"/>
                    <a:pt x="224010" y="323827"/>
                  </a:cubicBezTo>
                  <a:cubicBezTo>
                    <a:pt x="207664" y="329637"/>
                    <a:pt x="172309" y="333352"/>
                    <a:pt x="126026" y="311920"/>
                  </a:cubicBezTo>
                  <a:cubicBezTo>
                    <a:pt x="124144" y="291308"/>
                    <a:pt x="123413" y="270611"/>
                    <a:pt x="123840" y="249913"/>
                  </a:cubicBezTo>
                  <a:cubicBezTo>
                    <a:pt x="123840" y="249913"/>
                    <a:pt x="179152" y="133612"/>
                    <a:pt x="16733" y="13561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806;p18">
              <a:extLst>
                <a:ext uri="{FF2B5EF4-FFF2-40B4-BE49-F238E27FC236}">
                  <a16:creationId xmlns:a16="http://schemas.microsoft.com/office/drawing/2014/main" id="{802E761C-F8EC-4307-B552-6BDE84697956}"/>
                </a:ext>
              </a:extLst>
            </p:cNvPr>
            <p:cNvSpPr/>
            <p:nvPr/>
          </p:nvSpPr>
          <p:spPr>
            <a:xfrm>
              <a:off x="4255557" y="1955958"/>
              <a:ext cx="334153" cy="334898"/>
            </a:xfrm>
            <a:custGeom>
              <a:avLst/>
              <a:gdLst/>
              <a:ahLst/>
              <a:cxnLst/>
              <a:rect l="l" t="t" r="r" b="b"/>
              <a:pathLst>
                <a:path w="334153" h="334898" extrusionOk="0">
                  <a:moveTo>
                    <a:pt x="334153" y="167449"/>
                  </a:moveTo>
                  <a:cubicBezTo>
                    <a:pt x="334153" y="259929"/>
                    <a:pt x="259351" y="334899"/>
                    <a:pt x="167077" y="334899"/>
                  </a:cubicBezTo>
                  <a:cubicBezTo>
                    <a:pt x="74803" y="334899"/>
                    <a:pt x="0" y="259929"/>
                    <a:pt x="0" y="167449"/>
                  </a:cubicBezTo>
                  <a:cubicBezTo>
                    <a:pt x="0" y="74970"/>
                    <a:pt x="74803" y="0"/>
                    <a:pt x="167077" y="0"/>
                  </a:cubicBezTo>
                  <a:cubicBezTo>
                    <a:pt x="259351" y="0"/>
                    <a:pt x="334153" y="74970"/>
                    <a:pt x="334153" y="167449"/>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807;p18">
              <a:extLst>
                <a:ext uri="{FF2B5EF4-FFF2-40B4-BE49-F238E27FC236}">
                  <a16:creationId xmlns:a16="http://schemas.microsoft.com/office/drawing/2014/main" id="{206F7780-8A8D-4D04-88C0-355FAB477CA5}"/>
                </a:ext>
              </a:extLst>
            </p:cNvPr>
            <p:cNvSpPr/>
            <p:nvPr/>
          </p:nvSpPr>
          <p:spPr>
            <a:xfrm>
              <a:off x="4197204" y="1948719"/>
              <a:ext cx="450859" cy="225075"/>
            </a:xfrm>
            <a:custGeom>
              <a:avLst/>
              <a:gdLst/>
              <a:ahLst/>
              <a:cxnLst/>
              <a:rect l="l" t="t" r="r" b="b"/>
              <a:pathLst>
                <a:path w="450859" h="225075" extrusionOk="0">
                  <a:moveTo>
                    <a:pt x="225430" y="225076"/>
                  </a:moveTo>
                  <a:cubicBezTo>
                    <a:pt x="162040" y="225076"/>
                    <a:pt x="100645" y="210598"/>
                    <a:pt x="57023" y="185357"/>
                  </a:cubicBezTo>
                  <a:cubicBezTo>
                    <a:pt x="20623" y="164306"/>
                    <a:pt x="0" y="137732"/>
                    <a:pt x="0" y="112586"/>
                  </a:cubicBezTo>
                  <a:cubicBezTo>
                    <a:pt x="0" y="87440"/>
                    <a:pt x="20908" y="60865"/>
                    <a:pt x="57023" y="39719"/>
                  </a:cubicBezTo>
                  <a:cubicBezTo>
                    <a:pt x="100645" y="14478"/>
                    <a:pt x="161564" y="0"/>
                    <a:pt x="225430" y="0"/>
                  </a:cubicBezTo>
                  <a:cubicBezTo>
                    <a:pt x="289295" y="0"/>
                    <a:pt x="350120" y="14478"/>
                    <a:pt x="393837" y="39719"/>
                  </a:cubicBezTo>
                  <a:cubicBezTo>
                    <a:pt x="430237" y="60865"/>
                    <a:pt x="450860" y="87344"/>
                    <a:pt x="450860" y="112586"/>
                  </a:cubicBezTo>
                  <a:cubicBezTo>
                    <a:pt x="450860" y="137827"/>
                    <a:pt x="430046" y="164306"/>
                    <a:pt x="393837" y="185357"/>
                  </a:cubicBezTo>
                  <a:cubicBezTo>
                    <a:pt x="350500" y="210598"/>
                    <a:pt x="288725" y="225076"/>
                    <a:pt x="225430" y="225076"/>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808;p18">
              <a:extLst>
                <a:ext uri="{FF2B5EF4-FFF2-40B4-BE49-F238E27FC236}">
                  <a16:creationId xmlns:a16="http://schemas.microsoft.com/office/drawing/2014/main" id="{0B027BCB-B426-4B8C-B720-E85F9397C606}"/>
                </a:ext>
              </a:extLst>
            </p:cNvPr>
            <p:cNvSpPr/>
            <p:nvPr/>
          </p:nvSpPr>
          <p:spPr>
            <a:xfrm>
              <a:off x="4129822" y="1856041"/>
              <a:ext cx="585718" cy="291750"/>
            </a:xfrm>
            <a:custGeom>
              <a:avLst/>
              <a:gdLst/>
              <a:ahLst/>
              <a:cxnLst/>
              <a:rect l="l" t="t" r="r" b="b"/>
              <a:pathLst>
                <a:path w="585718" h="291750" extrusionOk="0">
                  <a:moveTo>
                    <a:pt x="292812" y="291751"/>
                  </a:moveTo>
                  <a:cubicBezTo>
                    <a:pt x="210699" y="291751"/>
                    <a:pt x="131247" y="272701"/>
                    <a:pt x="74225" y="240221"/>
                  </a:cubicBezTo>
                  <a:cubicBezTo>
                    <a:pt x="26706" y="212884"/>
                    <a:pt x="0" y="178499"/>
                    <a:pt x="0" y="145828"/>
                  </a:cubicBezTo>
                  <a:cubicBezTo>
                    <a:pt x="0" y="113157"/>
                    <a:pt x="26991" y="79153"/>
                    <a:pt x="74225" y="51530"/>
                  </a:cubicBezTo>
                  <a:cubicBezTo>
                    <a:pt x="130772" y="18764"/>
                    <a:pt x="210319" y="0"/>
                    <a:pt x="292812" y="0"/>
                  </a:cubicBezTo>
                  <a:cubicBezTo>
                    <a:pt x="375305" y="0"/>
                    <a:pt x="454376" y="19050"/>
                    <a:pt x="511399" y="51530"/>
                  </a:cubicBezTo>
                  <a:cubicBezTo>
                    <a:pt x="558918" y="78772"/>
                    <a:pt x="585718" y="113157"/>
                    <a:pt x="585718" y="145828"/>
                  </a:cubicBezTo>
                  <a:cubicBezTo>
                    <a:pt x="585718" y="178499"/>
                    <a:pt x="558633" y="212503"/>
                    <a:pt x="511399" y="240221"/>
                  </a:cubicBezTo>
                  <a:cubicBezTo>
                    <a:pt x="454471" y="272987"/>
                    <a:pt x="374924" y="291751"/>
                    <a:pt x="292812" y="291751"/>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809;p18">
              <a:extLst>
                <a:ext uri="{FF2B5EF4-FFF2-40B4-BE49-F238E27FC236}">
                  <a16:creationId xmlns:a16="http://schemas.microsoft.com/office/drawing/2014/main" id="{EF4207BC-D3C1-4738-9D6A-FADD8B2A41B5}"/>
                </a:ext>
              </a:extLst>
            </p:cNvPr>
            <p:cNvSpPr/>
            <p:nvPr/>
          </p:nvSpPr>
          <p:spPr>
            <a:xfrm>
              <a:off x="4129822" y="1818703"/>
              <a:ext cx="585718" cy="291750"/>
            </a:xfrm>
            <a:custGeom>
              <a:avLst/>
              <a:gdLst/>
              <a:ahLst/>
              <a:cxnLst/>
              <a:rect l="l" t="t" r="r" b="b"/>
              <a:pathLst>
                <a:path w="585718" h="291750" extrusionOk="0">
                  <a:moveTo>
                    <a:pt x="292812" y="291751"/>
                  </a:moveTo>
                  <a:cubicBezTo>
                    <a:pt x="210699" y="291751"/>
                    <a:pt x="131247" y="272701"/>
                    <a:pt x="74225" y="240221"/>
                  </a:cubicBezTo>
                  <a:cubicBezTo>
                    <a:pt x="26706" y="212979"/>
                    <a:pt x="0" y="178498"/>
                    <a:pt x="0" y="145923"/>
                  </a:cubicBezTo>
                  <a:cubicBezTo>
                    <a:pt x="0" y="113347"/>
                    <a:pt x="26991" y="79248"/>
                    <a:pt x="74225" y="51530"/>
                  </a:cubicBezTo>
                  <a:cubicBezTo>
                    <a:pt x="130772" y="18764"/>
                    <a:pt x="210319" y="0"/>
                    <a:pt x="292812" y="0"/>
                  </a:cubicBezTo>
                  <a:cubicBezTo>
                    <a:pt x="375305" y="0"/>
                    <a:pt x="454376" y="19050"/>
                    <a:pt x="511399" y="51530"/>
                  </a:cubicBezTo>
                  <a:cubicBezTo>
                    <a:pt x="558918" y="78867"/>
                    <a:pt x="585718" y="113252"/>
                    <a:pt x="585718" y="145923"/>
                  </a:cubicBezTo>
                  <a:cubicBezTo>
                    <a:pt x="585718" y="178594"/>
                    <a:pt x="558633" y="212598"/>
                    <a:pt x="511399" y="240221"/>
                  </a:cubicBezTo>
                  <a:cubicBezTo>
                    <a:pt x="454471" y="272987"/>
                    <a:pt x="374924" y="291751"/>
                    <a:pt x="292812" y="291751"/>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810;p18">
              <a:extLst>
                <a:ext uri="{FF2B5EF4-FFF2-40B4-BE49-F238E27FC236}">
                  <a16:creationId xmlns:a16="http://schemas.microsoft.com/office/drawing/2014/main" id="{FFE7367A-0903-4009-9769-E4BB7E127A7E}"/>
                </a:ext>
              </a:extLst>
            </p:cNvPr>
            <p:cNvSpPr/>
            <p:nvPr/>
          </p:nvSpPr>
          <p:spPr>
            <a:xfrm>
              <a:off x="4066052" y="1720024"/>
              <a:ext cx="713163" cy="355663"/>
            </a:xfrm>
            <a:custGeom>
              <a:avLst/>
              <a:gdLst/>
              <a:ahLst/>
              <a:cxnLst/>
              <a:rect l="l" t="t" r="r" b="b"/>
              <a:pathLst>
                <a:path w="713163" h="355663" extrusionOk="0">
                  <a:moveTo>
                    <a:pt x="356582" y="355663"/>
                  </a:moveTo>
                  <a:cubicBezTo>
                    <a:pt x="256412" y="355663"/>
                    <a:pt x="159474" y="332804"/>
                    <a:pt x="90476" y="292894"/>
                  </a:cubicBezTo>
                  <a:cubicBezTo>
                    <a:pt x="32978" y="259556"/>
                    <a:pt x="0" y="217646"/>
                    <a:pt x="0" y="177832"/>
                  </a:cubicBezTo>
                  <a:cubicBezTo>
                    <a:pt x="0" y="138017"/>
                    <a:pt x="32978" y="96107"/>
                    <a:pt x="90476" y="62865"/>
                  </a:cubicBezTo>
                  <a:cubicBezTo>
                    <a:pt x="159474" y="22955"/>
                    <a:pt x="256412" y="0"/>
                    <a:pt x="356582" y="0"/>
                  </a:cubicBezTo>
                  <a:cubicBezTo>
                    <a:pt x="456752" y="0"/>
                    <a:pt x="553596" y="22955"/>
                    <a:pt x="622688" y="62865"/>
                  </a:cubicBezTo>
                  <a:cubicBezTo>
                    <a:pt x="680186" y="96107"/>
                    <a:pt x="713164" y="138017"/>
                    <a:pt x="713164" y="177832"/>
                  </a:cubicBezTo>
                  <a:cubicBezTo>
                    <a:pt x="713164" y="217646"/>
                    <a:pt x="680186" y="259556"/>
                    <a:pt x="622688" y="292894"/>
                  </a:cubicBezTo>
                  <a:cubicBezTo>
                    <a:pt x="553690" y="332804"/>
                    <a:pt x="456657" y="355663"/>
                    <a:pt x="356582" y="355663"/>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811;p18">
              <a:extLst>
                <a:ext uri="{FF2B5EF4-FFF2-40B4-BE49-F238E27FC236}">
                  <a16:creationId xmlns:a16="http://schemas.microsoft.com/office/drawing/2014/main" id="{4DF0BE99-53A8-4CC2-8F61-88DC5DA9C4E5}"/>
                </a:ext>
              </a:extLst>
            </p:cNvPr>
            <p:cNvSpPr/>
            <p:nvPr/>
          </p:nvSpPr>
          <p:spPr>
            <a:xfrm>
              <a:off x="4066052" y="1674590"/>
              <a:ext cx="713163" cy="355568"/>
            </a:xfrm>
            <a:custGeom>
              <a:avLst/>
              <a:gdLst/>
              <a:ahLst/>
              <a:cxnLst/>
              <a:rect l="l" t="t" r="r" b="b"/>
              <a:pathLst>
                <a:path w="713163" h="355568" extrusionOk="0">
                  <a:moveTo>
                    <a:pt x="356582" y="355568"/>
                  </a:moveTo>
                  <a:cubicBezTo>
                    <a:pt x="256412" y="355568"/>
                    <a:pt x="159474" y="332708"/>
                    <a:pt x="90476" y="292799"/>
                  </a:cubicBezTo>
                  <a:cubicBezTo>
                    <a:pt x="32978" y="259556"/>
                    <a:pt x="0" y="217551"/>
                    <a:pt x="0" y="177737"/>
                  </a:cubicBezTo>
                  <a:cubicBezTo>
                    <a:pt x="0" y="137922"/>
                    <a:pt x="32978" y="96012"/>
                    <a:pt x="90476" y="62770"/>
                  </a:cubicBezTo>
                  <a:cubicBezTo>
                    <a:pt x="159474" y="22860"/>
                    <a:pt x="256412" y="0"/>
                    <a:pt x="356582" y="0"/>
                  </a:cubicBezTo>
                  <a:cubicBezTo>
                    <a:pt x="456752" y="0"/>
                    <a:pt x="553596" y="22860"/>
                    <a:pt x="622688" y="62770"/>
                  </a:cubicBezTo>
                  <a:cubicBezTo>
                    <a:pt x="680186" y="96012"/>
                    <a:pt x="713164" y="138017"/>
                    <a:pt x="713164" y="177832"/>
                  </a:cubicBezTo>
                  <a:cubicBezTo>
                    <a:pt x="713164" y="217646"/>
                    <a:pt x="680186" y="259556"/>
                    <a:pt x="622688" y="292799"/>
                  </a:cubicBezTo>
                  <a:cubicBezTo>
                    <a:pt x="553690" y="332708"/>
                    <a:pt x="456657" y="355568"/>
                    <a:pt x="356582" y="355568"/>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812;p18">
              <a:extLst>
                <a:ext uri="{FF2B5EF4-FFF2-40B4-BE49-F238E27FC236}">
                  <a16:creationId xmlns:a16="http://schemas.microsoft.com/office/drawing/2014/main" id="{AFEE6B9E-DBE3-415C-9B93-A87B1D1D6011}"/>
                </a:ext>
              </a:extLst>
            </p:cNvPr>
            <p:cNvSpPr/>
            <p:nvPr/>
          </p:nvSpPr>
          <p:spPr>
            <a:xfrm>
              <a:off x="4013211" y="1574958"/>
              <a:ext cx="818751" cy="408241"/>
            </a:xfrm>
            <a:custGeom>
              <a:avLst/>
              <a:gdLst/>
              <a:ahLst/>
              <a:cxnLst/>
              <a:rect l="l" t="t" r="r" b="b"/>
              <a:pathLst>
                <a:path w="818751" h="408241" extrusionOk="0">
                  <a:moveTo>
                    <a:pt x="409423" y="408242"/>
                  </a:moveTo>
                  <a:cubicBezTo>
                    <a:pt x="294427" y="408242"/>
                    <a:pt x="183138" y="382048"/>
                    <a:pt x="103876" y="336137"/>
                  </a:cubicBezTo>
                  <a:cubicBezTo>
                    <a:pt x="37825" y="298037"/>
                    <a:pt x="0" y="249841"/>
                    <a:pt x="0" y="204121"/>
                  </a:cubicBezTo>
                  <a:cubicBezTo>
                    <a:pt x="0" y="158401"/>
                    <a:pt x="38015" y="110299"/>
                    <a:pt x="103876" y="72009"/>
                  </a:cubicBezTo>
                  <a:cubicBezTo>
                    <a:pt x="183043" y="26194"/>
                    <a:pt x="294427" y="0"/>
                    <a:pt x="409328" y="0"/>
                  </a:cubicBezTo>
                  <a:cubicBezTo>
                    <a:pt x="524229" y="0"/>
                    <a:pt x="635708" y="26194"/>
                    <a:pt x="714875" y="72104"/>
                  </a:cubicBezTo>
                  <a:cubicBezTo>
                    <a:pt x="780926" y="110204"/>
                    <a:pt x="818751" y="158401"/>
                    <a:pt x="818751" y="204121"/>
                  </a:cubicBezTo>
                  <a:cubicBezTo>
                    <a:pt x="818751" y="249841"/>
                    <a:pt x="780736" y="297942"/>
                    <a:pt x="714875" y="336137"/>
                  </a:cubicBezTo>
                  <a:cubicBezTo>
                    <a:pt x="635708" y="382048"/>
                    <a:pt x="524324" y="408242"/>
                    <a:pt x="409423" y="408242"/>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813;p18">
              <a:extLst>
                <a:ext uri="{FF2B5EF4-FFF2-40B4-BE49-F238E27FC236}">
                  <a16:creationId xmlns:a16="http://schemas.microsoft.com/office/drawing/2014/main" id="{9B7B8D25-2B4E-49D8-A057-276FA3B93D96}"/>
                </a:ext>
              </a:extLst>
            </p:cNvPr>
            <p:cNvSpPr/>
            <p:nvPr/>
          </p:nvSpPr>
          <p:spPr>
            <a:xfrm>
              <a:off x="4013211" y="1522666"/>
              <a:ext cx="818751" cy="408336"/>
            </a:xfrm>
            <a:custGeom>
              <a:avLst/>
              <a:gdLst/>
              <a:ahLst/>
              <a:cxnLst/>
              <a:rect l="l" t="t" r="r" b="b"/>
              <a:pathLst>
                <a:path w="818751" h="408336" extrusionOk="0">
                  <a:moveTo>
                    <a:pt x="409423" y="408337"/>
                  </a:moveTo>
                  <a:cubicBezTo>
                    <a:pt x="294427" y="408337"/>
                    <a:pt x="183138" y="382048"/>
                    <a:pt x="103876" y="336233"/>
                  </a:cubicBezTo>
                  <a:cubicBezTo>
                    <a:pt x="37825" y="298133"/>
                    <a:pt x="0" y="249936"/>
                    <a:pt x="0" y="204216"/>
                  </a:cubicBezTo>
                  <a:cubicBezTo>
                    <a:pt x="0" y="158496"/>
                    <a:pt x="38015" y="110300"/>
                    <a:pt x="103876" y="72104"/>
                  </a:cubicBezTo>
                  <a:cubicBezTo>
                    <a:pt x="183043" y="26289"/>
                    <a:pt x="294427" y="0"/>
                    <a:pt x="409328" y="0"/>
                  </a:cubicBezTo>
                  <a:cubicBezTo>
                    <a:pt x="524229" y="0"/>
                    <a:pt x="635708" y="26289"/>
                    <a:pt x="714875" y="72104"/>
                  </a:cubicBezTo>
                  <a:cubicBezTo>
                    <a:pt x="780926" y="110204"/>
                    <a:pt x="818751" y="158496"/>
                    <a:pt x="818751" y="204216"/>
                  </a:cubicBezTo>
                  <a:cubicBezTo>
                    <a:pt x="818751" y="249936"/>
                    <a:pt x="780736" y="298037"/>
                    <a:pt x="714875" y="336233"/>
                  </a:cubicBezTo>
                  <a:cubicBezTo>
                    <a:pt x="635708" y="382334"/>
                    <a:pt x="524324" y="408337"/>
                    <a:pt x="409423" y="408337"/>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814;p18">
              <a:extLst>
                <a:ext uri="{FF2B5EF4-FFF2-40B4-BE49-F238E27FC236}">
                  <a16:creationId xmlns:a16="http://schemas.microsoft.com/office/drawing/2014/main" id="{F66482A5-B6EB-4C02-8361-BD802C7C85D7}"/>
                </a:ext>
              </a:extLst>
            </p:cNvPr>
            <p:cNvSpPr/>
            <p:nvPr/>
          </p:nvSpPr>
          <p:spPr>
            <a:xfrm>
              <a:off x="3962270" y="1359312"/>
              <a:ext cx="920726" cy="532828"/>
            </a:xfrm>
            <a:custGeom>
              <a:avLst/>
              <a:gdLst/>
              <a:ahLst/>
              <a:cxnLst/>
              <a:rect l="l" t="t" r="r" b="b"/>
              <a:pathLst>
                <a:path w="920726" h="532828" extrusionOk="0">
                  <a:moveTo>
                    <a:pt x="920727" y="266414"/>
                  </a:moveTo>
                  <a:cubicBezTo>
                    <a:pt x="920727" y="413551"/>
                    <a:pt x="714615" y="532828"/>
                    <a:pt x="460363" y="532828"/>
                  </a:cubicBezTo>
                  <a:cubicBezTo>
                    <a:pt x="206112" y="532828"/>
                    <a:pt x="0" y="413551"/>
                    <a:pt x="0" y="266414"/>
                  </a:cubicBezTo>
                  <a:cubicBezTo>
                    <a:pt x="0" y="119278"/>
                    <a:pt x="206112" y="0"/>
                    <a:pt x="460363" y="0"/>
                  </a:cubicBezTo>
                  <a:cubicBezTo>
                    <a:pt x="714615" y="0"/>
                    <a:pt x="920727" y="119278"/>
                    <a:pt x="920727" y="266414"/>
                  </a:cubicBezTo>
                  <a:close/>
                </a:path>
              </a:pathLst>
            </a:custGeom>
            <a:solidFill>
              <a:srgbClr val="FFDF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815;p18">
              <a:extLst>
                <a:ext uri="{FF2B5EF4-FFF2-40B4-BE49-F238E27FC236}">
                  <a16:creationId xmlns:a16="http://schemas.microsoft.com/office/drawing/2014/main" id="{9F105481-CE1D-467C-9129-382C768BE5C8}"/>
                </a:ext>
              </a:extLst>
            </p:cNvPr>
            <p:cNvSpPr/>
            <p:nvPr/>
          </p:nvSpPr>
          <p:spPr>
            <a:xfrm>
              <a:off x="4264396"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816;p18">
              <a:extLst>
                <a:ext uri="{FF2B5EF4-FFF2-40B4-BE49-F238E27FC236}">
                  <a16:creationId xmlns:a16="http://schemas.microsoft.com/office/drawing/2014/main" id="{3237F737-B986-41B6-B95D-675B5A4B9636}"/>
                </a:ext>
              </a:extLst>
            </p:cNvPr>
            <p:cNvSpPr/>
            <p:nvPr/>
          </p:nvSpPr>
          <p:spPr>
            <a:xfrm>
              <a:off x="4543522"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817;p18">
              <a:extLst>
                <a:ext uri="{FF2B5EF4-FFF2-40B4-BE49-F238E27FC236}">
                  <a16:creationId xmlns:a16="http://schemas.microsoft.com/office/drawing/2014/main" id="{52EFAB7F-6B94-40A5-A5D8-90EFCA2D92C9}"/>
                </a:ext>
              </a:extLst>
            </p:cNvPr>
            <p:cNvSpPr/>
            <p:nvPr/>
          </p:nvSpPr>
          <p:spPr>
            <a:xfrm>
              <a:off x="4264396" y="901827"/>
              <a:ext cx="319897" cy="108775"/>
            </a:xfrm>
            <a:custGeom>
              <a:avLst/>
              <a:gdLst/>
              <a:ahLst/>
              <a:cxnLst/>
              <a:rect l="l" t="t" r="r" b="b"/>
              <a:pathLst>
                <a:path w="319897" h="108775" extrusionOk="0">
                  <a:moveTo>
                    <a:pt x="157098" y="108775"/>
                  </a:moveTo>
                  <a:lnTo>
                    <a:pt x="97319" y="53911"/>
                  </a:lnTo>
                  <a:lnTo>
                    <a:pt x="23950" y="103156"/>
                  </a:lnTo>
                  <a:lnTo>
                    <a:pt x="0" y="67532"/>
                  </a:lnTo>
                  <a:lnTo>
                    <a:pt x="101310" y="857"/>
                  </a:lnTo>
                  <a:lnTo>
                    <a:pt x="159379" y="54102"/>
                  </a:lnTo>
                  <a:lnTo>
                    <a:pt x="228946" y="0"/>
                  </a:lnTo>
                  <a:lnTo>
                    <a:pt x="319897" y="67532"/>
                  </a:lnTo>
                  <a:lnTo>
                    <a:pt x="291481" y="100203"/>
                  </a:lnTo>
                  <a:lnTo>
                    <a:pt x="228851" y="53054"/>
                  </a:lnTo>
                  <a:lnTo>
                    <a:pt x="157098" y="108775"/>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818;p18">
              <a:extLst>
                <a:ext uri="{FF2B5EF4-FFF2-40B4-BE49-F238E27FC236}">
                  <a16:creationId xmlns:a16="http://schemas.microsoft.com/office/drawing/2014/main" id="{67B2F246-6EB2-4534-9BA6-08161CF93842}"/>
                </a:ext>
              </a:extLst>
            </p:cNvPr>
            <p:cNvSpPr/>
            <p:nvPr/>
          </p:nvSpPr>
          <p:spPr>
            <a:xfrm>
              <a:off x="3749667" y="190500"/>
              <a:ext cx="1343462" cy="1451800"/>
            </a:xfrm>
            <a:custGeom>
              <a:avLst/>
              <a:gdLst/>
              <a:ahLst/>
              <a:cxnLst/>
              <a:rect l="l" t="t" r="r" b="b"/>
              <a:pathLst>
                <a:path w="1343462" h="1451800" extrusionOk="0">
                  <a:moveTo>
                    <a:pt x="1132665" y="1449134"/>
                  </a:moveTo>
                  <a:cubicBezTo>
                    <a:pt x="1133425" y="1389317"/>
                    <a:pt x="1143689" y="1212723"/>
                    <a:pt x="1283870" y="969359"/>
                  </a:cubicBezTo>
                  <a:cubicBezTo>
                    <a:pt x="1449711" y="681419"/>
                    <a:pt x="1276837" y="0"/>
                    <a:pt x="671731" y="0"/>
                  </a:cubicBezTo>
                  <a:cubicBezTo>
                    <a:pt x="66625" y="0"/>
                    <a:pt x="-106249" y="681419"/>
                    <a:pt x="59592" y="969359"/>
                  </a:cubicBezTo>
                  <a:cubicBezTo>
                    <a:pt x="180766" y="1179767"/>
                    <a:pt x="207186" y="1366457"/>
                    <a:pt x="212698" y="1451801"/>
                  </a:cubicBezTo>
                </a:path>
              </a:pathLst>
            </a:custGeom>
            <a:solidFill>
              <a:srgbClr val="FFDF57">
                <a:alpha val="6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6" name="Google Shape;819;p18">
              <a:extLst>
                <a:ext uri="{FF2B5EF4-FFF2-40B4-BE49-F238E27FC236}">
                  <a16:creationId xmlns:a16="http://schemas.microsoft.com/office/drawing/2014/main" id="{F65D6B5F-90A7-468F-B830-D291FA8A7D50}"/>
                </a:ext>
              </a:extLst>
            </p:cNvPr>
            <p:cNvGrpSpPr/>
            <p:nvPr/>
          </p:nvGrpSpPr>
          <p:grpSpPr>
            <a:xfrm>
              <a:off x="3923682" y="3244965"/>
              <a:ext cx="195764" cy="131404"/>
              <a:chOff x="5733332" y="4102215"/>
              <a:chExt cx="195764" cy="131404"/>
            </a:xfrm>
          </p:grpSpPr>
          <p:sp>
            <p:nvSpPr>
              <p:cNvPr id="211" name="Google Shape;820;p18">
                <a:extLst>
                  <a:ext uri="{FF2B5EF4-FFF2-40B4-BE49-F238E27FC236}">
                    <a16:creationId xmlns:a16="http://schemas.microsoft.com/office/drawing/2014/main" id="{9A8415A3-09BC-425D-BEEA-E732DEA7C2F6}"/>
                  </a:ext>
                </a:extLst>
              </p:cNvPr>
              <p:cNvSpPr/>
              <p:nvPr/>
            </p:nvSpPr>
            <p:spPr>
              <a:xfrm>
                <a:off x="5734887" y="4131087"/>
                <a:ext cx="177232" cy="100744"/>
              </a:xfrm>
              <a:custGeom>
                <a:avLst/>
                <a:gdLst/>
                <a:ahLst/>
                <a:cxnLst/>
                <a:rect l="l" t="t" r="r" b="b"/>
                <a:pathLst>
                  <a:path w="177232" h="100744" extrusionOk="0">
                    <a:moveTo>
                      <a:pt x="177024" y="99346"/>
                    </a:moveTo>
                    <a:lnTo>
                      <a:pt x="150604" y="74581"/>
                    </a:lnTo>
                    <a:cubicBezTo>
                      <a:pt x="147249" y="69713"/>
                      <a:pt x="143219" y="65351"/>
                      <a:pt x="138629" y="61627"/>
                    </a:cubicBezTo>
                    <a:cubicBezTo>
                      <a:pt x="136623" y="59941"/>
                      <a:pt x="134495" y="58417"/>
                      <a:pt x="132261" y="57055"/>
                    </a:cubicBezTo>
                    <a:lnTo>
                      <a:pt x="98048" y="34195"/>
                    </a:lnTo>
                    <a:lnTo>
                      <a:pt x="60698" y="17621"/>
                    </a:lnTo>
                    <a:cubicBezTo>
                      <a:pt x="58407" y="16564"/>
                      <a:pt x="56060" y="15640"/>
                      <a:pt x="53665" y="14859"/>
                    </a:cubicBezTo>
                    <a:cubicBezTo>
                      <a:pt x="48162" y="13021"/>
                      <a:pt x="42441" y="11935"/>
                      <a:pt x="36653" y="11621"/>
                    </a:cubicBezTo>
                    <a:lnTo>
                      <a:pt x="1109" y="0"/>
                    </a:lnTo>
                    <a:cubicBezTo>
                      <a:pt x="-887" y="0"/>
                      <a:pt x="254" y="3620"/>
                      <a:pt x="1109" y="5144"/>
                    </a:cubicBezTo>
                    <a:lnTo>
                      <a:pt x="4530" y="6572"/>
                    </a:lnTo>
                    <a:cubicBezTo>
                      <a:pt x="8807" y="8192"/>
                      <a:pt x="5196" y="7620"/>
                      <a:pt x="9662" y="10763"/>
                    </a:cubicBezTo>
                    <a:lnTo>
                      <a:pt x="30096" y="16002"/>
                    </a:lnTo>
                    <a:cubicBezTo>
                      <a:pt x="43106" y="15507"/>
                      <a:pt x="55984" y="18822"/>
                      <a:pt x="67160" y="25527"/>
                    </a:cubicBezTo>
                    <a:lnTo>
                      <a:pt x="94246" y="39148"/>
                    </a:lnTo>
                    <a:lnTo>
                      <a:pt x="120287" y="54864"/>
                    </a:lnTo>
                    <a:cubicBezTo>
                      <a:pt x="131729" y="61170"/>
                      <a:pt x="140853" y="70980"/>
                      <a:pt x="146327" y="82868"/>
                    </a:cubicBezTo>
                    <a:lnTo>
                      <a:pt x="160107" y="94012"/>
                    </a:lnTo>
                    <a:cubicBezTo>
                      <a:pt x="164384" y="98012"/>
                      <a:pt x="161913" y="96298"/>
                      <a:pt x="168281" y="97250"/>
                    </a:cubicBezTo>
                    <a:lnTo>
                      <a:pt x="171797" y="100298"/>
                    </a:lnTo>
                    <a:cubicBezTo>
                      <a:pt x="174363" y="100965"/>
                      <a:pt x="178165" y="101060"/>
                      <a:pt x="177024" y="99346"/>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821;p18">
                <a:extLst>
                  <a:ext uri="{FF2B5EF4-FFF2-40B4-BE49-F238E27FC236}">
                    <a16:creationId xmlns:a16="http://schemas.microsoft.com/office/drawing/2014/main" id="{28C3F44D-596D-4E4E-84E8-963E38203765}"/>
                  </a:ext>
                </a:extLst>
              </p:cNvPr>
              <p:cNvSpPr/>
              <p:nvPr/>
            </p:nvSpPr>
            <p:spPr>
              <a:xfrm>
                <a:off x="5750846" y="4118425"/>
                <a:ext cx="155883" cy="109857"/>
              </a:xfrm>
              <a:custGeom>
                <a:avLst/>
                <a:gdLst/>
                <a:ahLst/>
                <a:cxnLst/>
                <a:rect l="l" t="t" r="r" b="b"/>
                <a:pathLst>
                  <a:path w="155883" h="109857" extrusionOk="0">
                    <a:moveTo>
                      <a:pt x="86746" y="59620"/>
                    </a:moveTo>
                    <a:cubicBezTo>
                      <a:pt x="88855" y="56363"/>
                      <a:pt x="91688" y="53619"/>
                      <a:pt x="95014" y="51619"/>
                    </a:cubicBezTo>
                    <a:cubicBezTo>
                      <a:pt x="99851" y="48647"/>
                      <a:pt x="105525" y="47342"/>
                      <a:pt x="111170" y="47904"/>
                    </a:cubicBezTo>
                    <a:cubicBezTo>
                      <a:pt x="117832" y="48590"/>
                      <a:pt x="124295" y="50600"/>
                      <a:pt x="130178" y="53810"/>
                    </a:cubicBezTo>
                    <a:lnTo>
                      <a:pt x="130843" y="53810"/>
                    </a:lnTo>
                    <a:lnTo>
                      <a:pt x="140347" y="58953"/>
                    </a:lnTo>
                    <a:cubicBezTo>
                      <a:pt x="142818" y="60287"/>
                      <a:pt x="145099" y="61811"/>
                      <a:pt x="147380" y="63335"/>
                    </a:cubicBezTo>
                    <a:lnTo>
                      <a:pt x="151751" y="66573"/>
                    </a:lnTo>
                    <a:cubicBezTo>
                      <a:pt x="158309" y="71812"/>
                      <a:pt x="156408" y="82099"/>
                      <a:pt x="150611" y="90290"/>
                    </a:cubicBezTo>
                    <a:cubicBezTo>
                      <a:pt x="147399" y="94863"/>
                      <a:pt x="143702" y="99082"/>
                      <a:pt x="139587" y="102863"/>
                    </a:cubicBezTo>
                    <a:cubicBezTo>
                      <a:pt x="132231" y="109264"/>
                      <a:pt x="122119" y="111455"/>
                      <a:pt x="112786" y="108674"/>
                    </a:cubicBezTo>
                    <a:cubicBezTo>
                      <a:pt x="108528" y="107331"/>
                      <a:pt x="104413" y="105540"/>
                      <a:pt x="100526" y="103340"/>
                    </a:cubicBezTo>
                    <a:cubicBezTo>
                      <a:pt x="96934" y="101235"/>
                      <a:pt x="93522" y="98815"/>
                      <a:pt x="90357" y="96101"/>
                    </a:cubicBezTo>
                    <a:cubicBezTo>
                      <a:pt x="82374" y="88624"/>
                      <a:pt x="79874" y="76965"/>
                      <a:pt x="84084" y="66859"/>
                    </a:cubicBezTo>
                    <a:cubicBezTo>
                      <a:pt x="84702" y="64354"/>
                      <a:pt x="85596" y="61925"/>
                      <a:pt x="86746" y="59620"/>
                    </a:cubicBezTo>
                    <a:close/>
                    <a:moveTo>
                      <a:pt x="8339" y="11995"/>
                    </a:moveTo>
                    <a:cubicBezTo>
                      <a:pt x="13471" y="4089"/>
                      <a:pt x="22215" y="-1912"/>
                      <a:pt x="29628" y="565"/>
                    </a:cubicBezTo>
                    <a:lnTo>
                      <a:pt x="34380" y="2375"/>
                    </a:lnTo>
                    <a:cubicBezTo>
                      <a:pt x="36784" y="3318"/>
                      <a:pt x="39132" y="4394"/>
                      <a:pt x="41412" y="5613"/>
                    </a:cubicBezTo>
                    <a:lnTo>
                      <a:pt x="50061" y="10090"/>
                    </a:lnTo>
                    <a:lnTo>
                      <a:pt x="50631" y="10090"/>
                    </a:lnTo>
                    <a:cubicBezTo>
                      <a:pt x="56067" y="12967"/>
                      <a:pt x="60772" y="17034"/>
                      <a:pt x="64412" y="21996"/>
                    </a:cubicBezTo>
                    <a:cubicBezTo>
                      <a:pt x="67424" y="26073"/>
                      <a:pt x="68688" y="31178"/>
                      <a:pt x="67928" y="36188"/>
                    </a:cubicBezTo>
                    <a:cubicBezTo>
                      <a:pt x="67358" y="39875"/>
                      <a:pt x="65932" y="43361"/>
                      <a:pt x="63746" y="46380"/>
                    </a:cubicBezTo>
                    <a:cubicBezTo>
                      <a:pt x="61969" y="48533"/>
                      <a:pt x="59964" y="50476"/>
                      <a:pt x="57759" y="52190"/>
                    </a:cubicBezTo>
                    <a:cubicBezTo>
                      <a:pt x="49652" y="60106"/>
                      <a:pt x="37972" y="63116"/>
                      <a:pt x="27062" y="60096"/>
                    </a:cubicBezTo>
                    <a:cubicBezTo>
                      <a:pt x="23241" y="58877"/>
                      <a:pt x="19544" y="57286"/>
                      <a:pt x="16037" y="55334"/>
                    </a:cubicBezTo>
                    <a:cubicBezTo>
                      <a:pt x="12645" y="53238"/>
                      <a:pt x="9461" y="50809"/>
                      <a:pt x="6534" y="48095"/>
                    </a:cubicBezTo>
                    <a:cubicBezTo>
                      <a:pt x="309" y="42285"/>
                      <a:pt x="-1687" y="33236"/>
                      <a:pt x="1497" y="25330"/>
                    </a:cubicBezTo>
                    <a:cubicBezTo>
                      <a:pt x="3274" y="20672"/>
                      <a:pt x="5574" y="16234"/>
                      <a:pt x="8339" y="1209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822;p18">
                <a:extLst>
                  <a:ext uri="{FF2B5EF4-FFF2-40B4-BE49-F238E27FC236}">
                    <a16:creationId xmlns:a16="http://schemas.microsoft.com/office/drawing/2014/main" id="{7A384D1F-636B-49D1-90C1-50D541C5E910}"/>
                  </a:ext>
                </a:extLst>
              </p:cNvPr>
              <p:cNvSpPr/>
              <p:nvPr/>
            </p:nvSpPr>
            <p:spPr>
              <a:xfrm>
                <a:off x="5733332" y="4130673"/>
                <a:ext cx="192169" cy="73375"/>
              </a:xfrm>
              <a:custGeom>
                <a:avLst/>
                <a:gdLst/>
                <a:ahLst/>
                <a:cxnLst/>
                <a:rect l="l" t="t" r="r" b="b"/>
                <a:pathLst>
                  <a:path w="192169" h="73375" extrusionOk="0">
                    <a:moveTo>
                      <a:pt x="15779" y="11368"/>
                    </a:moveTo>
                    <a:lnTo>
                      <a:pt x="36117" y="9463"/>
                    </a:lnTo>
                    <a:cubicBezTo>
                      <a:pt x="48995" y="8187"/>
                      <a:pt x="61967" y="10768"/>
                      <a:pt x="73372" y="16893"/>
                    </a:cubicBezTo>
                    <a:lnTo>
                      <a:pt x="185611" y="73376"/>
                    </a:lnTo>
                    <a:lnTo>
                      <a:pt x="192169" y="63851"/>
                    </a:lnTo>
                    <a:lnTo>
                      <a:pt x="66529" y="8320"/>
                    </a:lnTo>
                    <a:cubicBezTo>
                      <a:pt x="58974" y="4777"/>
                      <a:pt x="50810" y="2739"/>
                      <a:pt x="42484" y="2320"/>
                    </a:cubicBezTo>
                    <a:lnTo>
                      <a:pt x="2569" y="34"/>
                    </a:lnTo>
                    <a:cubicBezTo>
                      <a:pt x="1381" y="-176"/>
                      <a:pt x="250" y="614"/>
                      <a:pt x="31" y="1805"/>
                    </a:cubicBezTo>
                    <a:cubicBezTo>
                      <a:pt x="-73" y="2424"/>
                      <a:pt x="88" y="3063"/>
                      <a:pt x="478" y="3558"/>
                    </a:cubicBezTo>
                    <a:lnTo>
                      <a:pt x="1523" y="4987"/>
                    </a:lnTo>
                    <a:cubicBezTo>
                      <a:pt x="4869" y="9425"/>
                      <a:pt x="10248" y="11835"/>
                      <a:pt x="15779" y="11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823;p18">
                <a:extLst>
                  <a:ext uri="{FF2B5EF4-FFF2-40B4-BE49-F238E27FC236}">
                    <a16:creationId xmlns:a16="http://schemas.microsoft.com/office/drawing/2014/main" id="{882E55BB-CE0F-475C-97D6-04174B0C046C}"/>
                  </a:ext>
                </a:extLst>
              </p:cNvPr>
              <p:cNvSpPr/>
              <p:nvPr/>
            </p:nvSpPr>
            <p:spPr>
              <a:xfrm>
                <a:off x="5757380" y="4106036"/>
                <a:ext cx="156130" cy="127583"/>
              </a:xfrm>
              <a:custGeom>
                <a:avLst/>
                <a:gdLst/>
                <a:ahLst/>
                <a:cxnLst/>
                <a:rect l="l" t="t" r="r" b="b"/>
                <a:pathLst>
                  <a:path w="156130" h="127583" extrusionOk="0">
                    <a:moveTo>
                      <a:pt x="136950" y="117539"/>
                    </a:moveTo>
                    <a:lnTo>
                      <a:pt x="128491" y="98489"/>
                    </a:lnTo>
                    <a:cubicBezTo>
                      <a:pt x="123036" y="86601"/>
                      <a:pt x="113950" y="76762"/>
                      <a:pt x="102546" y="70390"/>
                    </a:cubicBezTo>
                    <a:lnTo>
                      <a:pt x="0" y="8858"/>
                    </a:lnTo>
                    <a:lnTo>
                      <a:pt x="5797" y="0"/>
                    </a:lnTo>
                    <a:lnTo>
                      <a:pt x="114236" y="72295"/>
                    </a:lnTo>
                    <a:cubicBezTo>
                      <a:pt x="121439" y="76876"/>
                      <a:pt x="127645" y="82868"/>
                      <a:pt x="132483" y="89916"/>
                    </a:cubicBezTo>
                    <a:lnTo>
                      <a:pt x="155767" y="124016"/>
                    </a:lnTo>
                    <a:cubicBezTo>
                      <a:pt x="156908" y="125730"/>
                      <a:pt x="155197" y="127921"/>
                      <a:pt x="152916" y="127540"/>
                    </a:cubicBezTo>
                    <a:lnTo>
                      <a:pt x="150920" y="127540"/>
                    </a:lnTo>
                    <a:cubicBezTo>
                      <a:pt x="144866" y="126816"/>
                      <a:pt x="139601" y="123044"/>
                      <a:pt x="136950" y="11753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824;p18">
                <a:extLst>
                  <a:ext uri="{FF2B5EF4-FFF2-40B4-BE49-F238E27FC236}">
                    <a16:creationId xmlns:a16="http://schemas.microsoft.com/office/drawing/2014/main" id="{0908DBA0-7A0B-45D8-AB38-3F2A03E619AA}"/>
                  </a:ext>
                </a:extLst>
              </p:cNvPr>
              <p:cNvSpPr/>
              <p:nvPr/>
            </p:nvSpPr>
            <p:spPr>
              <a:xfrm>
                <a:off x="5834686" y="4162247"/>
                <a:ext cx="73778" cy="62054"/>
              </a:xfrm>
              <a:custGeom>
                <a:avLst/>
                <a:gdLst/>
                <a:ahLst/>
                <a:cxnLst/>
                <a:rect l="l" t="t" r="r" b="b"/>
                <a:pathLst>
                  <a:path w="73778" h="62054" extrusionOk="0">
                    <a:moveTo>
                      <a:pt x="29231" y="178"/>
                    </a:moveTo>
                    <a:cubicBezTo>
                      <a:pt x="35893" y="835"/>
                      <a:pt x="42346" y="2807"/>
                      <a:pt x="48239" y="5988"/>
                    </a:cubicBezTo>
                    <a:lnTo>
                      <a:pt x="48809" y="5988"/>
                    </a:lnTo>
                    <a:lnTo>
                      <a:pt x="58313" y="11036"/>
                    </a:lnTo>
                    <a:cubicBezTo>
                      <a:pt x="60783" y="12465"/>
                      <a:pt x="63064" y="13894"/>
                      <a:pt x="65345" y="15418"/>
                    </a:cubicBezTo>
                    <a:cubicBezTo>
                      <a:pt x="67626" y="16942"/>
                      <a:pt x="68292" y="17608"/>
                      <a:pt x="69717" y="18751"/>
                    </a:cubicBezTo>
                    <a:cubicBezTo>
                      <a:pt x="76180" y="23895"/>
                      <a:pt x="74279" y="34277"/>
                      <a:pt x="68577" y="42373"/>
                    </a:cubicBezTo>
                    <a:cubicBezTo>
                      <a:pt x="65383" y="46993"/>
                      <a:pt x="61658" y="51222"/>
                      <a:pt x="57457" y="54946"/>
                    </a:cubicBezTo>
                    <a:cubicBezTo>
                      <a:pt x="50187" y="61442"/>
                      <a:pt x="40075" y="63681"/>
                      <a:pt x="30752" y="60852"/>
                    </a:cubicBezTo>
                    <a:cubicBezTo>
                      <a:pt x="26503" y="59433"/>
                      <a:pt x="22398" y="57613"/>
                      <a:pt x="18492" y="55422"/>
                    </a:cubicBezTo>
                    <a:cubicBezTo>
                      <a:pt x="14852" y="53384"/>
                      <a:pt x="11440" y="50955"/>
                      <a:pt x="8323" y="48184"/>
                    </a:cubicBezTo>
                    <a:cubicBezTo>
                      <a:pt x="301" y="40764"/>
                      <a:pt x="-2208" y="29105"/>
                      <a:pt x="2050" y="19037"/>
                    </a:cubicBezTo>
                    <a:cubicBezTo>
                      <a:pt x="2763" y="16370"/>
                      <a:pt x="3808" y="13808"/>
                      <a:pt x="5186" y="11417"/>
                    </a:cubicBezTo>
                    <a:cubicBezTo>
                      <a:pt x="7325" y="8179"/>
                      <a:pt x="10147" y="5445"/>
                      <a:pt x="13455" y="3416"/>
                    </a:cubicBezTo>
                    <a:cubicBezTo>
                      <a:pt x="18226" y="663"/>
                      <a:pt x="23757" y="-470"/>
                      <a:pt x="29231" y="178"/>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825;p18">
                <a:extLst>
                  <a:ext uri="{FF2B5EF4-FFF2-40B4-BE49-F238E27FC236}">
                    <a16:creationId xmlns:a16="http://schemas.microsoft.com/office/drawing/2014/main" id="{7DB07522-1F65-424F-A39C-FFF5E265C665}"/>
                  </a:ext>
                </a:extLst>
              </p:cNvPr>
              <p:cNvSpPr/>
              <p:nvPr/>
            </p:nvSpPr>
            <p:spPr>
              <a:xfrm>
                <a:off x="5745586" y="4102215"/>
                <a:ext cx="183510" cy="128783"/>
              </a:xfrm>
              <a:custGeom>
                <a:avLst/>
                <a:gdLst/>
                <a:ahLst/>
                <a:cxnLst/>
                <a:rect l="l" t="t" r="r" b="b"/>
                <a:pathLst>
                  <a:path w="183510" h="128783" extrusionOk="0">
                    <a:moveTo>
                      <a:pt x="14550" y="1821"/>
                    </a:moveTo>
                    <a:lnTo>
                      <a:pt x="9608" y="9632"/>
                    </a:lnTo>
                    <a:cubicBezTo>
                      <a:pt x="8753" y="10575"/>
                      <a:pt x="8753" y="12022"/>
                      <a:pt x="9608" y="12965"/>
                    </a:cubicBezTo>
                    <a:cubicBezTo>
                      <a:pt x="11347" y="14527"/>
                      <a:pt x="11822" y="17071"/>
                      <a:pt x="10748" y="19157"/>
                    </a:cubicBezTo>
                    <a:lnTo>
                      <a:pt x="2575" y="36301"/>
                    </a:lnTo>
                    <a:cubicBezTo>
                      <a:pt x="-2329" y="46274"/>
                      <a:pt x="-86" y="58304"/>
                      <a:pt x="8087" y="65829"/>
                    </a:cubicBezTo>
                    <a:lnTo>
                      <a:pt x="8087" y="65829"/>
                    </a:lnTo>
                    <a:cubicBezTo>
                      <a:pt x="14997" y="72001"/>
                      <a:pt x="23170" y="76583"/>
                      <a:pt x="32037" y="79259"/>
                    </a:cubicBezTo>
                    <a:lnTo>
                      <a:pt x="32037" y="79259"/>
                    </a:lnTo>
                    <a:cubicBezTo>
                      <a:pt x="45494" y="83374"/>
                      <a:pt x="60111" y="79717"/>
                      <a:pt x="70052" y="69734"/>
                    </a:cubicBezTo>
                    <a:lnTo>
                      <a:pt x="77655" y="62019"/>
                    </a:lnTo>
                    <a:cubicBezTo>
                      <a:pt x="79337" y="60381"/>
                      <a:pt x="80354" y="58171"/>
                      <a:pt x="80506" y="55828"/>
                    </a:cubicBezTo>
                    <a:cubicBezTo>
                      <a:pt x="81029" y="52180"/>
                      <a:pt x="84393" y="49646"/>
                      <a:pt x="88033" y="50170"/>
                    </a:cubicBezTo>
                    <a:cubicBezTo>
                      <a:pt x="88718" y="50265"/>
                      <a:pt x="89383" y="50475"/>
                      <a:pt x="90010" y="50780"/>
                    </a:cubicBezTo>
                    <a:lnTo>
                      <a:pt x="91911" y="51732"/>
                    </a:lnTo>
                    <a:lnTo>
                      <a:pt x="93811" y="52875"/>
                    </a:lnTo>
                    <a:cubicBezTo>
                      <a:pt x="96321" y="54694"/>
                      <a:pt x="96891" y="58209"/>
                      <a:pt x="95075" y="60723"/>
                    </a:cubicBezTo>
                    <a:cubicBezTo>
                      <a:pt x="94572" y="61419"/>
                      <a:pt x="93906" y="62000"/>
                      <a:pt x="93146" y="62400"/>
                    </a:cubicBezTo>
                    <a:cubicBezTo>
                      <a:pt x="91008" y="63533"/>
                      <a:pt x="89307" y="65343"/>
                      <a:pt x="88299" y="67543"/>
                    </a:cubicBezTo>
                    <a:lnTo>
                      <a:pt x="84023" y="77068"/>
                    </a:lnTo>
                    <a:cubicBezTo>
                      <a:pt x="78482" y="89508"/>
                      <a:pt x="81770" y="104119"/>
                      <a:pt x="92101" y="112978"/>
                    </a:cubicBezTo>
                    <a:lnTo>
                      <a:pt x="92101" y="112978"/>
                    </a:lnTo>
                    <a:cubicBezTo>
                      <a:pt x="99362" y="119398"/>
                      <a:pt x="107877" y="124227"/>
                      <a:pt x="117096" y="127170"/>
                    </a:cubicBezTo>
                    <a:lnTo>
                      <a:pt x="117096" y="127170"/>
                    </a:lnTo>
                    <a:cubicBezTo>
                      <a:pt x="129156" y="131066"/>
                      <a:pt x="142366" y="127780"/>
                      <a:pt x="151214" y="118693"/>
                    </a:cubicBezTo>
                    <a:lnTo>
                      <a:pt x="165470" y="103643"/>
                    </a:lnTo>
                    <a:cubicBezTo>
                      <a:pt x="167409" y="101700"/>
                      <a:pt x="170250" y="100967"/>
                      <a:pt x="172883" y="101738"/>
                    </a:cubicBezTo>
                    <a:cubicBezTo>
                      <a:pt x="174290" y="102224"/>
                      <a:pt x="175858" y="101767"/>
                      <a:pt x="176780" y="100595"/>
                    </a:cubicBezTo>
                    <a:lnTo>
                      <a:pt x="182577" y="92594"/>
                    </a:lnTo>
                    <a:cubicBezTo>
                      <a:pt x="183822" y="91108"/>
                      <a:pt x="183822" y="88937"/>
                      <a:pt x="182577" y="87451"/>
                    </a:cubicBezTo>
                    <a:cubicBezTo>
                      <a:pt x="173501" y="78412"/>
                      <a:pt x="163047" y="70887"/>
                      <a:pt x="151595" y="65162"/>
                    </a:cubicBezTo>
                    <a:lnTo>
                      <a:pt x="142091" y="60019"/>
                    </a:lnTo>
                    <a:cubicBezTo>
                      <a:pt x="135058" y="56180"/>
                      <a:pt x="127341" y="53789"/>
                      <a:pt x="119377" y="52970"/>
                    </a:cubicBezTo>
                    <a:lnTo>
                      <a:pt x="112344" y="52208"/>
                    </a:lnTo>
                    <a:cubicBezTo>
                      <a:pt x="110776" y="52284"/>
                      <a:pt x="109236" y="51732"/>
                      <a:pt x="108067" y="50684"/>
                    </a:cubicBezTo>
                    <a:cubicBezTo>
                      <a:pt x="107373" y="49703"/>
                      <a:pt x="106461" y="48884"/>
                      <a:pt x="105406" y="48303"/>
                    </a:cubicBezTo>
                    <a:lnTo>
                      <a:pt x="97613" y="44112"/>
                    </a:lnTo>
                    <a:lnTo>
                      <a:pt x="89820" y="39826"/>
                    </a:lnTo>
                    <a:cubicBezTo>
                      <a:pt x="88699" y="39254"/>
                      <a:pt x="87463" y="38930"/>
                      <a:pt x="86208" y="38873"/>
                    </a:cubicBezTo>
                    <a:cubicBezTo>
                      <a:pt x="84374" y="38826"/>
                      <a:pt x="82664" y="37949"/>
                      <a:pt x="81552" y="36492"/>
                    </a:cubicBezTo>
                    <a:lnTo>
                      <a:pt x="77750" y="31349"/>
                    </a:lnTo>
                    <a:cubicBezTo>
                      <a:pt x="73359" y="25453"/>
                      <a:pt x="67667" y="20661"/>
                      <a:pt x="61118" y="17347"/>
                    </a:cubicBezTo>
                    <a:lnTo>
                      <a:pt x="52470" y="12775"/>
                    </a:lnTo>
                    <a:cubicBezTo>
                      <a:pt x="42244" y="6698"/>
                      <a:pt x="31058" y="2412"/>
                      <a:pt x="19397" y="107"/>
                    </a:cubicBezTo>
                    <a:cubicBezTo>
                      <a:pt x="17591" y="-275"/>
                      <a:pt x="15719" y="383"/>
                      <a:pt x="14550" y="1821"/>
                    </a:cubicBezTo>
                    <a:close/>
                    <a:moveTo>
                      <a:pt x="93906" y="72020"/>
                    </a:moveTo>
                    <a:cubicBezTo>
                      <a:pt x="96045" y="68782"/>
                      <a:pt x="98867" y="66048"/>
                      <a:pt x="102175" y="64019"/>
                    </a:cubicBezTo>
                    <a:cubicBezTo>
                      <a:pt x="107012" y="61048"/>
                      <a:pt x="112696" y="59781"/>
                      <a:pt x="118331" y="60400"/>
                    </a:cubicBezTo>
                    <a:cubicBezTo>
                      <a:pt x="124993" y="61057"/>
                      <a:pt x="131447" y="63029"/>
                      <a:pt x="137339" y="66210"/>
                    </a:cubicBezTo>
                    <a:lnTo>
                      <a:pt x="137909" y="66210"/>
                    </a:lnTo>
                    <a:lnTo>
                      <a:pt x="147413" y="71258"/>
                    </a:lnTo>
                    <a:cubicBezTo>
                      <a:pt x="149884" y="72687"/>
                      <a:pt x="152165" y="74116"/>
                      <a:pt x="154446" y="75640"/>
                    </a:cubicBezTo>
                    <a:cubicBezTo>
                      <a:pt x="156727" y="77164"/>
                      <a:pt x="157392" y="77831"/>
                      <a:pt x="158817" y="78974"/>
                    </a:cubicBezTo>
                    <a:cubicBezTo>
                      <a:pt x="165280" y="84117"/>
                      <a:pt x="163379" y="94499"/>
                      <a:pt x="157677" y="102596"/>
                    </a:cubicBezTo>
                    <a:cubicBezTo>
                      <a:pt x="154484" y="107215"/>
                      <a:pt x="150758" y="111444"/>
                      <a:pt x="146558" y="115168"/>
                    </a:cubicBezTo>
                    <a:cubicBezTo>
                      <a:pt x="139287" y="121665"/>
                      <a:pt x="129175" y="123903"/>
                      <a:pt x="119852" y="121074"/>
                    </a:cubicBezTo>
                    <a:cubicBezTo>
                      <a:pt x="115604" y="119655"/>
                      <a:pt x="111498" y="117835"/>
                      <a:pt x="107592" y="115645"/>
                    </a:cubicBezTo>
                    <a:cubicBezTo>
                      <a:pt x="103952" y="113606"/>
                      <a:pt x="100540" y="111178"/>
                      <a:pt x="97423" y="108406"/>
                    </a:cubicBezTo>
                    <a:cubicBezTo>
                      <a:pt x="89402" y="100986"/>
                      <a:pt x="86893" y="89327"/>
                      <a:pt x="91150" y="79259"/>
                    </a:cubicBezTo>
                    <a:cubicBezTo>
                      <a:pt x="91768" y="76745"/>
                      <a:pt x="92690" y="74306"/>
                      <a:pt x="93906" y="72020"/>
                    </a:cubicBezTo>
                    <a:close/>
                    <a:moveTo>
                      <a:pt x="15405" y="24395"/>
                    </a:moveTo>
                    <a:cubicBezTo>
                      <a:pt x="20632" y="16585"/>
                      <a:pt x="29281" y="10584"/>
                      <a:pt x="36789" y="13060"/>
                    </a:cubicBezTo>
                    <a:cubicBezTo>
                      <a:pt x="38404" y="13546"/>
                      <a:pt x="39992" y="14118"/>
                      <a:pt x="41541" y="14775"/>
                    </a:cubicBezTo>
                    <a:cubicBezTo>
                      <a:pt x="43917" y="15727"/>
                      <a:pt x="46293" y="16871"/>
                      <a:pt x="48574" y="18014"/>
                    </a:cubicBezTo>
                    <a:lnTo>
                      <a:pt x="57222" y="22585"/>
                    </a:lnTo>
                    <a:lnTo>
                      <a:pt x="57792" y="22585"/>
                    </a:lnTo>
                    <a:cubicBezTo>
                      <a:pt x="63190" y="25519"/>
                      <a:pt x="67885" y="29577"/>
                      <a:pt x="71573" y="34492"/>
                    </a:cubicBezTo>
                    <a:cubicBezTo>
                      <a:pt x="74576" y="38607"/>
                      <a:pt x="75802" y="43750"/>
                      <a:pt x="74994" y="48779"/>
                    </a:cubicBezTo>
                    <a:cubicBezTo>
                      <a:pt x="74452" y="52437"/>
                      <a:pt x="73017" y="55904"/>
                      <a:pt x="70812" y="58876"/>
                    </a:cubicBezTo>
                    <a:cubicBezTo>
                      <a:pt x="69064" y="61076"/>
                      <a:pt x="67049" y="63057"/>
                      <a:pt x="64825" y="64781"/>
                    </a:cubicBezTo>
                    <a:cubicBezTo>
                      <a:pt x="56709" y="72677"/>
                      <a:pt x="45038" y="75687"/>
                      <a:pt x="34128" y="72687"/>
                    </a:cubicBezTo>
                    <a:cubicBezTo>
                      <a:pt x="30326" y="71458"/>
                      <a:pt x="26658" y="69830"/>
                      <a:pt x="23198" y="67829"/>
                    </a:cubicBezTo>
                    <a:cubicBezTo>
                      <a:pt x="19777" y="65810"/>
                      <a:pt x="16584" y="63410"/>
                      <a:pt x="13695" y="60685"/>
                    </a:cubicBezTo>
                    <a:cubicBezTo>
                      <a:pt x="7479" y="54828"/>
                      <a:pt x="5483" y="45760"/>
                      <a:pt x="8658" y="37825"/>
                    </a:cubicBezTo>
                    <a:cubicBezTo>
                      <a:pt x="10454" y="33158"/>
                      <a:pt x="12716" y="28691"/>
                      <a:pt x="15405" y="244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826;p18">
                <a:extLst>
                  <a:ext uri="{FF2B5EF4-FFF2-40B4-BE49-F238E27FC236}">
                    <a16:creationId xmlns:a16="http://schemas.microsoft.com/office/drawing/2014/main" id="{17C34CC6-A551-40C7-B3A5-43AE31B00675}"/>
                  </a:ext>
                </a:extLst>
              </p:cNvPr>
              <p:cNvSpPr/>
              <p:nvPr/>
            </p:nvSpPr>
            <p:spPr>
              <a:xfrm>
                <a:off x="5752081" y="4128325"/>
                <a:ext cx="64221" cy="49275"/>
              </a:xfrm>
              <a:custGeom>
                <a:avLst/>
                <a:gdLst/>
                <a:ahLst/>
                <a:cxnLst/>
                <a:rect l="l" t="t" r="r" b="b"/>
                <a:pathLst>
                  <a:path w="64221" h="49275" extrusionOk="0">
                    <a:moveTo>
                      <a:pt x="57569" y="40196"/>
                    </a:moveTo>
                    <a:cubicBezTo>
                      <a:pt x="49481" y="48149"/>
                      <a:pt x="37782" y="51159"/>
                      <a:pt x="26872" y="48101"/>
                    </a:cubicBezTo>
                    <a:cubicBezTo>
                      <a:pt x="23118" y="46987"/>
                      <a:pt x="19487" y="45491"/>
                      <a:pt x="16037" y="43624"/>
                    </a:cubicBezTo>
                    <a:cubicBezTo>
                      <a:pt x="12597" y="41634"/>
                      <a:pt x="9404" y="39233"/>
                      <a:pt x="6534" y="36481"/>
                    </a:cubicBezTo>
                    <a:cubicBezTo>
                      <a:pt x="309" y="30671"/>
                      <a:pt x="-1687" y="21622"/>
                      <a:pt x="1497" y="13716"/>
                    </a:cubicBezTo>
                    <a:cubicBezTo>
                      <a:pt x="3369" y="8896"/>
                      <a:pt x="5754" y="4296"/>
                      <a:pt x="8624" y="0"/>
                    </a:cubicBezTo>
                    <a:lnTo>
                      <a:pt x="8624" y="0"/>
                    </a:lnTo>
                    <a:cubicBezTo>
                      <a:pt x="5992" y="4010"/>
                      <a:pt x="3797" y="8287"/>
                      <a:pt x="2067" y="12763"/>
                    </a:cubicBezTo>
                    <a:cubicBezTo>
                      <a:pt x="-1107" y="20698"/>
                      <a:pt x="888" y="29766"/>
                      <a:pt x="7104" y="35623"/>
                    </a:cubicBezTo>
                    <a:cubicBezTo>
                      <a:pt x="9993" y="38348"/>
                      <a:pt x="13186" y="40748"/>
                      <a:pt x="16608" y="42767"/>
                    </a:cubicBezTo>
                    <a:cubicBezTo>
                      <a:pt x="20067" y="44767"/>
                      <a:pt x="23735" y="46396"/>
                      <a:pt x="27537" y="47625"/>
                    </a:cubicBezTo>
                    <a:cubicBezTo>
                      <a:pt x="38447" y="50625"/>
                      <a:pt x="50118" y="47615"/>
                      <a:pt x="58234" y="39719"/>
                    </a:cubicBezTo>
                    <a:cubicBezTo>
                      <a:pt x="60439" y="38005"/>
                      <a:pt x="62444" y="36061"/>
                      <a:pt x="64222" y="33909"/>
                    </a:cubicBezTo>
                    <a:lnTo>
                      <a:pt x="63556" y="34099"/>
                    </a:lnTo>
                    <a:cubicBezTo>
                      <a:pt x="61827" y="36376"/>
                      <a:pt x="59812" y="38424"/>
                      <a:pt x="57569" y="40196"/>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827;p18">
                <a:extLst>
                  <a:ext uri="{FF2B5EF4-FFF2-40B4-BE49-F238E27FC236}">
                    <a16:creationId xmlns:a16="http://schemas.microsoft.com/office/drawing/2014/main" id="{6B553766-99DF-49C5-A2F0-9F2C7AC96068}"/>
                  </a:ext>
                </a:extLst>
              </p:cNvPr>
              <p:cNvSpPr/>
              <p:nvPr/>
            </p:nvSpPr>
            <p:spPr>
              <a:xfrm>
                <a:off x="5833480" y="4174426"/>
                <a:ext cx="68642" cy="51616"/>
              </a:xfrm>
              <a:custGeom>
                <a:avLst/>
                <a:gdLst/>
                <a:ahLst/>
                <a:cxnLst/>
                <a:rect l="l" t="t" r="r" b="b"/>
                <a:pathLst>
                  <a:path w="68642" h="51616" extrusionOk="0">
                    <a:moveTo>
                      <a:pt x="57428" y="44577"/>
                    </a:moveTo>
                    <a:cubicBezTo>
                      <a:pt x="50139" y="51044"/>
                      <a:pt x="40027" y="53245"/>
                      <a:pt x="30722" y="50387"/>
                    </a:cubicBezTo>
                    <a:cubicBezTo>
                      <a:pt x="26465" y="49044"/>
                      <a:pt x="22350" y="47254"/>
                      <a:pt x="18463" y="45053"/>
                    </a:cubicBezTo>
                    <a:cubicBezTo>
                      <a:pt x="14870" y="42948"/>
                      <a:pt x="11458" y="40529"/>
                      <a:pt x="8293" y="37814"/>
                    </a:cubicBezTo>
                    <a:cubicBezTo>
                      <a:pt x="310" y="30337"/>
                      <a:pt x="-2189" y="18679"/>
                      <a:pt x="2021" y="8572"/>
                    </a:cubicBezTo>
                    <a:cubicBezTo>
                      <a:pt x="2772" y="5953"/>
                      <a:pt x="3827" y="3429"/>
                      <a:pt x="5157" y="1048"/>
                    </a:cubicBezTo>
                    <a:lnTo>
                      <a:pt x="5917" y="0"/>
                    </a:lnTo>
                    <a:cubicBezTo>
                      <a:pt x="4616" y="2343"/>
                      <a:pt x="3589" y="4839"/>
                      <a:pt x="2876" y="7429"/>
                    </a:cubicBezTo>
                    <a:cubicBezTo>
                      <a:pt x="-1381" y="17497"/>
                      <a:pt x="1128" y="29165"/>
                      <a:pt x="9149" y="36576"/>
                    </a:cubicBezTo>
                    <a:cubicBezTo>
                      <a:pt x="12266" y="39348"/>
                      <a:pt x="15678" y="41777"/>
                      <a:pt x="19318" y="43815"/>
                    </a:cubicBezTo>
                    <a:cubicBezTo>
                      <a:pt x="23224" y="46006"/>
                      <a:pt x="27330" y="47825"/>
                      <a:pt x="31578" y="49244"/>
                    </a:cubicBezTo>
                    <a:cubicBezTo>
                      <a:pt x="40901" y="52073"/>
                      <a:pt x="51013" y="49835"/>
                      <a:pt x="58283" y="43339"/>
                    </a:cubicBezTo>
                    <a:cubicBezTo>
                      <a:pt x="62142" y="39881"/>
                      <a:pt x="65620" y="36023"/>
                      <a:pt x="68643" y="31813"/>
                    </a:cubicBezTo>
                    <a:lnTo>
                      <a:pt x="68643" y="31813"/>
                    </a:lnTo>
                    <a:cubicBezTo>
                      <a:pt x="65440" y="36509"/>
                      <a:pt x="61667" y="40795"/>
                      <a:pt x="57428" y="44577"/>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828;p18">
                <a:extLst>
                  <a:ext uri="{FF2B5EF4-FFF2-40B4-BE49-F238E27FC236}">
                    <a16:creationId xmlns:a16="http://schemas.microsoft.com/office/drawing/2014/main" id="{54B4D603-2BFC-487B-B8D7-5CC4D4210189}"/>
                  </a:ext>
                </a:extLst>
              </p:cNvPr>
              <p:cNvSpPr/>
              <p:nvPr/>
            </p:nvSpPr>
            <p:spPr>
              <a:xfrm>
                <a:off x="5752373" y="4115091"/>
                <a:ext cx="68187" cy="61619"/>
              </a:xfrm>
              <a:custGeom>
                <a:avLst/>
                <a:gdLst/>
                <a:ahLst/>
                <a:cxnLst/>
                <a:rect l="l" t="t" r="r" b="b"/>
                <a:pathLst>
                  <a:path w="68187" h="61619" extrusionOk="0">
                    <a:moveTo>
                      <a:pt x="64786" y="21997"/>
                    </a:moveTo>
                    <a:cubicBezTo>
                      <a:pt x="61098" y="17082"/>
                      <a:pt x="56403" y="13024"/>
                      <a:pt x="51005" y="10090"/>
                    </a:cubicBezTo>
                    <a:lnTo>
                      <a:pt x="50435" y="10090"/>
                    </a:lnTo>
                    <a:lnTo>
                      <a:pt x="41787" y="5518"/>
                    </a:lnTo>
                    <a:cubicBezTo>
                      <a:pt x="39506" y="4375"/>
                      <a:pt x="37130" y="3232"/>
                      <a:pt x="34754" y="2280"/>
                    </a:cubicBezTo>
                    <a:cubicBezTo>
                      <a:pt x="33205" y="1623"/>
                      <a:pt x="31617" y="1051"/>
                      <a:pt x="30002" y="565"/>
                    </a:cubicBezTo>
                    <a:cubicBezTo>
                      <a:pt x="22494" y="-1911"/>
                      <a:pt x="13845" y="4090"/>
                      <a:pt x="8618" y="11900"/>
                    </a:cubicBezTo>
                    <a:cubicBezTo>
                      <a:pt x="5767" y="16205"/>
                      <a:pt x="3382" y="20806"/>
                      <a:pt x="1490" y="25616"/>
                    </a:cubicBezTo>
                    <a:cubicBezTo>
                      <a:pt x="-1684" y="33551"/>
                      <a:pt x="312" y="42618"/>
                      <a:pt x="6527" y="48476"/>
                    </a:cubicBezTo>
                    <a:cubicBezTo>
                      <a:pt x="9417" y="51200"/>
                      <a:pt x="12610" y="53601"/>
                      <a:pt x="16031" y="55620"/>
                    </a:cubicBezTo>
                    <a:cubicBezTo>
                      <a:pt x="19491" y="57620"/>
                      <a:pt x="23159" y="59249"/>
                      <a:pt x="26960" y="60478"/>
                    </a:cubicBezTo>
                    <a:cubicBezTo>
                      <a:pt x="37871" y="63478"/>
                      <a:pt x="49542" y="60468"/>
                      <a:pt x="57658" y="52572"/>
                    </a:cubicBezTo>
                    <a:cubicBezTo>
                      <a:pt x="59882" y="50848"/>
                      <a:pt x="61896" y="48867"/>
                      <a:pt x="63645" y="46666"/>
                    </a:cubicBezTo>
                    <a:cubicBezTo>
                      <a:pt x="65850" y="43695"/>
                      <a:pt x="67285" y="40228"/>
                      <a:pt x="67827" y="36570"/>
                    </a:cubicBezTo>
                    <a:cubicBezTo>
                      <a:pt x="68825" y="31503"/>
                      <a:pt x="67732" y="26235"/>
                      <a:pt x="64786" y="21997"/>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 name="Google Shape;829;p18">
              <a:extLst>
                <a:ext uri="{FF2B5EF4-FFF2-40B4-BE49-F238E27FC236}">
                  <a16:creationId xmlns:a16="http://schemas.microsoft.com/office/drawing/2014/main" id="{1DFF0F83-A83D-40AB-B5F2-A09D20561B2F}"/>
                </a:ext>
              </a:extLst>
            </p:cNvPr>
            <p:cNvGrpSpPr/>
            <p:nvPr/>
          </p:nvGrpSpPr>
          <p:grpSpPr>
            <a:xfrm flipH="1">
              <a:off x="3829267" y="2465054"/>
              <a:ext cx="683694" cy="518573"/>
              <a:chOff x="6621095" y="1452181"/>
              <a:chExt cx="330894" cy="250785"/>
            </a:xfrm>
          </p:grpSpPr>
          <p:sp>
            <p:nvSpPr>
              <p:cNvPr id="206" name="Google Shape;830;p18">
                <a:extLst>
                  <a:ext uri="{FF2B5EF4-FFF2-40B4-BE49-F238E27FC236}">
                    <a16:creationId xmlns:a16="http://schemas.microsoft.com/office/drawing/2014/main" id="{71226382-253C-4DF5-BE77-A0A04ACEE5B9}"/>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831;p18">
                <a:extLst>
                  <a:ext uri="{FF2B5EF4-FFF2-40B4-BE49-F238E27FC236}">
                    <a16:creationId xmlns:a16="http://schemas.microsoft.com/office/drawing/2014/main" id="{01D57C46-F91C-4601-9560-F55B4DB5188F}"/>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832;p18">
                <a:extLst>
                  <a:ext uri="{FF2B5EF4-FFF2-40B4-BE49-F238E27FC236}">
                    <a16:creationId xmlns:a16="http://schemas.microsoft.com/office/drawing/2014/main" id="{9FEE0797-C350-4DE9-AED0-5D948EED70D9}"/>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833;p18">
                <a:extLst>
                  <a:ext uri="{FF2B5EF4-FFF2-40B4-BE49-F238E27FC236}">
                    <a16:creationId xmlns:a16="http://schemas.microsoft.com/office/drawing/2014/main" id="{CA05348F-7829-47E3-915B-0CE830336443}"/>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834;p18">
                <a:extLst>
                  <a:ext uri="{FF2B5EF4-FFF2-40B4-BE49-F238E27FC236}">
                    <a16:creationId xmlns:a16="http://schemas.microsoft.com/office/drawing/2014/main" id="{B09AE5D7-93F3-4FE2-9AA7-D0AB29F39AC5}"/>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8" name="Google Shape;835;p18">
              <a:extLst>
                <a:ext uri="{FF2B5EF4-FFF2-40B4-BE49-F238E27FC236}">
                  <a16:creationId xmlns:a16="http://schemas.microsoft.com/office/drawing/2014/main" id="{E848CDF6-6640-4A66-9F0E-B31C268E1975}"/>
                </a:ext>
              </a:extLst>
            </p:cNvPr>
            <p:cNvSpPr/>
            <p:nvPr/>
          </p:nvSpPr>
          <p:spPr>
            <a:xfrm rot="-1803147">
              <a:off x="6082659" y="320502"/>
              <a:ext cx="40427" cy="70097"/>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836;p18">
              <a:extLst>
                <a:ext uri="{FF2B5EF4-FFF2-40B4-BE49-F238E27FC236}">
                  <a16:creationId xmlns:a16="http://schemas.microsoft.com/office/drawing/2014/main" id="{B39C3FAD-DA01-43EA-95A3-B5F1EC8D3AB4}"/>
                </a:ext>
              </a:extLst>
            </p:cNvPr>
            <p:cNvSpPr/>
            <p:nvPr/>
          </p:nvSpPr>
          <p:spPr>
            <a:xfrm>
              <a:off x="5777153" y="2115925"/>
              <a:ext cx="669353" cy="387341"/>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837;p18">
              <a:extLst>
                <a:ext uri="{FF2B5EF4-FFF2-40B4-BE49-F238E27FC236}">
                  <a16:creationId xmlns:a16="http://schemas.microsoft.com/office/drawing/2014/main" id="{40FE7477-DEF9-456A-8F8B-C92752C00297}"/>
                </a:ext>
              </a:extLst>
            </p:cNvPr>
            <p:cNvSpPr/>
            <p:nvPr/>
          </p:nvSpPr>
          <p:spPr>
            <a:xfrm>
              <a:off x="5964040" y="276791"/>
              <a:ext cx="375852" cy="551229"/>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838;p18">
              <a:extLst>
                <a:ext uri="{FF2B5EF4-FFF2-40B4-BE49-F238E27FC236}">
                  <a16:creationId xmlns:a16="http://schemas.microsoft.com/office/drawing/2014/main" id="{20F9AA33-23A4-4BB1-A72C-EDF1C7D0CBB6}"/>
                </a:ext>
              </a:extLst>
            </p:cNvPr>
            <p:cNvSpPr/>
            <p:nvPr/>
          </p:nvSpPr>
          <p:spPr>
            <a:xfrm>
              <a:off x="5952425" y="673402"/>
              <a:ext cx="70057" cy="407712"/>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839;p18">
              <a:extLst>
                <a:ext uri="{FF2B5EF4-FFF2-40B4-BE49-F238E27FC236}">
                  <a16:creationId xmlns:a16="http://schemas.microsoft.com/office/drawing/2014/main" id="{2D02C6AC-A67D-485E-870E-A9C17B6A7480}"/>
                </a:ext>
              </a:extLst>
            </p:cNvPr>
            <p:cNvSpPr/>
            <p:nvPr/>
          </p:nvSpPr>
          <p:spPr>
            <a:xfrm>
              <a:off x="5992903" y="271657"/>
              <a:ext cx="179035" cy="222681"/>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840;p18">
              <a:extLst>
                <a:ext uri="{FF2B5EF4-FFF2-40B4-BE49-F238E27FC236}">
                  <a16:creationId xmlns:a16="http://schemas.microsoft.com/office/drawing/2014/main" id="{78E54328-B6F2-4606-8303-3FC5D5433674}"/>
                </a:ext>
              </a:extLst>
            </p:cNvPr>
            <p:cNvSpPr/>
            <p:nvPr/>
          </p:nvSpPr>
          <p:spPr>
            <a:xfrm>
              <a:off x="6027515" y="513497"/>
              <a:ext cx="222025" cy="248990"/>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841;p18">
              <a:extLst>
                <a:ext uri="{FF2B5EF4-FFF2-40B4-BE49-F238E27FC236}">
                  <a16:creationId xmlns:a16="http://schemas.microsoft.com/office/drawing/2014/main" id="{42386364-1509-4AFD-8A63-DD4F4A81FEA3}"/>
                </a:ext>
              </a:extLst>
            </p:cNvPr>
            <p:cNvSpPr/>
            <p:nvPr/>
          </p:nvSpPr>
          <p:spPr>
            <a:xfrm>
              <a:off x="5963282" y="594790"/>
              <a:ext cx="323371" cy="372912"/>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842;p18">
              <a:extLst>
                <a:ext uri="{FF2B5EF4-FFF2-40B4-BE49-F238E27FC236}">
                  <a16:creationId xmlns:a16="http://schemas.microsoft.com/office/drawing/2014/main" id="{2B5211DE-A335-405A-9A4D-2288444A211A}"/>
                </a:ext>
              </a:extLst>
            </p:cNvPr>
            <p:cNvSpPr/>
            <p:nvPr/>
          </p:nvSpPr>
          <p:spPr>
            <a:xfrm>
              <a:off x="6020709" y="289521"/>
              <a:ext cx="238064" cy="294179"/>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843;p18">
              <a:extLst>
                <a:ext uri="{FF2B5EF4-FFF2-40B4-BE49-F238E27FC236}">
                  <a16:creationId xmlns:a16="http://schemas.microsoft.com/office/drawing/2014/main" id="{82C7C879-3E4C-4297-ACD8-49D878894D6F}"/>
                </a:ext>
              </a:extLst>
            </p:cNvPr>
            <p:cNvSpPr/>
            <p:nvPr/>
          </p:nvSpPr>
          <p:spPr>
            <a:xfrm>
              <a:off x="6029967" y="288305"/>
              <a:ext cx="239492" cy="225171"/>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844;p18">
              <a:extLst>
                <a:ext uri="{FF2B5EF4-FFF2-40B4-BE49-F238E27FC236}">
                  <a16:creationId xmlns:a16="http://schemas.microsoft.com/office/drawing/2014/main" id="{14A5A687-D153-41F6-A966-18A54FA3C9DB}"/>
                </a:ext>
              </a:extLst>
            </p:cNvPr>
            <p:cNvSpPr/>
            <p:nvPr/>
          </p:nvSpPr>
          <p:spPr>
            <a:xfrm>
              <a:off x="6069645" y="2237688"/>
              <a:ext cx="188076" cy="143860"/>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845;p18">
              <a:extLst>
                <a:ext uri="{FF2B5EF4-FFF2-40B4-BE49-F238E27FC236}">
                  <a16:creationId xmlns:a16="http://schemas.microsoft.com/office/drawing/2014/main" id="{B94E243C-7195-4CE2-A709-93022F0DA69A}"/>
                </a:ext>
              </a:extLst>
            </p:cNvPr>
            <p:cNvSpPr/>
            <p:nvPr/>
          </p:nvSpPr>
          <p:spPr>
            <a:xfrm>
              <a:off x="6070415" y="2283614"/>
              <a:ext cx="187263" cy="97891"/>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846;p18">
              <a:extLst>
                <a:ext uri="{FF2B5EF4-FFF2-40B4-BE49-F238E27FC236}">
                  <a16:creationId xmlns:a16="http://schemas.microsoft.com/office/drawing/2014/main" id="{A1E5F78B-5351-467B-92C3-478B63A44F55}"/>
                </a:ext>
              </a:extLst>
            </p:cNvPr>
            <p:cNvSpPr/>
            <p:nvPr/>
          </p:nvSpPr>
          <p:spPr>
            <a:xfrm>
              <a:off x="5927157" y="2205996"/>
              <a:ext cx="172547" cy="133696"/>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847;p18">
              <a:extLst>
                <a:ext uri="{FF2B5EF4-FFF2-40B4-BE49-F238E27FC236}">
                  <a16:creationId xmlns:a16="http://schemas.microsoft.com/office/drawing/2014/main" id="{429D280F-641C-4142-9408-BDE4F0FB8BBB}"/>
                </a:ext>
              </a:extLst>
            </p:cNvPr>
            <p:cNvSpPr/>
            <p:nvPr/>
          </p:nvSpPr>
          <p:spPr>
            <a:xfrm>
              <a:off x="5927737" y="2249998"/>
              <a:ext cx="171800" cy="89748"/>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848;p18">
              <a:extLst>
                <a:ext uri="{FF2B5EF4-FFF2-40B4-BE49-F238E27FC236}">
                  <a16:creationId xmlns:a16="http://schemas.microsoft.com/office/drawing/2014/main" id="{466F3E86-01C9-4013-A3F2-2916ACA43521}"/>
                </a:ext>
              </a:extLst>
            </p:cNvPr>
            <p:cNvSpPr/>
            <p:nvPr/>
          </p:nvSpPr>
          <p:spPr>
            <a:xfrm>
              <a:off x="5955035" y="963103"/>
              <a:ext cx="368082" cy="128814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849;p18">
              <a:extLst>
                <a:ext uri="{FF2B5EF4-FFF2-40B4-BE49-F238E27FC236}">
                  <a16:creationId xmlns:a16="http://schemas.microsoft.com/office/drawing/2014/main" id="{FE6EADD1-993C-4167-9E3D-582EF64ED4BF}"/>
                </a:ext>
              </a:extLst>
            </p:cNvPr>
            <p:cNvSpPr/>
            <p:nvPr/>
          </p:nvSpPr>
          <p:spPr>
            <a:xfrm>
              <a:off x="5939457" y="937334"/>
              <a:ext cx="391797" cy="856741"/>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850;p18">
              <a:extLst>
                <a:ext uri="{FF2B5EF4-FFF2-40B4-BE49-F238E27FC236}">
                  <a16:creationId xmlns:a16="http://schemas.microsoft.com/office/drawing/2014/main" id="{E6952970-A902-4602-A34F-3A472C0F29B2}"/>
                </a:ext>
              </a:extLst>
            </p:cNvPr>
            <p:cNvSpPr/>
            <p:nvPr/>
          </p:nvSpPr>
          <p:spPr>
            <a:xfrm>
              <a:off x="5733626" y="681017"/>
              <a:ext cx="564393" cy="49234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851;p18">
              <a:extLst>
                <a:ext uri="{FF2B5EF4-FFF2-40B4-BE49-F238E27FC236}">
                  <a16:creationId xmlns:a16="http://schemas.microsoft.com/office/drawing/2014/main" id="{4D0FFA99-79E4-45B2-B57E-704F89C2AA22}"/>
                </a:ext>
              </a:extLst>
            </p:cNvPr>
            <p:cNvSpPr/>
            <p:nvPr/>
          </p:nvSpPr>
          <p:spPr>
            <a:xfrm>
              <a:off x="6171801" y="649512"/>
              <a:ext cx="135912" cy="159574"/>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852;p18">
              <a:extLst>
                <a:ext uri="{FF2B5EF4-FFF2-40B4-BE49-F238E27FC236}">
                  <a16:creationId xmlns:a16="http://schemas.microsoft.com/office/drawing/2014/main" id="{F67D790B-0D23-4D63-8265-17F9B0C1C4B6}"/>
                </a:ext>
              </a:extLst>
            </p:cNvPr>
            <p:cNvSpPr/>
            <p:nvPr/>
          </p:nvSpPr>
          <p:spPr>
            <a:xfrm>
              <a:off x="5953447" y="594810"/>
              <a:ext cx="109819" cy="11544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22837162"/>
      </p:ext>
    </p:extLst>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355</TotalTime>
  <Words>1408</Words>
  <Application>Microsoft Office PowerPoint</Application>
  <PresentationFormat>On-screen Show (16:9)</PresentationFormat>
  <Paragraphs>247</Paragraphs>
  <Slides>42</Slides>
  <Notes>42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Arial</vt:lpstr>
      <vt:lpstr>Montserrat</vt:lpstr>
      <vt:lpstr>Raleway</vt:lpstr>
      <vt:lpstr>Barlow Light</vt:lpstr>
      <vt:lpstr>Barlow</vt:lpstr>
      <vt:lpstr>Calibri</vt:lpstr>
      <vt:lpstr>Barlow SemiBold</vt:lpstr>
      <vt:lpstr>Raleway SemiBold</vt:lpstr>
      <vt:lpstr>Gaoler template</vt:lpstr>
      <vt:lpstr>STOCK SELECTOR  ML driven sector specific portfolio selector</vt:lpstr>
      <vt:lpstr>PowerPoint Presentation</vt:lpstr>
      <vt:lpstr>Table of Contents</vt:lpstr>
      <vt:lpstr>Company Profile</vt:lpstr>
      <vt:lpstr>PowerPoint Presentation</vt:lpstr>
      <vt:lpstr>Current  Industry</vt:lpstr>
      <vt:lpstr>Fundamental vs. Technical Analysis</vt:lpstr>
      <vt:lpstr>Fundamental vs. Technical Analysis</vt:lpstr>
      <vt:lpstr>Our Approach</vt:lpstr>
      <vt:lpstr>Data  Collection</vt:lpstr>
      <vt:lpstr>Fundamental Signals</vt:lpstr>
      <vt:lpstr>Model: SimFin Data</vt:lpstr>
      <vt:lpstr>Model: Yahoo Finance Data</vt:lpstr>
      <vt:lpstr>Model: Train &amp; Test</vt:lpstr>
      <vt:lpstr>Model: Pre-processing</vt:lpstr>
      <vt:lpstr>Model: Classification Algos</vt:lpstr>
      <vt:lpstr>Model: Ensemble Models</vt:lpstr>
      <vt:lpstr>Live Demo</vt:lpstr>
      <vt:lpstr>This is a slide title</vt:lpstr>
      <vt:lpstr>You can also split your content</vt:lpstr>
      <vt:lpstr>In two or three columns</vt:lpstr>
      <vt:lpstr>A picture is worth a thousand words</vt:lpstr>
      <vt:lpstr>Want big impact? Use big image.</vt:lpstr>
      <vt:lpstr>Use diagrams to explain your ideas</vt:lpstr>
      <vt:lpstr>And tables to compare data</vt:lpstr>
      <vt:lpstr>Maps</vt:lpstr>
      <vt:lpstr>89,526,124</vt:lpstr>
      <vt:lpstr>89,526,124$</vt:lpstr>
      <vt:lpstr>Our process is easy</vt:lpstr>
      <vt:lpstr>Let’s review some concepts</vt:lpstr>
      <vt:lpstr>PowerPoint Presentation</vt:lpstr>
      <vt:lpstr>PowerPoint Presentation</vt:lpstr>
      <vt:lpstr>PowerPoint Presentation</vt:lpstr>
      <vt:lpstr>PowerPoint Presentation</vt:lpstr>
      <vt:lpstr>THANKS!</vt:lpstr>
      <vt:lpstr>Credits</vt:lpstr>
      <vt:lpstr>Presentation design</vt:lpstr>
      <vt:lpstr>Extra resources</vt:lpstr>
      <vt:lpstr>Extra resources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A R</dc:creator>
  <cp:lastModifiedBy>A R</cp:lastModifiedBy>
  <cp:revision>15</cp:revision>
  <dcterms:modified xsi:type="dcterms:W3CDTF">2019-12-17T18:03:02Z</dcterms:modified>
</cp:coreProperties>
</file>